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DAA"/>
    <a:srgbClr val="F6ECE2"/>
    <a:srgbClr val="2C2DA9"/>
    <a:srgbClr val="3138AC"/>
    <a:srgbClr val="252A81"/>
    <a:srgbClr val="191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6"/>
    <p:restoredTop sz="81879"/>
  </p:normalViewPr>
  <p:slideViewPr>
    <p:cSldViewPr snapToGrid="0" snapToObjects="1">
      <p:cViewPr varScale="1">
        <p:scale>
          <a:sx n="78" d="100"/>
          <a:sy n="78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20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9D07011-F617-0D4B-BAAA-A0F6FE4BE5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D1A812-923A-EC4E-89F4-4FCC7C169E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ED2C9-F8D0-2645-B71A-5822DE90D3FA}" type="datetimeFigureOut">
              <a:t>2018/10/15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420BF5-59EC-F840-834D-C1538722B4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DF3C89-98AE-5240-A7C6-5DE740D11C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DEDB-D370-5341-AABD-113353CE321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5993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Wingdings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Wingdings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Ø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Ø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Wingdings" pitchFamily="2" charset="2"/>
              <a:buChar char="Ø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Wingdings" pitchFamily="2" charset="2"/>
              <a:buChar char="Ø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Wingdings" pitchFamily="2" charset="2"/>
              <a:buChar char="Ø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138EA4-53F7-1B4F-A02F-CF2EFAC34FEE}"/>
              </a:ext>
            </a:extLst>
          </p:cNvPr>
          <p:cNvSpPr/>
          <p:nvPr userDrawn="1"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rgbClr val="2C2DAA"/>
                </a:solidFill>
              </a:rPr>
              <a:t>author</a:t>
            </a:r>
            <a:endParaRPr kumimoji="1" lang="zh-CN" altLang="en-US" sz="1200" dirty="0">
              <a:solidFill>
                <a:srgbClr val="2C2DAA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CEABAF-1BCC-4C48-A463-B4945F219A74}"/>
              </a:ext>
            </a:extLst>
          </p:cNvPr>
          <p:cNvSpPr/>
          <p:nvPr userDrawn="1"/>
        </p:nvSpPr>
        <p:spPr>
          <a:xfrm>
            <a:off x="3033000" y="6637867"/>
            <a:ext cx="3060000" cy="220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rgbClr val="2C2DAA"/>
                </a:solidFill>
              </a:rPr>
              <a:t>title</a:t>
            </a:r>
            <a:endParaRPr kumimoji="1" lang="zh-CN" altLang="en-US" sz="1200">
              <a:solidFill>
                <a:srgbClr val="2C2DAA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35E9C5-F728-F74C-89CF-EB36E26FD4ED}"/>
              </a:ext>
            </a:extLst>
          </p:cNvPr>
          <p:cNvSpPr/>
          <p:nvPr userDrawn="1"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rgbClr val="2C2DAA"/>
              </a:solidFill>
            </a:endParaRP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8E370D06-BD6C-5B4E-AD55-A9B3A6F070C1}"/>
              </a:ext>
            </a:extLst>
          </p:cNvPr>
          <p:cNvSpPr txBox="1">
            <a:spLocks/>
          </p:cNvSpPr>
          <p:nvPr userDrawn="1"/>
        </p:nvSpPr>
        <p:spPr>
          <a:xfrm>
            <a:off x="7433432" y="6637866"/>
            <a:ext cx="916287" cy="220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rgbClr val="2C2DAA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2018/10/15</a:t>
            </a:fld>
            <a:endParaRPr lang="en-US" sz="1000" dirty="0">
              <a:solidFill>
                <a:srgbClr val="2C2DAA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13FA6F62-B262-D04B-91A1-245955577534}"/>
              </a:ext>
            </a:extLst>
          </p:cNvPr>
          <p:cNvSpPr txBox="1">
            <a:spLocks/>
          </p:cNvSpPr>
          <p:nvPr userDrawn="1"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rgbClr val="2C2DAA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rgbClr val="2C2DAA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itchFamily="2" charset="2"/>
        <a:buChar char="Ø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2018/10/15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chemeClr val="accent2"/>
              </a:gs>
              <a:gs pos="13000">
                <a:schemeClr val="accent2"/>
              </a:gs>
              <a:gs pos="0">
                <a:srgbClr val="F6ECE2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  <a:solidFill>
            <a:schemeClr val="bg1"/>
          </a:solidFill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5154</TotalTime>
  <Words>87</Words>
  <Application>Microsoft Macintosh PowerPoint</Application>
  <PresentationFormat>全屏显示(4:3)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Microsoft YaHei</vt:lpstr>
      <vt:lpstr>Adobe Heiti Std R</vt:lpstr>
      <vt:lpstr>Hiragino Sans GB W3</vt:lpstr>
      <vt:lpstr>Arial</vt:lpstr>
      <vt:lpstr>Wingdings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661</cp:revision>
  <cp:lastPrinted>2018-09-14T15:34:13Z</cp:lastPrinted>
  <dcterms:created xsi:type="dcterms:W3CDTF">2018-08-22T08:31:05Z</dcterms:created>
  <dcterms:modified xsi:type="dcterms:W3CDTF">2018-10-14T16:25:15Z</dcterms:modified>
</cp:coreProperties>
</file>