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A9"/>
    <a:srgbClr val="F6ECE2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26534" y="1402663"/>
            <a:ext cx="7890933" cy="1058334"/>
          </a:xfrm>
          <a:prstGeom prst="roundRect">
            <a:avLst>
              <a:gd name="adj" fmla="val 0"/>
            </a:avLst>
          </a:prstGeom>
          <a:solidFill>
            <a:srgbClr val="3138A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n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31C7943-3C69-8944-97CE-899C369E4026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191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author</a:t>
            </a:r>
            <a:endParaRPr kumimoji="1"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415AD33-ABDD-0541-9CAE-748CB5D7135D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252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title</a:t>
            </a:r>
            <a:endParaRPr kumimoji="1"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4D7C26-96C7-8449-AEB1-124E575D9247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313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8E370D06-BD6C-5B4E-AD55-A9B3A6F070C1}"/>
              </a:ext>
            </a:extLst>
          </p:cNvPr>
          <p:cNvSpPr txBox="1">
            <a:spLocks/>
          </p:cNvSpPr>
          <p:nvPr userDrawn="1"/>
        </p:nvSpPr>
        <p:spPr>
          <a:xfrm>
            <a:off x="7416499" y="6637865"/>
            <a:ext cx="91628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n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5153</TotalTime>
  <Words>81</Words>
  <Application>Microsoft Macintosh PowerPoint</Application>
  <PresentationFormat>全屏显示(4:3)</PresentationFormat>
  <Paragraphs>32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PowerPoint 演示文稿</vt:lpstr>
      <vt:lpstr>个人经历</vt:lpstr>
      <vt:lpstr>PowerPoint 演示文稿</vt:lpstr>
      <vt:lpstr>PowerPoint 演示文稿</vt:lpstr>
      <vt:lpstr>PowerPoint 演示文稿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660</cp:revision>
  <cp:lastPrinted>2018-09-14T15:34:13Z</cp:lastPrinted>
  <dcterms:created xsi:type="dcterms:W3CDTF">2018-08-22T08:31:05Z</dcterms:created>
  <dcterms:modified xsi:type="dcterms:W3CDTF">2018-10-14T16:25:42Z</dcterms:modified>
</cp:coreProperties>
</file>