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5E21"/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4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9770C9D-7BDC-DD40-94CC-B1F9B009784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90000">
                <a:srgbClr val="C5C5E9"/>
              </a:gs>
              <a:gs pos="13000">
                <a:srgbClr val="F3F3FA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FF9771-48B2-1D48-B670-1B1146865017}"/>
              </a:ext>
            </a:extLst>
          </p:cNvPr>
          <p:cNvSpPr/>
          <p:nvPr userDrawn="1"/>
        </p:nvSpPr>
        <p:spPr>
          <a:xfrm>
            <a:off x="0" y="6538912"/>
            <a:ext cx="234315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1129E9-F317-7047-A433-897E78359629}"/>
              </a:ext>
            </a:extLst>
          </p:cNvPr>
          <p:cNvSpPr/>
          <p:nvPr userDrawn="1"/>
        </p:nvSpPr>
        <p:spPr>
          <a:xfrm>
            <a:off x="2343150" y="6538913"/>
            <a:ext cx="4457700" cy="31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19562C-CF74-5D4E-8523-62DA12A252C6}"/>
              </a:ext>
            </a:extLst>
          </p:cNvPr>
          <p:cNvSpPr/>
          <p:nvPr userDrawn="1"/>
        </p:nvSpPr>
        <p:spPr>
          <a:xfrm>
            <a:off x="6800850" y="6538912"/>
            <a:ext cx="234315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02DBECD0-4C23-B140-973F-F195314F6950}"/>
              </a:ext>
            </a:extLst>
          </p:cNvPr>
          <p:cNvSpPr txBox="1">
            <a:spLocks/>
          </p:cNvSpPr>
          <p:nvPr userDrawn="1"/>
        </p:nvSpPr>
        <p:spPr>
          <a:xfrm>
            <a:off x="540413" y="6550023"/>
            <a:ext cx="1802737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153B712F-013D-2740-AF03-CD7CF9F1F98E}"/>
              </a:ext>
            </a:extLst>
          </p:cNvPr>
          <p:cNvSpPr txBox="1">
            <a:spLocks/>
          </p:cNvSpPr>
          <p:nvPr userDrawn="1"/>
        </p:nvSpPr>
        <p:spPr>
          <a:xfrm>
            <a:off x="3761880" y="6538912"/>
            <a:ext cx="162024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AE6BCFCA-6EDC-FE44-A51E-16F47F5D4FC0}"/>
              </a:ext>
            </a:extLst>
          </p:cNvPr>
          <p:cNvSpPr txBox="1">
            <a:spLocks/>
          </p:cNvSpPr>
          <p:nvPr userDrawn="1"/>
        </p:nvSpPr>
        <p:spPr>
          <a:xfrm>
            <a:off x="7315201" y="6538911"/>
            <a:ext cx="1017586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AD2A4431-376B-2B41-9419-7FBB25B4E3B7}"/>
              </a:ext>
            </a:extLst>
          </p:cNvPr>
          <p:cNvSpPr txBox="1">
            <a:spLocks/>
          </p:cNvSpPr>
          <p:nvPr userDrawn="1"/>
        </p:nvSpPr>
        <p:spPr>
          <a:xfrm>
            <a:off x="8515350" y="6538911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E21"/>
              </a:gs>
              <a:gs pos="13000">
                <a:srgbClr val="A75E21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ingapor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661</cp:revision>
  <cp:lastPrinted>2018-09-14T15:34:13Z</cp:lastPrinted>
  <dcterms:created xsi:type="dcterms:W3CDTF">2018-08-22T08:31:05Z</dcterms:created>
  <dcterms:modified xsi:type="dcterms:W3CDTF">2018-10-14T16:25:56Z</dcterms:modified>
</cp:coreProperties>
</file>