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AD4"/>
    <a:srgbClr val="A75E21"/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FF9771-48B2-1D48-B670-1B1146865017}"/>
              </a:ext>
            </a:extLst>
          </p:cNvPr>
          <p:cNvSpPr/>
          <p:nvPr userDrawn="1"/>
        </p:nvSpPr>
        <p:spPr>
          <a:xfrm>
            <a:off x="0" y="6538912"/>
            <a:ext cx="234315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1129E9-F317-7047-A433-897E78359629}"/>
              </a:ext>
            </a:extLst>
          </p:cNvPr>
          <p:cNvSpPr/>
          <p:nvPr userDrawn="1"/>
        </p:nvSpPr>
        <p:spPr>
          <a:xfrm>
            <a:off x="2343150" y="6485637"/>
            <a:ext cx="4457700" cy="31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19562C-CF74-5D4E-8523-62DA12A252C6}"/>
              </a:ext>
            </a:extLst>
          </p:cNvPr>
          <p:cNvSpPr/>
          <p:nvPr userDrawn="1"/>
        </p:nvSpPr>
        <p:spPr>
          <a:xfrm>
            <a:off x="6800850" y="6493728"/>
            <a:ext cx="234315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02DBECD0-4C23-B140-973F-F195314F6950}"/>
              </a:ext>
            </a:extLst>
          </p:cNvPr>
          <p:cNvSpPr txBox="1">
            <a:spLocks/>
          </p:cNvSpPr>
          <p:nvPr userDrawn="1"/>
        </p:nvSpPr>
        <p:spPr>
          <a:xfrm>
            <a:off x="7182591" y="6501635"/>
            <a:ext cx="1802737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153B712F-013D-2740-AF03-CD7CF9F1F98E}"/>
              </a:ext>
            </a:extLst>
          </p:cNvPr>
          <p:cNvSpPr txBox="1">
            <a:spLocks/>
          </p:cNvSpPr>
          <p:nvPr userDrawn="1"/>
        </p:nvSpPr>
        <p:spPr>
          <a:xfrm>
            <a:off x="92882" y="6501635"/>
            <a:ext cx="162024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AD2A4431-376B-2B41-9419-7FBB25B4E3B7}"/>
              </a:ext>
            </a:extLst>
          </p:cNvPr>
          <p:cNvSpPr txBox="1">
            <a:spLocks/>
          </p:cNvSpPr>
          <p:nvPr userDrawn="1"/>
        </p:nvSpPr>
        <p:spPr>
          <a:xfrm>
            <a:off x="8564208" y="6501635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accent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accent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4F7A95-FCDA-A64D-BFDA-E5421466D7B4}"/>
              </a:ext>
            </a:extLst>
          </p:cNvPr>
          <p:cNvSpPr/>
          <p:nvPr userDrawn="1"/>
        </p:nvSpPr>
        <p:spPr>
          <a:xfrm>
            <a:off x="0" y="6438049"/>
            <a:ext cx="9144000" cy="77513"/>
          </a:xfrm>
          <a:prstGeom prst="rect">
            <a:avLst/>
          </a:prstGeom>
          <a:solidFill>
            <a:srgbClr val="999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89F291-74EB-CB47-AD17-E93AA541894D}"/>
              </a:ext>
            </a:extLst>
          </p:cNvPr>
          <p:cNvSpPr/>
          <p:nvPr userDrawn="1"/>
        </p:nvSpPr>
        <p:spPr>
          <a:xfrm>
            <a:off x="0" y="6808130"/>
            <a:ext cx="9144000" cy="77513"/>
          </a:xfrm>
          <a:prstGeom prst="rect">
            <a:avLst/>
          </a:prstGeom>
          <a:solidFill>
            <a:srgbClr val="999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E21"/>
              </a:gs>
              <a:gs pos="13000">
                <a:srgbClr val="A75E21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ingapor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663</cp:revision>
  <cp:lastPrinted>2018-09-22T11:12:44Z</cp:lastPrinted>
  <dcterms:created xsi:type="dcterms:W3CDTF">2018-08-22T08:31:05Z</dcterms:created>
  <dcterms:modified xsi:type="dcterms:W3CDTF">2018-10-14T16:26:12Z</dcterms:modified>
</cp:coreProperties>
</file>