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6C2"/>
    <a:srgbClr val="E9E9E9"/>
    <a:srgbClr val="030A49"/>
    <a:srgbClr val="F3BC42"/>
    <a:srgbClr val="F6D067"/>
    <a:srgbClr val="F5C957"/>
    <a:srgbClr val="F4C34A"/>
    <a:srgbClr val="F2F2F2"/>
    <a:srgbClr val="990000"/>
    <a:srgbClr val="BB27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F3BC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30A49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030A49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5F8BD33-EF1A-2F4F-9028-F2B21C31DF3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3BC4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30A49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3BC4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30A49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Clr>
                <a:srgbClr val="030A49"/>
              </a:buClr>
              <a:buFont typeface="Wingdings" pitchFamily="2" charset="2"/>
              <a:buChar char="Ø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796F482-9065-2847-BDBA-CA2AAD7F90E6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3BC4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Clr>
                <a:srgbClr val="030A49"/>
              </a:buClr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30A49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8EA6A80-1344-BF48-B889-89D21F6E5B08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3BC4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30A49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25664C-8D68-C241-B3CE-BFFE9E010DAC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3BC4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30A49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3653C1D-1AB8-2940-9069-FF8750FB0529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F4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030A49"/>
                </a:solidFill>
              </a:rPr>
              <a:t>author</a:t>
            </a:r>
            <a:endParaRPr kumimoji="1" lang="zh-CN" altLang="en-US" sz="1200" dirty="0">
              <a:solidFill>
                <a:srgbClr val="030A49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589953-7B96-FB4F-8402-3542578EBDD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F5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030A49"/>
                </a:solidFill>
              </a:rPr>
              <a:t>title</a:t>
            </a:r>
            <a:endParaRPr kumimoji="1" lang="zh-CN" altLang="en-US" sz="1200">
              <a:solidFill>
                <a:srgbClr val="030A49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2FC661-4AD2-4149-AA6E-FF8BAC2D98DC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F6D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BEE2D173-A1B4-0743-B24F-ED5FCAA46973}"/>
              </a:ext>
            </a:extLst>
          </p:cNvPr>
          <p:cNvSpPr txBox="1">
            <a:spLocks/>
          </p:cNvSpPr>
          <p:nvPr userDrawn="1"/>
        </p:nvSpPr>
        <p:spPr>
          <a:xfrm>
            <a:off x="7315201" y="6637865"/>
            <a:ext cx="1017586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90F8A0F8-618D-C14D-9344-B1474CA481D9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rgbClr val="030A49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154" y="1555096"/>
            <a:ext cx="6858000" cy="848376"/>
          </a:xfrm>
        </p:spPr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E21"/>
              </a:gs>
              <a:gs pos="13000">
                <a:srgbClr val="A75E21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E8D6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rgbClr val="E8D6C2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ED7D31"/>
      </a:accent2>
      <a:accent3>
        <a:srgbClr val="990001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668</cp:revision>
  <cp:lastPrinted>2018-09-14T15:34:13Z</cp:lastPrinted>
  <dcterms:created xsi:type="dcterms:W3CDTF">2018-08-22T08:31:05Z</dcterms:created>
  <dcterms:modified xsi:type="dcterms:W3CDTF">2018-10-14T16:20:21Z</dcterms:modified>
</cp:coreProperties>
</file>