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360" r:id="rId4"/>
    <p:sldId id="314" r:id="rId5"/>
    <p:sldId id="375" r:id="rId6"/>
    <p:sldId id="373" r:id="rId7"/>
    <p:sldId id="361" r:id="rId8"/>
    <p:sldId id="362" r:id="rId9"/>
    <p:sldId id="363" r:id="rId10"/>
    <p:sldId id="3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D34375-7BD5-D846-A3A3-DE4C6889ECF3}">
          <p14:sldIdLst>
            <p14:sldId id="256"/>
            <p14:sldId id="257"/>
          </p14:sldIdLst>
        </p14:section>
        <p14:section name="个人经历" id="{7C12877D-4477-3742-A57B-0C7B19D13845}">
          <p14:sldIdLst>
            <p14:sldId id="360"/>
            <p14:sldId id="314"/>
            <p14:sldId id="375"/>
            <p14:sldId id="373"/>
          </p14:sldIdLst>
        </p14:section>
        <p14:section name="项目经验" id="{BCD9FF78-080C-DF48-B22E-D229B5410694}">
          <p14:sldIdLst>
            <p14:sldId id="361"/>
          </p14:sldIdLst>
        </p14:section>
        <p14:section name="技术影响力" id="{4B89E580-47E8-914A-A247-5F8ADAF4A438}">
          <p14:sldIdLst>
            <p14:sldId id="362"/>
          </p14:sldIdLst>
        </p14:section>
        <p14:section name="专业领域优势" id="{93C6BCD1-C5A1-EE41-8ECE-5CE9A2953EBC}">
          <p14:sldIdLst>
            <p14:sldId id="363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DAA"/>
    <a:srgbClr val="F6ECE2"/>
    <a:srgbClr val="2C2DA9"/>
    <a:srgbClr val="3138AC"/>
    <a:srgbClr val="252A81"/>
    <a:srgbClr val="191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6"/>
    <p:restoredTop sz="81879"/>
  </p:normalViewPr>
  <p:slideViewPr>
    <p:cSldViewPr snapToGrid="0" snapToObjects="1">
      <p:cViewPr varScale="1">
        <p:scale>
          <a:sx n="78" d="100"/>
          <a:sy n="78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420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9D07011-F617-0D4B-BAAA-A0F6FE4BE5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D1A812-923A-EC4E-89F4-4FCC7C169E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ED2C9-F8D0-2645-B71A-5822DE90D3FA}" type="datetimeFigureOut">
              <a:t>2018/10/15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420BF5-59EC-F840-834D-C1538722B4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DF3C89-98AE-5240-A7C6-5DE740D11C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9DEDB-D370-5341-AABD-113353CE321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5993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10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5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56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15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32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78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40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70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rgbClr val="2C2DAA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871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50240B-728E-0F48-8A04-0C32A05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2C2DAA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086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5862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2C2DAA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345"/>
            <a:ext cx="7886700" cy="4971618"/>
          </a:xfrm>
        </p:spPr>
        <p:txBody>
          <a:bodyPr/>
          <a:lstStyle>
            <a:lvl1pPr marL="273050" indent="-273050">
              <a:buFont typeface="Arial" panose="020B0604020202020204" pitchFamily="34" charset="0"/>
              <a:buChar char="•"/>
              <a:tabLst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079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>
                <a:solidFill>
                  <a:srgbClr val="2C2DAA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09155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BF8700A-EE5B-AA44-845F-A932FCA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2C2DAA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850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kumimoji="1" lang="zh-CN" altLang="en-US" dirty="0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CDD2EEB-0526-8546-B03F-B7E03D7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2C2DAA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009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2C2DAA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91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0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7490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724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138EA4-53F7-1B4F-A02F-CF2EFAC34FEE}"/>
              </a:ext>
            </a:extLst>
          </p:cNvPr>
          <p:cNvSpPr/>
          <p:nvPr userDrawn="1"/>
        </p:nvSpPr>
        <p:spPr>
          <a:xfrm>
            <a:off x="0" y="6637866"/>
            <a:ext cx="3060000" cy="220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rgbClr val="2C2DAA"/>
                </a:solidFill>
              </a:rPr>
              <a:t>author</a:t>
            </a:r>
            <a:endParaRPr kumimoji="1" lang="zh-CN" altLang="en-US" sz="1200" dirty="0">
              <a:solidFill>
                <a:srgbClr val="2C2DAA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CEABAF-1BCC-4C48-A463-B4945F219A74}"/>
              </a:ext>
            </a:extLst>
          </p:cNvPr>
          <p:cNvSpPr/>
          <p:nvPr userDrawn="1"/>
        </p:nvSpPr>
        <p:spPr>
          <a:xfrm>
            <a:off x="3033000" y="6637867"/>
            <a:ext cx="3060000" cy="220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rgbClr val="2C2DAA"/>
                </a:solidFill>
              </a:rPr>
              <a:t>title</a:t>
            </a:r>
            <a:endParaRPr kumimoji="1" lang="zh-CN" altLang="en-US" sz="1200">
              <a:solidFill>
                <a:srgbClr val="2C2DAA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35E9C5-F728-F74C-89CF-EB36E26FD4ED}"/>
              </a:ext>
            </a:extLst>
          </p:cNvPr>
          <p:cNvSpPr/>
          <p:nvPr userDrawn="1"/>
        </p:nvSpPr>
        <p:spPr>
          <a:xfrm>
            <a:off x="6084000" y="6637866"/>
            <a:ext cx="3060000" cy="220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rgbClr val="2C2DAA"/>
              </a:solidFill>
            </a:endParaRP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8E370D06-BD6C-5B4E-AD55-A9B3A6F070C1}"/>
              </a:ext>
            </a:extLst>
          </p:cNvPr>
          <p:cNvSpPr txBox="1">
            <a:spLocks/>
          </p:cNvSpPr>
          <p:nvPr userDrawn="1"/>
        </p:nvSpPr>
        <p:spPr>
          <a:xfrm>
            <a:off x="7328080" y="6637866"/>
            <a:ext cx="1021640" cy="220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solidFill>
                  <a:srgbClr val="2C2DAA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2018/10/15</a:t>
            </a:fld>
            <a:endParaRPr lang="en-US" sz="1000" dirty="0">
              <a:solidFill>
                <a:srgbClr val="2C2DAA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13FA6F62-B262-D04B-91A1-245955577534}"/>
              </a:ext>
            </a:extLst>
          </p:cNvPr>
          <p:cNvSpPr txBox="1">
            <a:spLocks/>
          </p:cNvSpPr>
          <p:nvPr userDrawn="1"/>
        </p:nvSpPr>
        <p:spPr>
          <a:xfrm>
            <a:off x="8515350" y="6637865"/>
            <a:ext cx="546380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rgbClr val="2C2DAA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rgbClr val="2C2DAA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1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342900" indent="-34290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page1image1803168">
            <a:extLst>
              <a:ext uri="{FF2B5EF4-FFF2-40B4-BE49-F238E27FC236}">
                <a16:creationId xmlns:a16="http://schemas.microsoft.com/office/drawing/2014/main" id="{75478390-6820-7C48-B340-83E4E3DCA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2550" y="4115657"/>
            <a:ext cx="753209" cy="75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CD09E414-2F98-194E-8665-83053DC49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潘伟洲</a:t>
            </a:r>
            <a:r>
              <a:rPr kumimoji="1" lang="en-US" altLang="zh-CN"/>
              <a:t>(josephpan)</a:t>
            </a:r>
          </a:p>
          <a:p>
            <a:r>
              <a:rPr kumimoji="1" lang="en-US" altLang="zh-CN"/>
              <a:t>SNG-</a:t>
            </a:r>
            <a:r>
              <a:rPr kumimoji="1" lang="zh-CN" altLang="en-US"/>
              <a:t>社交平台部</a:t>
            </a:r>
            <a:r>
              <a:rPr kumimoji="1" lang="en-US" altLang="zh-CN"/>
              <a:t>-</a:t>
            </a:r>
            <a:r>
              <a:rPr kumimoji="1" lang="zh-CN" altLang="en-US"/>
              <a:t>空间运营中心 </a:t>
            </a:r>
          </a:p>
          <a:p>
            <a:endParaRPr kumimoji="1"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44ABD1-1944-F44C-8802-65FB700370FD}"/>
              </a:ext>
            </a:extLst>
          </p:cNvPr>
          <p:cNvSpPr/>
          <p:nvPr/>
        </p:nvSpPr>
        <p:spPr>
          <a:xfrm>
            <a:off x="4128476" y="5181488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133F592-41F1-F240-8EE9-1722D1E2CA99}" type="datetime1">
              <a:rPr lang="zh-CN" altLang="en-US" sz="1400" smtClean="0">
                <a:effectLst/>
              </a:rPr>
              <a:t>2018/10/15</a:t>
            </a:fld>
            <a:endParaRPr lang="zh-CN" altLang="en-US" sz="1400" dirty="0">
              <a:effectLst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2D936C-EA6B-6145-AD23-DAD309CA3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移动客户端通道面试陈述</a:t>
            </a:r>
          </a:p>
        </p:txBody>
      </p:sp>
    </p:spTree>
    <p:extLst>
      <p:ext uri="{BB962C8B-B14F-4D97-AF65-F5344CB8AC3E}">
        <p14:creationId xmlns:p14="http://schemas.microsoft.com/office/powerpoint/2010/main" val="308975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5E50A-A6D6-C44A-865E-36A3D891D2E2}"/>
              </a:ext>
            </a:extLst>
          </p:cNvPr>
          <p:cNvSpPr/>
          <p:nvPr/>
        </p:nvSpPr>
        <p:spPr>
          <a:xfrm>
            <a:off x="2055927" y="2687285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dirty="0"/>
              <a:t>欢迎批评指正！</a:t>
            </a:r>
            <a:endParaRPr lang="zh-CN" altLang="en-US" sz="5400"/>
          </a:p>
        </p:txBody>
      </p:sp>
    </p:spTree>
    <p:extLst>
      <p:ext uri="{BB962C8B-B14F-4D97-AF65-F5344CB8AC3E}">
        <p14:creationId xmlns:p14="http://schemas.microsoft.com/office/powerpoint/2010/main" val="11734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B8B07-8AC8-D642-AA1B-FCCF8E29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9DFB0-3A6E-5747-B1E1-BBCD41B5A9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个人经历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项目经验 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技术影响力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/>
              <a:t>专业领域优势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20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0274A61-6EA2-7B44-9867-35828BE8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个人经历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D0BE9-DF2C-1243-8EBF-C8AB9A3A8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41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2364D-F5F4-DA42-98ED-48C63219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AC19-11B9-C04F-8F4C-822EFBE563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385889"/>
            <a:ext cx="7886700" cy="4351338"/>
          </a:xfrm>
        </p:spPr>
        <p:txBody>
          <a:bodyPr/>
          <a:lstStyle/>
          <a:p>
            <a:r>
              <a:rPr kumimoji="1" lang="zh-CN" altLang="en-US"/>
              <a:t>项目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项目</a:t>
            </a:r>
            <a:r>
              <a:rPr kumimoji="1" lang="en-US" altLang="zh-CN"/>
              <a:t>2</a:t>
            </a:r>
            <a:endParaRPr kumimoji="1" lang="en-US" altLang="zh-CN" dirty="0"/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3</a:t>
            </a:r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4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2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4675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01F62-56DC-D34F-81B4-CFA5EFA0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分析</a:t>
            </a:r>
          </a:p>
        </p:txBody>
      </p:sp>
      <p:sp>
        <p:nvSpPr>
          <p:cNvPr id="4" name="同侧圆角矩形 3">
            <a:extLst>
              <a:ext uri="{FF2B5EF4-FFF2-40B4-BE49-F238E27FC236}">
                <a16:creationId xmlns:a16="http://schemas.microsoft.com/office/drawing/2014/main" id="{812131DF-A77E-5F42-995D-35B82E3BACFC}"/>
              </a:ext>
            </a:extLst>
          </p:cNvPr>
          <p:cNvSpPr/>
          <p:nvPr/>
        </p:nvSpPr>
        <p:spPr>
          <a:xfrm>
            <a:off x="628650" y="2088379"/>
            <a:ext cx="7981094" cy="493954"/>
          </a:xfrm>
          <a:prstGeom prst="round2SameRect">
            <a:avLst>
              <a:gd name="adj1" fmla="val 30340"/>
              <a:gd name="adj2" fmla="val 0"/>
            </a:avLst>
          </a:prstGeom>
          <a:gradFill flip="none" rotWithShape="1">
            <a:gsLst>
              <a:gs pos="40000">
                <a:schemeClr val="accent2"/>
              </a:gs>
              <a:gs pos="13000">
                <a:schemeClr val="accent2"/>
              </a:gs>
              <a:gs pos="0">
                <a:srgbClr val="F6ECE2"/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dirty="0"/>
          </a:p>
        </p:txBody>
      </p:sp>
      <p:sp>
        <p:nvSpPr>
          <p:cNvPr id="5" name="文本占位符 8">
            <a:extLst>
              <a:ext uri="{FF2B5EF4-FFF2-40B4-BE49-F238E27FC236}">
                <a16:creationId xmlns:a16="http://schemas.microsoft.com/office/drawing/2014/main" id="{4C2B7D5C-2447-704F-A3A0-7257A546A64D}"/>
              </a:ext>
            </a:extLst>
          </p:cNvPr>
          <p:cNvSpPr txBox="1">
            <a:spLocks/>
          </p:cNvSpPr>
          <p:nvPr/>
        </p:nvSpPr>
        <p:spPr>
          <a:xfrm>
            <a:off x="669396" y="2158240"/>
            <a:ext cx="4071937" cy="2952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XXX</a:t>
            </a:r>
            <a:r>
              <a:rPr kumimoji="1" lang="zh-CN" altLang="en-US"/>
              <a:t>算法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54452CB9-B144-664C-B7ED-8098CABD3C75}"/>
              </a:ext>
            </a:extLst>
          </p:cNvPr>
          <p:cNvSpPr txBox="1">
            <a:spLocks/>
          </p:cNvSpPr>
          <p:nvPr/>
        </p:nvSpPr>
        <p:spPr>
          <a:xfrm>
            <a:off x="628650" y="2582332"/>
            <a:ext cx="7981094" cy="21157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0000">
            <a:noAutofit/>
          </a:bodyPr>
          <a:lstStyle>
            <a:lvl1pPr marL="273050" indent="-2730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步骤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2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02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C2B83-AF57-2848-A635-15FC3FC8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强调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79EFD-BF2F-924F-A754-6145D6D96C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r>
              <a:rPr kumimoji="1" lang="zh-CN" altLang="en-US"/>
              <a:t>这是内容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62061F-FF21-5E4E-AB52-48256A99EE5A}"/>
              </a:ext>
            </a:extLst>
          </p:cNvPr>
          <p:cNvGrpSpPr/>
          <p:nvPr/>
        </p:nvGrpSpPr>
        <p:grpSpPr>
          <a:xfrm>
            <a:off x="628650" y="3408685"/>
            <a:ext cx="7890933" cy="564938"/>
            <a:chOff x="567099" y="5465024"/>
            <a:chExt cx="7890933" cy="564938"/>
          </a:xfrm>
          <a:solidFill>
            <a:schemeClr val="bg1"/>
          </a:solidFill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FD3862F7-2449-F644-9B35-EE5CAAEA0E66}"/>
                </a:ext>
              </a:extLst>
            </p:cNvPr>
            <p:cNvSpPr/>
            <p:nvPr/>
          </p:nvSpPr>
          <p:spPr>
            <a:xfrm>
              <a:off x="567099" y="5465024"/>
              <a:ext cx="7890933" cy="564938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B74EBD-D684-AA41-B940-80D88E308303}"/>
                </a:ext>
              </a:extLst>
            </p:cNvPr>
            <p:cNvSpPr txBox="1"/>
            <p:nvPr/>
          </p:nvSpPr>
          <p:spPr>
            <a:xfrm>
              <a:off x="3381486" y="5562827"/>
              <a:ext cx="249299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这里蹦出来一个强调！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3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74B907-DE07-984B-9FD4-066775EC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项目经验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974035-DEB8-F842-87DA-45E3ABBB3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3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EC7AA6-0766-A044-B35D-59B26BC7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技术影响力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A91DBF-71DD-924D-9046-3F1A97B4A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52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C6359F-9F0F-CC45-B493-26B4CEC6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专业领域优势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A2ADCC-5825-2F41-8700-79DB8B807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59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C2CAA"/>
      </a:accent1>
      <a:accent2>
        <a:srgbClr val="A94F0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5155</TotalTime>
  <Words>87</Words>
  <Application>Microsoft Macintosh PowerPoint</Application>
  <PresentationFormat>全屏显示(4:3)</PresentationFormat>
  <Paragraphs>36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Microsoft YaHei</vt:lpstr>
      <vt:lpstr>Adobe Heiti Std R</vt:lpstr>
      <vt:lpstr>Hiragino Sans GB W3</vt:lpstr>
      <vt:lpstr>Arial</vt:lpstr>
      <vt:lpstr>Office 主题​​</vt:lpstr>
      <vt:lpstr>移动客户端通道面试陈述</vt:lpstr>
      <vt:lpstr>Table of Contents</vt:lpstr>
      <vt:lpstr>个人经历</vt:lpstr>
      <vt:lpstr>条目</vt:lpstr>
      <vt:lpstr>分析</vt:lpstr>
      <vt:lpstr>强调</vt:lpstr>
      <vt:lpstr>项目经验</vt:lpstr>
      <vt:lpstr>技术影响力</vt:lpstr>
      <vt:lpstr>专业领域优势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663</cp:revision>
  <cp:lastPrinted>2018-09-14T15:34:13Z</cp:lastPrinted>
  <dcterms:created xsi:type="dcterms:W3CDTF">2018-08-22T08:31:05Z</dcterms:created>
  <dcterms:modified xsi:type="dcterms:W3CDTF">2018-10-14T16:20:42Z</dcterms:modified>
</cp:coreProperties>
</file>