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AC"/>
    <a:srgbClr val="8082C6"/>
    <a:srgbClr val="ADAEDC"/>
    <a:srgbClr val="464BB4"/>
    <a:srgbClr val="2C2DAA"/>
    <a:srgbClr val="F6ECE2"/>
    <a:srgbClr val="2C2DA9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457200" indent="-4572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464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author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42000" y="6637867"/>
            <a:ext cx="3060000" cy="220133"/>
          </a:xfrm>
          <a:prstGeom prst="rect">
            <a:avLst/>
          </a:prstGeom>
          <a:solidFill>
            <a:srgbClr val="80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title</a:t>
            </a: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ADA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2C2DAA"/>
              </a:solidFill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3138AC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3138AC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3138AC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3138AC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2C2DAA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dolphi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664</cp:revision>
  <cp:lastPrinted>2018-09-14T15:34:13Z</cp:lastPrinted>
  <dcterms:created xsi:type="dcterms:W3CDTF">2018-08-22T08:31:05Z</dcterms:created>
  <dcterms:modified xsi:type="dcterms:W3CDTF">2018-10-14T16:20:59Z</dcterms:modified>
</cp:coreProperties>
</file>