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Clr>
                <a:schemeClr val="tx1"/>
              </a:buClr>
              <a:buFont typeface="Wingdings" pitchFamily="2" charset="2"/>
              <a:buChar char="Ø"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author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title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664</cp:revision>
  <cp:lastPrinted>2018-09-14T15:34:13Z</cp:lastPrinted>
  <dcterms:created xsi:type="dcterms:W3CDTF">2018-08-22T08:31:05Z</dcterms:created>
  <dcterms:modified xsi:type="dcterms:W3CDTF">2018-10-14T16:21:46Z</dcterms:modified>
</cp:coreProperties>
</file>