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BCBCB"/>
    <a:srgbClr val="BEBEBE"/>
    <a:srgbClr val="B3B3B3"/>
    <a:srgbClr val="2C2DAA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Clr>
                <a:schemeClr val="tx1"/>
              </a:buClr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tx1">
                  <a:lumMod val="75000"/>
                  <a:lumOff val="25000"/>
                </a:schemeClr>
              </a:gs>
              <a:gs pos="13000">
                <a:schemeClr val="tx1">
                  <a:lumMod val="75000"/>
                  <a:lumOff val="25000"/>
                </a:schemeClr>
              </a:gs>
              <a:gs pos="0">
                <a:srgbClr val="E6E6E6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rgbClr val="E6E6E6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665</cp:revision>
  <cp:lastPrinted>2018-09-14T15:34:13Z</cp:lastPrinted>
  <dcterms:created xsi:type="dcterms:W3CDTF">2018-08-22T08:31:05Z</dcterms:created>
  <dcterms:modified xsi:type="dcterms:W3CDTF">2018-10-14T16:22:28Z</dcterms:modified>
</cp:coreProperties>
</file>