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98"/>
    <a:srgbClr val="212575"/>
    <a:srgbClr val="16194D"/>
    <a:srgbClr val="3138AC"/>
    <a:srgbClr val="D6D7EE"/>
    <a:srgbClr val="D0D1E7"/>
    <a:srgbClr val="BFC6E1"/>
    <a:srgbClr val="C5C6E2"/>
    <a:srgbClr val="BCBCDE"/>
    <a:srgbClr val="F6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27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ADF97EF-8954-3E41-AEE2-2DADF35DBC8E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D5B14B-8696-1047-98E6-03012D21D7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775845-AF52-F248-8657-EDC983D002D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ysClr val="windowText" lastClr="0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E08023-3851-794D-9CE2-F973EEE8153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14DEF17-F47B-7D41-8FCE-E399F806AC70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47FD3D-2B39-3F40-A67D-69E94DCEB6FB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88</Words>
  <Application>Microsoft Macintosh PowerPoint</Application>
  <PresentationFormat>全屏显示(4:3)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668</cp:revision>
  <cp:lastPrinted>2018-10-06T08:47:17Z</cp:lastPrinted>
  <dcterms:created xsi:type="dcterms:W3CDTF">2018-08-22T08:31:05Z</dcterms:created>
  <dcterms:modified xsi:type="dcterms:W3CDTF">2018-10-14T16:11:15Z</dcterms:modified>
</cp:coreProperties>
</file>