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C70"/>
    <a:srgbClr val="FEE550"/>
    <a:srgbClr val="F1C64C"/>
    <a:srgbClr val="000F87"/>
    <a:srgbClr val="FCDF4F"/>
    <a:srgbClr val="D0AB42"/>
    <a:srgbClr val="D5AF43"/>
    <a:srgbClr val="000A75"/>
    <a:srgbClr val="2B3298"/>
    <a:srgbClr val="212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27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ADF97EF-8954-3E41-AEE2-2DADF35DBC8E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FCD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000A75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D5B14B-8696-1047-98E6-03012D21D7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EE55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20C7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775845-AF52-F248-8657-EDC983D002D8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EE55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20C7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ysClr val="windowText" lastClr="0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EE08023-3851-794D-9CE2-F973EEE8153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EE55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20C7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14DEF17-F47B-7D41-8FCE-E399F806AC70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EE55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20C7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47FD3D-2B39-3F40-A67D-69E94DCEB6FB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EE55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20C7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000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FFC000"/>
                </a:solidFill>
              </a:rPr>
              <a:t>author</a:t>
            </a:r>
            <a:endParaRPr kumimoji="1"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F1C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020C70"/>
                </a:solidFill>
              </a:rPr>
              <a:t>title</a:t>
            </a:r>
            <a:endParaRPr kumimoji="1" lang="zh-CN" altLang="en-US" sz="1200">
              <a:solidFill>
                <a:srgbClr val="020C7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FCD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0A75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rchi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88</Words>
  <Application>Microsoft Macintosh PowerPoint</Application>
  <PresentationFormat>全屏显示(4:3)</PresentationFormat>
  <Paragraphs>37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670</cp:revision>
  <cp:lastPrinted>2018-10-06T08:47:17Z</cp:lastPrinted>
  <dcterms:created xsi:type="dcterms:W3CDTF">2018-08-22T08:31:05Z</dcterms:created>
  <dcterms:modified xsi:type="dcterms:W3CDTF">2018-10-14T16:23:07Z</dcterms:modified>
</cp:coreProperties>
</file>