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1AFA8-94DC-3906-0219-C040A4E27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231C77-C728-EB6C-D4BC-C34C23BDD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9A82D0-2EE9-1FE9-BEE3-6BCBE783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02/09/2022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4D6452-94DB-E883-13C9-AC3F94E9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C9F9A8-9F9F-A0C8-810C-6CE6EB38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691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83B20-AEA5-200D-20B3-5C143CF9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0007BB-C6F8-60BB-BA48-C3B6D9B3B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E789E4-8E59-0053-14DB-01C03B45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02/09/2022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2EB46-0505-373E-BCA2-EFD7C9DF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EEDDE8-8317-0257-FDCD-B32118FD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467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2026B9-EB27-D2E8-C23B-ABE2CBA3A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A917FA-5B2C-EC86-E244-822CC999B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FABFEE-355C-55C3-02C0-1AAB976D9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02/09/2022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9E57C4-CA14-B507-13BD-02746DD9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AABA71-097A-E7A1-AFE7-4E73C86B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66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A241F-AD8C-847F-8FFF-E8DD3E3F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F3FE8B-DBD3-8836-34BC-BBFD18A49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406077-04DB-037B-9DC4-F035B589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02/09/2022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07CCD1-823C-F04C-F821-609F980A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267F4C-F877-3109-57ED-D63C1A2B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597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888F1-D00A-0160-4354-5C3360DBA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DFF294-06D1-6817-03B5-E210ACDDB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A629F4-22D9-7955-7A4B-913CB167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02/09/2022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FAFC60-ED36-B12C-7A08-0A29430EE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CDCBD8-BF1D-B1BB-6C5A-6087D312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364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39809-4BF9-B119-3DA5-18319E42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0DB8DC-6803-8506-C00C-652C1726A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FDFABD-C024-8AE1-0B7A-F454C871E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4A760F-1FCC-206A-AD00-AA59D057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02/09/2022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655081-E6A9-D6CC-DD39-2B9BF780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220B13-37E9-B0A6-9413-1C77F1D3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459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4B1C9-D51E-7840-9B0C-8D2F0ABA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E80D46-2817-E888-87B2-0464D16D8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97268C-841A-3451-6E2D-A60662B4B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CAE4F7-E741-67D1-01B8-AD9B80F21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61E929-4347-0128-05B1-A9AE4E535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7FA260-9208-E5A5-10CA-70373BC1E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02/09/2022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6E40EC-2FBA-A7CC-F035-DFD6479F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DA80D1-B875-71A3-0C6E-F8DF8F1F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483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DC703-2D2E-DC43-65D5-C3992F47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EF50785-C6E7-BC9E-4EB0-9AD75C18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02/09/2022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E3B77F3-A855-8B52-0F9E-8902D2C2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AD87FB-AF6B-4CB6-C7ED-45A6A46B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170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C1C84BE-70FF-B1BB-5773-804E0C35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02/09/2022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30DB59-A8AD-B9EB-ACD5-2E63D7F1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454911-FA4D-DB18-12B9-E8B56451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432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1D10D-BB01-9E70-A917-7C922D3F8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0DE3C-E81A-A2FC-33AA-6C25E7440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874172-C04A-4DB6-D4E0-B3F58A5FE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566B3D-1ABD-75EB-9012-F44118B4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02/09/2022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1EC4CC-2260-AA09-60A3-40D22E97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6461D6-98B8-9678-E4F6-13161AD7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274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17D19-D71F-5104-91F6-6D0D79C7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70E96EE-348F-5E5B-8991-C749D87EB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761947-423E-7716-0A94-88AA8251B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61719D-F894-5929-A696-18D6BE2B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02/09/2022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ADE036-F359-FD73-98D7-A6E1F211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124AEB-DC49-AE7D-0B9D-17DD873E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228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0BD5C26-42FA-A1AF-3EA3-51049620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0C88B-B570-F985-21FE-4958EA2BB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2049A0-90F1-3477-68A2-17A10EBC4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13026-1634-48B4-92AF-4ED621312C62}" type="datetimeFigureOut">
              <a:rPr lang="es-MX" smtClean="0"/>
              <a:t>02/09/2022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DF4788-FEC1-11AE-D466-8F07EC5FA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514F8A-1009-9E81-F406-D62587C07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507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48E63F4-357E-11F2-4370-440920FD1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922918"/>
              </p:ext>
            </p:extLst>
          </p:nvPr>
        </p:nvGraphicFramePr>
        <p:xfrm>
          <a:off x="0" y="1"/>
          <a:ext cx="12192021" cy="7330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7178">
                  <a:extLst>
                    <a:ext uri="{9D8B030D-6E8A-4147-A177-3AD203B41FA5}">
                      <a16:colId xmlns:a16="http://schemas.microsoft.com/office/drawing/2014/main" val="125507821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92890525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3705453304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06604236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3166425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88800771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513174074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583475759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570180609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3383014137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98003753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988117769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1262945"/>
                    </a:ext>
                  </a:extLst>
                </a:gridCol>
                <a:gridCol w="244225">
                  <a:extLst>
                    <a:ext uri="{9D8B030D-6E8A-4147-A177-3AD203B41FA5}">
                      <a16:colId xmlns:a16="http://schemas.microsoft.com/office/drawing/2014/main" val="3097117385"/>
                    </a:ext>
                  </a:extLst>
                </a:gridCol>
                <a:gridCol w="472948">
                  <a:extLst>
                    <a:ext uri="{9D8B030D-6E8A-4147-A177-3AD203B41FA5}">
                      <a16:colId xmlns:a16="http://schemas.microsoft.com/office/drawing/2014/main" val="4014794638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390919893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38227434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617965638"/>
                    </a:ext>
                  </a:extLst>
                </a:gridCol>
              </a:tblGrid>
              <a:tr h="432485">
                <a:tc gridSpan="18">
                  <a:txBody>
                    <a:bodyPr/>
                    <a:lstStyle/>
                    <a:p>
                      <a:pPr algn="ctr"/>
                      <a:r>
                        <a:rPr lang="es-GT" sz="2800" dirty="0"/>
                        <a:t>Diseño de Experiencia</a:t>
                      </a:r>
                      <a:endParaRPr lang="es-MX" sz="2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GT" sz="2800" dirty="0"/>
                        <a:t>Diseño de Experiencia</a:t>
                      </a:r>
                      <a:endParaRPr lang="es-MX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396579"/>
                  </a:ext>
                </a:extLst>
              </a:tr>
              <a:tr h="539480">
                <a:tc gridSpan="4">
                  <a:txBody>
                    <a:bodyPr/>
                    <a:lstStyle/>
                    <a:p>
                      <a:pPr algn="ctr"/>
                      <a:r>
                        <a:rPr lang="es-GT" b="1" dirty="0">
                          <a:solidFill>
                            <a:schemeClr val="bg1"/>
                          </a:solidFill>
                        </a:rPr>
                        <a:t>Semana 1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GT" b="1" dirty="0"/>
                        <a:t>Semana 1</a:t>
                      </a:r>
                      <a:endParaRPr lang="es-MX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s-GT" b="1" dirty="0">
                          <a:solidFill>
                            <a:schemeClr val="bg1"/>
                          </a:solidFill>
                        </a:rPr>
                        <a:t>Técnicas de Resolución </a:t>
                      </a:r>
                      <a:r>
                        <a:rPr lang="es-GT" b="1">
                          <a:solidFill>
                            <a:schemeClr val="bg1"/>
                          </a:solidFill>
                        </a:rPr>
                        <a:t>de Problemas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GT" b="1" dirty="0">
                          <a:solidFill>
                            <a:schemeClr val="bg1"/>
                          </a:solidFill>
                        </a:rPr>
                        <a:t>20 de Agosto 2022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48385"/>
                  </a:ext>
                </a:extLst>
              </a:tr>
              <a:tr h="1078960"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</a:rPr>
                        <a:t>Describa en 1 o 2 oraciones su experiencia en Laboratorio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Describa en 1 o 2 oraciones su experiencia en Laboratorio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1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 experiencia esta semana en el laboratorio fue interactiva, por lo que fue más fácil comprender los temas a repasar.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4617922"/>
                  </a:ext>
                </a:extLst>
              </a:tr>
              <a:tr h="539480">
                <a:tc rowSpan="2"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</a:rPr>
                        <a:t>¿Qué competencias ha adquirido?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¿Qué competencias ha adquirido?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kern="1200" dirty="0">
                          <a:solidFill>
                            <a:schemeClr val="dk1"/>
                          </a:solidFill>
                        </a:rPr>
                        <a:t>1. Búsqueda de patrones</a:t>
                      </a:r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l"/>
                      <a:r>
                        <a:rPr lang="es-GT" dirty="0"/>
                        <a:t>2. Perseverancia</a:t>
                      </a:r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685702"/>
                  </a:ext>
                </a:extLst>
              </a:tr>
              <a:tr h="539480">
                <a:tc gridSpan="4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kern="1200" dirty="0">
                          <a:solidFill>
                            <a:schemeClr val="dk1"/>
                          </a:solidFill>
                        </a:rPr>
                        <a:t>3.Descomposición para resolver un problema</a:t>
                      </a:r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l"/>
                      <a:r>
                        <a:rPr lang="es-GT" dirty="0"/>
                        <a:t>4. Aprendí a tener más de una perspectiva</a:t>
                      </a:r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846970"/>
                  </a:ext>
                </a:extLst>
              </a:tr>
              <a:tr h="904886">
                <a:tc gridSpan="18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la siguiente línea temporal de las actividades de laboratorio, describa con una palabra o emoji (puede incluir varios) cómo percibió dicha actividad. También describa brevemente qué se realizo en dichas actividades. Si considera necesario, agregue más actividades a la línea temporal.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la siguiente línea temporal de las actividades de laboratorio, describa con una frase o emoji (o ambas) como percibió dicha actividad. 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677840"/>
                  </a:ext>
                </a:extLst>
              </a:tr>
              <a:tr h="5394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/>
                        <a:t>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/>
                        <a:t>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/>
                        <a:t>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499826"/>
                  </a:ext>
                </a:extLst>
              </a:tr>
              <a:tr h="29781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</a:rPr>
                        <a:t>Inicio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600" b="1" kern="1200" dirty="0">
                          <a:solidFill>
                            <a:schemeClr val="dk1"/>
                          </a:solidFill>
                        </a:rPr>
                        <a:t>Antecedentes – Prueba Corta</a:t>
                      </a:r>
                      <a:endParaRPr lang="es-MX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6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Repaso de los Antecedentes</a:t>
                      </a:r>
                      <a:endParaRPr lang="es-MX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6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Actividad 5 – Clasificar animales en estructuras de árbol</a:t>
                      </a:r>
                      <a:endParaRPr lang="es-MX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GT" sz="1600" b="1" dirty="0"/>
                        <a:t>Reto 1 – </a:t>
                      </a:r>
                      <a:r>
                        <a:rPr lang="es-GT" sz="1600" b="1" dirty="0" err="1"/>
                        <a:t>Blockly.games</a:t>
                      </a:r>
                      <a:r>
                        <a:rPr lang="es-GT" sz="1600" b="1" dirty="0"/>
                        <a:t> –  Tortuga y Figuras</a:t>
                      </a:r>
                      <a:endParaRPr lang="es-MX" sz="1600" b="1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b="1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b="1" dirty="0"/>
                        <a:t>Fin</a:t>
                      </a:r>
                      <a:endParaRPr lang="es-MX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652465"/>
                  </a:ext>
                </a:extLst>
              </a:tr>
              <a:tr h="10789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Una prueba en el portal de antecedentes de las clases de teoría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Resolución de dudas de los antecedentes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s-MX" dirty="0"/>
                        <a:t>Se realizaron diagramas para poder organizar la información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s-MX" u="none" dirty="0"/>
                        <a:t>Se tiene que crear un algoritmo para que el lápiz trazara la misma línea de la silueta que nos daban.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148406"/>
                  </a:ext>
                </a:extLst>
              </a:tr>
            </a:tbl>
          </a:graphicData>
        </a:graphic>
      </p:graphicFrame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2D13F1E1-6061-C94D-19F7-C161FB740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280" y="4138388"/>
            <a:ext cx="496329" cy="496329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012DFB5D-8BBF-94B8-16D8-7CFDF146191F}"/>
              </a:ext>
            </a:extLst>
          </p:cNvPr>
          <p:cNvCxnSpPr>
            <a:cxnSpLocks/>
          </p:cNvCxnSpPr>
          <p:nvPr/>
        </p:nvCxnSpPr>
        <p:spPr>
          <a:xfrm>
            <a:off x="2730845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193C9E4-8CC3-BBAA-8949-82076EB0C7BD}"/>
              </a:ext>
            </a:extLst>
          </p:cNvPr>
          <p:cNvCxnSpPr>
            <a:cxnSpLocks/>
          </p:cNvCxnSpPr>
          <p:nvPr/>
        </p:nvCxnSpPr>
        <p:spPr>
          <a:xfrm>
            <a:off x="4891218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EC37844-5C4D-F047-72D1-C6A833BCE305}"/>
              </a:ext>
            </a:extLst>
          </p:cNvPr>
          <p:cNvCxnSpPr>
            <a:cxnSpLocks/>
          </p:cNvCxnSpPr>
          <p:nvPr/>
        </p:nvCxnSpPr>
        <p:spPr>
          <a:xfrm>
            <a:off x="7045413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09A950A5-DBC3-803E-C498-A8057EC86749}"/>
              </a:ext>
            </a:extLst>
          </p:cNvPr>
          <p:cNvCxnSpPr>
            <a:cxnSpLocks/>
          </p:cNvCxnSpPr>
          <p:nvPr/>
        </p:nvCxnSpPr>
        <p:spPr>
          <a:xfrm>
            <a:off x="9193430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B9C5069-BC9A-2ED4-D0AE-2A32A17C4EB8}"/>
              </a:ext>
            </a:extLst>
          </p:cNvPr>
          <p:cNvCxnSpPr>
            <a:cxnSpLocks/>
          </p:cNvCxnSpPr>
          <p:nvPr/>
        </p:nvCxnSpPr>
        <p:spPr>
          <a:xfrm>
            <a:off x="11337323" y="4979775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 descr="Icono&#10;&#10;Descripción generada automáticamente">
            <a:extLst>
              <a:ext uri="{FF2B5EF4-FFF2-40B4-BE49-F238E27FC236}">
                <a16:creationId xmlns:a16="http://schemas.microsoft.com/office/drawing/2014/main" id="{CCF3CD8B-6FA5-69A8-2A24-0FB476AC0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1" y="4138389"/>
            <a:ext cx="496329" cy="49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98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205</Words>
  <Application>Microsoft Office PowerPoint</Application>
  <PresentationFormat>Panorámica</PresentationFormat>
  <Paragraphs>26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Abraham Gutierrez</dc:creator>
  <cp:lastModifiedBy>MARIA ISABEL LEIVA CASTILLO DE -</cp:lastModifiedBy>
  <cp:revision>5</cp:revision>
  <dcterms:created xsi:type="dcterms:W3CDTF">2022-08-13T22:35:02Z</dcterms:created>
  <dcterms:modified xsi:type="dcterms:W3CDTF">2022-09-03T13:32:53Z</dcterms:modified>
</cp:coreProperties>
</file>