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-68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15/10/2022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6634"/>
              </p:ext>
            </p:extLst>
          </p:nvPr>
        </p:nvGraphicFramePr>
        <p:xfrm>
          <a:off x="0" y="1"/>
          <a:ext cx="12192021" cy="6836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Pensamiento lógico y algorítmico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20/08/2022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el laboratorio, aprendí a resolver problemas desde diferentes perspectivas.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Asimismo, aprendí a usar patrones y lógica de una manera didáctica.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Paciencia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Perseverancia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Pensamiento lógico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Pensamiento algorítmico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3200" dirty="0"/>
                        <a:t>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3200" dirty="0"/>
                        <a:t>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3200" dirty="0"/>
                        <a:t>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3200" dirty="0"/>
                        <a:t>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atón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Juego Patrones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Canción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encontró la salida del ratón por los tubos en base a un algoritmo que este debía seguir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Debía buscar la salida mediante una serie de pasos que el conejito tenía que seguir para atrapar todas las zanahorias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sz="1400" dirty="0"/>
                        <a:t>Se escribió un algoritmo para la canción </a:t>
                      </a:r>
                      <a:r>
                        <a:rPr lang="es-MX" sz="1400" i="1" dirty="0"/>
                        <a:t>“</a:t>
                      </a:r>
                      <a:r>
                        <a:rPr lang="es-MX" sz="1400" i="1" dirty="0" err="1"/>
                        <a:t>Twelve</a:t>
                      </a:r>
                      <a:r>
                        <a:rPr lang="es-MX" sz="1400" i="1" dirty="0"/>
                        <a:t> </a:t>
                      </a:r>
                      <a:r>
                        <a:rPr lang="es-MX" sz="1400" i="1" dirty="0" err="1"/>
                        <a:t>days</a:t>
                      </a:r>
                      <a:r>
                        <a:rPr lang="es-MX" sz="1400" i="1" dirty="0"/>
                        <a:t> </a:t>
                      </a:r>
                      <a:r>
                        <a:rPr lang="es-MX" sz="1400" i="1" dirty="0" err="1"/>
                        <a:t>of</a:t>
                      </a:r>
                      <a:r>
                        <a:rPr lang="es-MX" sz="1400" i="1" dirty="0"/>
                        <a:t> christmas” </a:t>
                      </a:r>
                      <a:r>
                        <a:rPr lang="es-MX" sz="1400" dirty="0"/>
                        <a:t>el cuál me hizo pensar un poco más, pues el algoritmo era un poco largo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194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MARIA ISABEL LEIVA CASTILLO DE -</cp:lastModifiedBy>
  <cp:revision>4</cp:revision>
  <dcterms:created xsi:type="dcterms:W3CDTF">2022-08-13T22:35:02Z</dcterms:created>
  <dcterms:modified xsi:type="dcterms:W3CDTF">2022-10-15T15:25:49Z</dcterms:modified>
</cp:coreProperties>
</file>