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DB350CF1-8F38-483D-BE45-4D8B74858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16164" r="28084" b="16816"/>
          <a:stretch/>
        </p:blipFill>
        <p:spPr>
          <a:xfrm rot="5400000">
            <a:off x="9837697" y="4890877"/>
            <a:ext cx="669217" cy="1079382"/>
          </a:xfrm>
          <a:prstGeom prst="rect">
            <a:avLst/>
          </a:prstGeom>
        </p:spPr>
      </p:pic>
      <p:pic>
        <p:nvPicPr>
          <p:cNvPr id="9" name="图片 8" descr="图片包含 游戏机, 电子, 电路&#10;&#10;描述已自动生成">
            <a:extLst>
              <a:ext uri="{FF2B5EF4-FFF2-40B4-BE49-F238E27FC236}">
                <a16:creationId xmlns:a16="http://schemas.microsoft.com/office/drawing/2014/main" id="{BC640C6D-2E4D-4DB1-AA66-5232E972FE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 t="24556" r="13465" b="21222"/>
          <a:stretch/>
        </p:blipFill>
        <p:spPr>
          <a:xfrm>
            <a:off x="7171742" y="2812190"/>
            <a:ext cx="2542396" cy="1908754"/>
          </a:xfrm>
          <a:prstGeom prst="rect">
            <a:avLst/>
          </a:prstGeom>
        </p:spPr>
      </p:pic>
      <p:pic>
        <p:nvPicPr>
          <p:cNvPr id="7" name="图片 6" descr="电子邮件的手机截图&#10;&#10;描述已自动生成">
            <a:extLst>
              <a:ext uri="{FF2B5EF4-FFF2-40B4-BE49-F238E27FC236}">
                <a16:creationId xmlns:a16="http://schemas.microsoft.com/office/drawing/2014/main" id="{0A054447-55A3-4DAD-AF1E-58C14F5A44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1" t="6035" r="26972" b="54614"/>
          <a:stretch/>
        </p:blipFill>
        <p:spPr>
          <a:xfrm rot="16200000">
            <a:off x="7170602" y="1331328"/>
            <a:ext cx="992331" cy="724578"/>
          </a:xfrm>
          <a:prstGeom prst="rect">
            <a:avLst/>
          </a:prstGeom>
        </p:spPr>
      </p:pic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B994FF78-D5B8-406F-8798-4771612B49F5}"/>
              </a:ext>
            </a:extLst>
          </p:cNvPr>
          <p:cNvCxnSpPr>
            <a:cxnSpLocks/>
          </p:cNvCxnSpPr>
          <p:nvPr/>
        </p:nvCxnSpPr>
        <p:spPr>
          <a:xfrm flipH="1" flipV="1">
            <a:off x="7663490" y="2077740"/>
            <a:ext cx="541477" cy="85848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手机屏幕的截图&#10;&#10;描述已自动生成">
            <a:extLst>
              <a:ext uri="{FF2B5EF4-FFF2-40B4-BE49-F238E27FC236}">
                <a16:creationId xmlns:a16="http://schemas.microsoft.com/office/drawing/2014/main" id="{420A0865-35F6-4F66-ABF2-DA6DA2E54D6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7" t="27361" r="9111" b="32972"/>
          <a:stretch/>
        </p:blipFill>
        <p:spPr>
          <a:xfrm rot="10800000">
            <a:off x="1621096" y="3101927"/>
            <a:ext cx="1233108" cy="601393"/>
          </a:xfrm>
          <a:prstGeom prst="rect">
            <a:avLst/>
          </a:prstGeom>
        </p:spPr>
      </p:pic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C4D49142-A113-4F5F-8D2A-F4AD10044D5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5" t="32666" r="46643" b="1555"/>
          <a:stretch/>
        </p:blipFill>
        <p:spPr>
          <a:xfrm rot="16200000">
            <a:off x="4942330" y="183181"/>
            <a:ext cx="353178" cy="1100428"/>
          </a:xfrm>
          <a:prstGeom prst="rect">
            <a:avLst/>
          </a:prstGeom>
        </p:spPr>
      </p:pic>
      <p:pic>
        <p:nvPicPr>
          <p:cNvPr id="11" name="图片 10" descr="图片包含 游戏机, 电路&#10;&#10;描述已自动生成">
            <a:extLst>
              <a:ext uri="{FF2B5EF4-FFF2-40B4-BE49-F238E27FC236}">
                <a16:creationId xmlns:a16="http://schemas.microsoft.com/office/drawing/2014/main" id="{10B07688-ADB2-46E0-9F96-A25A2E5087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0730">
            <a:off x="2742518" y="415109"/>
            <a:ext cx="1447802" cy="1447802"/>
          </a:xfrm>
          <a:prstGeom prst="rect">
            <a:avLst/>
          </a:prstGeom>
        </p:spPr>
      </p:pic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32ABD45E-46F2-4D1B-86A3-283DE4C1C71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3" t="24408" r="36374" b="31864"/>
          <a:stretch/>
        </p:blipFill>
        <p:spPr>
          <a:xfrm>
            <a:off x="731520" y="2812190"/>
            <a:ext cx="1367093" cy="1233620"/>
          </a:xfrm>
          <a:prstGeom prst="rect">
            <a:avLst/>
          </a:prstGeom>
        </p:spPr>
      </p:pic>
      <p:pic>
        <p:nvPicPr>
          <p:cNvPr id="17" name="图片 16" descr="图片包含 游戏机, 钟表&#10;&#10;描述已自动生成">
            <a:extLst>
              <a:ext uri="{FF2B5EF4-FFF2-40B4-BE49-F238E27FC236}">
                <a16:creationId xmlns:a16="http://schemas.microsoft.com/office/drawing/2014/main" id="{4C9C4C67-CC15-4355-A9C0-7B4DF77105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9556" r="27730" b="25333"/>
          <a:stretch/>
        </p:blipFill>
        <p:spPr>
          <a:xfrm>
            <a:off x="4354140" y="2364520"/>
            <a:ext cx="935006" cy="1201458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E83A860-1C12-45A2-8B18-AB9828B37F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09830" y="2328508"/>
            <a:ext cx="1997510" cy="477429"/>
          </a:xfrm>
          <a:prstGeom prst="bentConnector3">
            <a:avLst>
              <a:gd name="adj1" fmla="val 59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DF88719-837A-46A3-95BA-09FD4811F3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1172" y="2126213"/>
            <a:ext cx="1692712" cy="577220"/>
          </a:xfrm>
          <a:prstGeom prst="bentConnector3">
            <a:avLst>
              <a:gd name="adj1" fmla="val 70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 descr="手机屏幕的截图&#10;&#10;描述已自动生成">
            <a:extLst>
              <a:ext uri="{FF2B5EF4-FFF2-40B4-BE49-F238E27FC236}">
                <a16:creationId xmlns:a16="http://schemas.microsoft.com/office/drawing/2014/main" id="{0EEB32B1-8884-481B-8BF0-47B3FDC121E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5" t="32666" r="46643" b="1555"/>
          <a:stretch/>
        </p:blipFill>
        <p:spPr>
          <a:xfrm rot="5400000">
            <a:off x="8680675" y="183181"/>
            <a:ext cx="353178" cy="1100428"/>
          </a:xfrm>
          <a:prstGeom prst="rect">
            <a:avLst/>
          </a:prstGeom>
        </p:spPr>
      </p:pic>
      <p:pic>
        <p:nvPicPr>
          <p:cNvPr id="37" name="图片 36" descr="手机屏幕的截图&#10;&#10;描述已自动生成">
            <a:extLst>
              <a:ext uri="{FF2B5EF4-FFF2-40B4-BE49-F238E27FC236}">
                <a16:creationId xmlns:a16="http://schemas.microsoft.com/office/drawing/2014/main" id="{BD1B5EAD-30F7-41CF-AAEB-4EC05F47AF7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5" t="32666" r="46643" b="1555"/>
          <a:stretch/>
        </p:blipFill>
        <p:spPr>
          <a:xfrm rot="5400000">
            <a:off x="6188445" y="183181"/>
            <a:ext cx="353178" cy="1100428"/>
          </a:xfrm>
          <a:prstGeom prst="rect">
            <a:avLst/>
          </a:prstGeom>
        </p:spPr>
      </p:pic>
      <p:pic>
        <p:nvPicPr>
          <p:cNvPr id="38" name="图片 37" descr="手机屏幕的截图&#10;&#10;描述已自动生成">
            <a:extLst>
              <a:ext uri="{FF2B5EF4-FFF2-40B4-BE49-F238E27FC236}">
                <a16:creationId xmlns:a16="http://schemas.microsoft.com/office/drawing/2014/main" id="{02DF0666-4F85-4AFB-88F8-DB1CEA0156F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5" t="32666" r="46643" b="1555"/>
          <a:stretch/>
        </p:blipFill>
        <p:spPr>
          <a:xfrm rot="16200000">
            <a:off x="9926790" y="183181"/>
            <a:ext cx="353178" cy="1100428"/>
          </a:xfrm>
          <a:prstGeom prst="rect">
            <a:avLst/>
          </a:prstGeom>
        </p:spPr>
      </p:pic>
      <p:pic>
        <p:nvPicPr>
          <p:cNvPr id="39" name="图片 38" descr="手机屏幕的截图&#10;&#10;描述已自动生成">
            <a:extLst>
              <a:ext uri="{FF2B5EF4-FFF2-40B4-BE49-F238E27FC236}">
                <a16:creationId xmlns:a16="http://schemas.microsoft.com/office/drawing/2014/main" id="{7ECD2657-21F9-4F4F-978B-C116E53E709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5" t="32666" r="46643" b="1555"/>
          <a:stretch/>
        </p:blipFill>
        <p:spPr>
          <a:xfrm rot="16200000">
            <a:off x="7434560" y="183181"/>
            <a:ext cx="353178" cy="1100428"/>
          </a:xfrm>
          <a:prstGeom prst="rect">
            <a:avLst/>
          </a:prstGeom>
        </p:spPr>
      </p:pic>
      <p:cxnSp>
        <p:nvCxnSpPr>
          <p:cNvPr id="89" name="直接连接符 20">
            <a:extLst>
              <a:ext uri="{FF2B5EF4-FFF2-40B4-BE49-F238E27FC236}">
                <a16:creationId xmlns:a16="http://schemas.microsoft.com/office/drawing/2014/main" id="{A0C8D488-1FCE-42CA-953B-389D9AF21DD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42358" y="2159145"/>
            <a:ext cx="1848816" cy="673309"/>
          </a:xfrm>
          <a:prstGeom prst="bentConnector3">
            <a:avLst>
              <a:gd name="adj1" fmla="val 105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21">
            <a:extLst>
              <a:ext uri="{FF2B5EF4-FFF2-40B4-BE49-F238E27FC236}">
                <a16:creationId xmlns:a16="http://schemas.microsoft.com/office/drawing/2014/main" id="{CC767464-09E1-4735-A447-4560DD4C49C4}"/>
              </a:ext>
            </a:extLst>
          </p:cNvPr>
          <p:cNvCxnSpPr>
            <a:cxnSpLocks/>
          </p:cNvCxnSpPr>
          <p:nvPr/>
        </p:nvCxnSpPr>
        <p:spPr>
          <a:xfrm rot="10800000">
            <a:off x="3708950" y="1571391"/>
            <a:ext cx="2336766" cy="2195176"/>
          </a:xfrm>
          <a:prstGeom prst="bentConnector3">
            <a:avLst>
              <a:gd name="adj1" fmla="val 1000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 descr="电子邮件的手机截图&#10;&#10;描述已自动生成">
            <a:extLst>
              <a:ext uri="{FF2B5EF4-FFF2-40B4-BE49-F238E27FC236}">
                <a16:creationId xmlns:a16="http://schemas.microsoft.com/office/drawing/2014/main" id="{3C6F6BB9-D73F-4A5B-857C-1C266C51F9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1" t="6035" r="26972" b="54614"/>
          <a:stretch/>
        </p:blipFill>
        <p:spPr>
          <a:xfrm rot="16200000">
            <a:off x="8301444" y="1331328"/>
            <a:ext cx="992331" cy="724578"/>
          </a:xfrm>
          <a:prstGeom prst="rect">
            <a:avLst/>
          </a:prstGeom>
        </p:spPr>
      </p:pic>
      <p:pic>
        <p:nvPicPr>
          <p:cNvPr id="94" name="图片 93" descr="电子邮件的手机截图&#10;&#10;描述已自动生成">
            <a:extLst>
              <a:ext uri="{FF2B5EF4-FFF2-40B4-BE49-F238E27FC236}">
                <a16:creationId xmlns:a16="http://schemas.microsoft.com/office/drawing/2014/main" id="{3ECF1497-755C-44C2-A11B-DFE1F7DD5F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1" t="6035" r="26972" b="54614"/>
          <a:stretch/>
        </p:blipFill>
        <p:spPr>
          <a:xfrm rot="16200000">
            <a:off x="9425428" y="1331328"/>
            <a:ext cx="992331" cy="724578"/>
          </a:xfrm>
          <a:prstGeom prst="rect">
            <a:avLst/>
          </a:prstGeom>
        </p:spPr>
      </p:pic>
      <p:pic>
        <p:nvPicPr>
          <p:cNvPr id="95" name="图片 94" descr="电子邮件的手机截图&#10;&#10;描述已自动生成">
            <a:extLst>
              <a:ext uri="{FF2B5EF4-FFF2-40B4-BE49-F238E27FC236}">
                <a16:creationId xmlns:a16="http://schemas.microsoft.com/office/drawing/2014/main" id="{6E29703D-B83B-4BC4-BFB4-92A6D09A98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1" t="6035" r="26972" b="54614"/>
          <a:stretch/>
        </p:blipFill>
        <p:spPr>
          <a:xfrm rot="16200000">
            <a:off x="10545602" y="1331328"/>
            <a:ext cx="992331" cy="724578"/>
          </a:xfrm>
          <a:prstGeom prst="rect">
            <a:avLst/>
          </a:prstGeom>
        </p:spPr>
      </p:pic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0E2DE99-599D-463C-BD32-57B3661E4F0A}"/>
              </a:ext>
            </a:extLst>
          </p:cNvPr>
          <p:cNvCxnSpPr>
            <a:cxnSpLocks/>
          </p:cNvCxnSpPr>
          <p:nvPr/>
        </p:nvCxnSpPr>
        <p:spPr>
          <a:xfrm>
            <a:off x="4805503" y="3402624"/>
            <a:ext cx="920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2322F80-752C-45FF-B6C6-D7F8547BB16D}"/>
              </a:ext>
            </a:extLst>
          </p:cNvPr>
          <p:cNvCxnSpPr>
            <a:cxnSpLocks/>
          </p:cNvCxnSpPr>
          <p:nvPr/>
        </p:nvCxnSpPr>
        <p:spPr>
          <a:xfrm flipH="1" flipV="1">
            <a:off x="5723795" y="2414823"/>
            <a:ext cx="1756" cy="987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C8218322-CE9F-4716-9770-73DF36E9268B}"/>
              </a:ext>
            </a:extLst>
          </p:cNvPr>
          <p:cNvCxnSpPr>
            <a:cxnSpLocks/>
          </p:cNvCxnSpPr>
          <p:nvPr/>
        </p:nvCxnSpPr>
        <p:spPr>
          <a:xfrm flipV="1">
            <a:off x="7833360" y="2414823"/>
            <a:ext cx="0" cy="4939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1054DA02-4389-4A31-A0A0-E8BB6E568C1F}"/>
              </a:ext>
            </a:extLst>
          </p:cNvPr>
          <p:cNvCxnSpPr>
            <a:cxnSpLocks/>
          </p:cNvCxnSpPr>
          <p:nvPr/>
        </p:nvCxnSpPr>
        <p:spPr>
          <a:xfrm flipV="1">
            <a:off x="6029267" y="2632353"/>
            <a:ext cx="0" cy="1143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7D92EE26-A335-445A-B00D-8AD00AABCAC1}"/>
              </a:ext>
            </a:extLst>
          </p:cNvPr>
          <p:cNvCxnSpPr>
            <a:cxnSpLocks/>
          </p:cNvCxnSpPr>
          <p:nvPr/>
        </p:nvCxnSpPr>
        <p:spPr>
          <a:xfrm>
            <a:off x="6029267" y="2637220"/>
            <a:ext cx="2018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6C1BF0E6-8E46-44AF-8022-699125111F44}"/>
              </a:ext>
            </a:extLst>
          </p:cNvPr>
          <p:cNvCxnSpPr>
            <a:cxnSpLocks/>
          </p:cNvCxnSpPr>
          <p:nvPr/>
        </p:nvCxnSpPr>
        <p:spPr>
          <a:xfrm flipV="1">
            <a:off x="8047345" y="2632353"/>
            <a:ext cx="0" cy="276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2C13ACD5-AFED-44B3-B104-A083080BBB1B}"/>
              </a:ext>
            </a:extLst>
          </p:cNvPr>
          <p:cNvCxnSpPr>
            <a:cxnSpLocks/>
          </p:cNvCxnSpPr>
          <p:nvPr/>
        </p:nvCxnSpPr>
        <p:spPr>
          <a:xfrm flipV="1">
            <a:off x="3829130" y="3383928"/>
            <a:ext cx="0" cy="13458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6119B69-8DB2-4485-884F-138F738F155C}"/>
              </a:ext>
            </a:extLst>
          </p:cNvPr>
          <p:cNvCxnSpPr>
            <a:cxnSpLocks/>
          </p:cNvCxnSpPr>
          <p:nvPr/>
        </p:nvCxnSpPr>
        <p:spPr>
          <a:xfrm flipV="1">
            <a:off x="3708950" y="3735216"/>
            <a:ext cx="0" cy="12700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图片 123" descr="图片包含 游戏机, 电路&#10;&#10;描述已自动生成">
            <a:extLst>
              <a:ext uri="{FF2B5EF4-FFF2-40B4-BE49-F238E27FC236}">
                <a16:creationId xmlns:a16="http://schemas.microsoft.com/office/drawing/2014/main" id="{ECB9D49C-EE20-4641-9985-29E7242E8EF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2" t="26410" r="15905" b="18975"/>
          <a:stretch/>
        </p:blipFill>
        <p:spPr>
          <a:xfrm>
            <a:off x="731520" y="4581694"/>
            <a:ext cx="783994" cy="593840"/>
          </a:xfrm>
          <a:prstGeom prst="rect">
            <a:avLst/>
          </a:prstGeom>
        </p:spPr>
      </p:pic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E3F3B3D-E4D9-40D3-905F-7CDE1D6ED38B}"/>
              </a:ext>
            </a:extLst>
          </p:cNvPr>
          <p:cNvCxnSpPr>
            <a:cxnSpLocks/>
          </p:cNvCxnSpPr>
          <p:nvPr/>
        </p:nvCxnSpPr>
        <p:spPr>
          <a:xfrm>
            <a:off x="1448341" y="5005281"/>
            <a:ext cx="2260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DE4DE6DB-1E67-49FD-B670-5571921DDDF4}"/>
              </a:ext>
            </a:extLst>
          </p:cNvPr>
          <p:cNvCxnSpPr>
            <a:cxnSpLocks/>
          </p:cNvCxnSpPr>
          <p:nvPr/>
        </p:nvCxnSpPr>
        <p:spPr>
          <a:xfrm flipV="1">
            <a:off x="1441442" y="4720944"/>
            <a:ext cx="2387688" cy="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B57F7D92-980D-413F-9E8D-9FEBB0F2B7A0}"/>
              </a:ext>
            </a:extLst>
          </p:cNvPr>
          <p:cNvCxnSpPr>
            <a:cxnSpLocks/>
          </p:cNvCxnSpPr>
          <p:nvPr/>
        </p:nvCxnSpPr>
        <p:spPr>
          <a:xfrm>
            <a:off x="5707829" y="2431434"/>
            <a:ext cx="2125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DE93D06-7B3A-4967-B08A-2E6E849BC5F7}"/>
              </a:ext>
            </a:extLst>
          </p:cNvPr>
          <p:cNvCxnSpPr>
            <a:cxnSpLocks/>
          </p:cNvCxnSpPr>
          <p:nvPr/>
        </p:nvCxnSpPr>
        <p:spPr>
          <a:xfrm flipV="1">
            <a:off x="8047345" y="2215662"/>
            <a:ext cx="0" cy="438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76AD059A-A496-416C-97FD-A0D5E5CB81F5}"/>
              </a:ext>
            </a:extLst>
          </p:cNvPr>
          <p:cNvCxnSpPr>
            <a:cxnSpLocks/>
          </p:cNvCxnSpPr>
          <p:nvPr/>
        </p:nvCxnSpPr>
        <p:spPr>
          <a:xfrm flipV="1">
            <a:off x="8779668" y="2075380"/>
            <a:ext cx="2262099" cy="86084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D9D1968C-F9FC-4903-B892-1C0A4D7A5021}"/>
              </a:ext>
            </a:extLst>
          </p:cNvPr>
          <p:cNvCxnSpPr>
            <a:cxnSpLocks/>
          </p:cNvCxnSpPr>
          <p:nvPr/>
        </p:nvCxnSpPr>
        <p:spPr>
          <a:xfrm flipV="1">
            <a:off x="8578133" y="2071518"/>
            <a:ext cx="1332584" cy="86470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FF42ABDC-087E-4575-BAA0-C8C1572E506C}"/>
              </a:ext>
            </a:extLst>
          </p:cNvPr>
          <p:cNvCxnSpPr>
            <a:cxnSpLocks/>
          </p:cNvCxnSpPr>
          <p:nvPr/>
        </p:nvCxnSpPr>
        <p:spPr>
          <a:xfrm flipV="1">
            <a:off x="8385227" y="2084610"/>
            <a:ext cx="428657" cy="85161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A8355CA-C27F-4B9B-A203-43E61B6DCCD2}"/>
              </a:ext>
            </a:extLst>
          </p:cNvPr>
          <p:cNvCxnSpPr>
            <a:cxnSpLocks/>
          </p:cNvCxnSpPr>
          <p:nvPr/>
        </p:nvCxnSpPr>
        <p:spPr>
          <a:xfrm>
            <a:off x="8945880" y="4600575"/>
            <a:ext cx="763302" cy="71606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C90FA70C-852D-44AF-861A-0EE7409B7061}"/>
              </a:ext>
            </a:extLst>
          </p:cNvPr>
          <p:cNvCxnSpPr>
            <a:cxnSpLocks/>
          </p:cNvCxnSpPr>
          <p:nvPr/>
        </p:nvCxnSpPr>
        <p:spPr>
          <a:xfrm flipH="1" flipV="1">
            <a:off x="6029267" y="3766568"/>
            <a:ext cx="16449" cy="1911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A99B50B0-9527-47B9-AAAA-92CB95FEC5F0}"/>
              </a:ext>
            </a:extLst>
          </p:cNvPr>
          <p:cNvCxnSpPr>
            <a:cxnSpLocks/>
          </p:cNvCxnSpPr>
          <p:nvPr/>
        </p:nvCxnSpPr>
        <p:spPr>
          <a:xfrm>
            <a:off x="6029267" y="5677600"/>
            <a:ext cx="36799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5E049F47-5944-452A-BC22-7C519D4EEB9C}"/>
              </a:ext>
            </a:extLst>
          </p:cNvPr>
          <p:cNvCxnSpPr>
            <a:cxnSpLocks/>
          </p:cNvCxnSpPr>
          <p:nvPr/>
        </p:nvCxnSpPr>
        <p:spPr>
          <a:xfrm>
            <a:off x="9244425" y="5554980"/>
            <a:ext cx="4647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0259906-C345-4850-8ADB-E0DAF777F940}"/>
              </a:ext>
            </a:extLst>
          </p:cNvPr>
          <p:cNvCxnSpPr>
            <a:cxnSpLocks/>
          </p:cNvCxnSpPr>
          <p:nvPr/>
        </p:nvCxnSpPr>
        <p:spPr>
          <a:xfrm flipV="1">
            <a:off x="9244425" y="5350472"/>
            <a:ext cx="0" cy="222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F0F4B0C5-7C21-40E6-B235-24C9D0D796A1}"/>
              </a:ext>
            </a:extLst>
          </p:cNvPr>
          <p:cNvGrpSpPr/>
          <p:nvPr/>
        </p:nvGrpSpPr>
        <p:grpSpPr>
          <a:xfrm>
            <a:off x="3704960" y="5939090"/>
            <a:ext cx="7645612" cy="638575"/>
            <a:chOff x="3908119" y="5980617"/>
            <a:chExt cx="7645612" cy="638575"/>
          </a:xfrm>
        </p:grpSpPr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0DCF8CED-DC39-4EB6-A492-1CB7218BAF28}"/>
                </a:ext>
              </a:extLst>
            </p:cNvPr>
            <p:cNvGrpSpPr/>
            <p:nvPr/>
          </p:nvGrpSpPr>
          <p:grpSpPr>
            <a:xfrm>
              <a:off x="7728060" y="5980617"/>
              <a:ext cx="3825671" cy="638575"/>
              <a:chOff x="3638689" y="3109713"/>
              <a:chExt cx="3825671" cy="638575"/>
            </a:xfrm>
          </p:grpSpPr>
          <p:pic>
            <p:nvPicPr>
              <p:cNvPr id="189" name="图片 7">
                <a:extLst>
                  <a:ext uri="{FF2B5EF4-FFF2-40B4-BE49-F238E27FC236}">
                    <a16:creationId xmlns:a16="http://schemas.microsoft.com/office/drawing/2014/main" id="{6C5FDA36-9337-4CBB-9F9E-7F2B01FF87C0}"/>
                  </a:ext>
                </a:extLst>
              </p:cNvPr>
              <p:cNvPicPr/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6187210" y="3109713"/>
                <a:ext cx="1277150" cy="638575"/>
              </a:xfrm>
              <a:prstGeom prst="rect">
                <a:avLst/>
              </a:prstGeom>
            </p:spPr>
          </p:pic>
          <p:pic>
            <p:nvPicPr>
              <p:cNvPr id="190" name="图片 8">
                <a:extLst>
                  <a:ext uri="{FF2B5EF4-FFF2-40B4-BE49-F238E27FC236}">
                    <a16:creationId xmlns:a16="http://schemas.microsoft.com/office/drawing/2014/main" id="{00D806A8-BE68-4221-BADD-FA66BBF10E86}"/>
                  </a:ext>
                </a:extLst>
              </p:cNvPr>
              <p:cNvPicPr/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4914678" y="3109713"/>
                <a:ext cx="1277150" cy="638575"/>
              </a:xfrm>
              <a:prstGeom prst="rect">
                <a:avLst/>
              </a:prstGeom>
            </p:spPr>
          </p:pic>
          <p:pic>
            <p:nvPicPr>
              <p:cNvPr id="191" name="图片 9">
                <a:extLst>
                  <a:ext uri="{FF2B5EF4-FFF2-40B4-BE49-F238E27FC236}">
                    <a16:creationId xmlns:a16="http://schemas.microsoft.com/office/drawing/2014/main" id="{63DB7A34-6D00-475B-B8E6-25F715325E7C}"/>
                  </a:ext>
                </a:extLst>
              </p:cNvPr>
              <p:cNvPicPr/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3638689" y="3109713"/>
                <a:ext cx="1277150" cy="638575"/>
              </a:xfrm>
              <a:prstGeom prst="rect">
                <a:avLst/>
              </a:prstGeom>
            </p:spPr>
          </p:pic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37833955-B5CD-42DB-9B36-0EFF1CB0F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3065" y="3210776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42E62BA7-B036-4F19-B2D9-AB171B7D6E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3065" y="3429000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D89DC996-EFFD-4EAC-8BFA-F83F97E36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1441" y="3636492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A2950330-295A-47FD-95EB-9E5DA0ED4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14" y="3210776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17725B14-94C6-44F6-9DBF-A61C6F28E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14" y="3429000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0E9A7482-4711-4D1E-9A0E-D8FC1CBE48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4389" y="3636492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F92E1C18-5723-4E33-999E-92EA8DD875FE}"/>
                </a:ext>
              </a:extLst>
            </p:cNvPr>
            <p:cNvGrpSpPr/>
            <p:nvPr/>
          </p:nvGrpSpPr>
          <p:grpSpPr>
            <a:xfrm>
              <a:off x="3908119" y="5980617"/>
              <a:ext cx="3938494" cy="638575"/>
              <a:chOff x="3646309" y="3109713"/>
              <a:chExt cx="3938494" cy="638575"/>
            </a:xfrm>
          </p:grpSpPr>
          <p:pic>
            <p:nvPicPr>
              <p:cNvPr id="175" name="图片 7">
                <a:extLst>
                  <a:ext uri="{FF2B5EF4-FFF2-40B4-BE49-F238E27FC236}">
                    <a16:creationId xmlns:a16="http://schemas.microsoft.com/office/drawing/2014/main" id="{B435EA3D-15FA-445F-A574-D1A14BE135CC}"/>
                  </a:ext>
                </a:extLst>
              </p:cNvPr>
              <p:cNvPicPr/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6196002" y="3109713"/>
                <a:ext cx="1277150" cy="638575"/>
              </a:xfrm>
              <a:prstGeom prst="rect">
                <a:avLst/>
              </a:prstGeom>
            </p:spPr>
          </p:pic>
          <p:pic>
            <p:nvPicPr>
              <p:cNvPr id="176" name="图片 8">
                <a:extLst>
                  <a:ext uri="{FF2B5EF4-FFF2-40B4-BE49-F238E27FC236}">
                    <a16:creationId xmlns:a16="http://schemas.microsoft.com/office/drawing/2014/main" id="{D4566271-662A-45A3-81EE-E1D537105918}"/>
                  </a:ext>
                </a:extLst>
              </p:cNvPr>
              <p:cNvPicPr/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4922298" y="3109713"/>
                <a:ext cx="1277150" cy="638575"/>
              </a:xfrm>
              <a:prstGeom prst="rect">
                <a:avLst/>
              </a:prstGeom>
            </p:spPr>
          </p:pic>
          <p:pic>
            <p:nvPicPr>
              <p:cNvPr id="177" name="图片 9">
                <a:extLst>
                  <a:ext uri="{FF2B5EF4-FFF2-40B4-BE49-F238E27FC236}">
                    <a16:creationId xmlns:a16="http://schemas.microsoft.com/office/drawing/2014/main" id="{50434D30-FEF2-45BD-B36D-487203B72183}"/>
                  </a:ext>
                </a:extLst>
              </p:cNvPr>
              <p:cNvPicPr/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3646309" y="3109713"/>
                <a:ext cx="1277150" cy="638575"/>
              </a:xfrm>
              <a:prstGeom prst="rect">
                <a:avLst/>
              </a:prstGeom>
            </p:spPr>
          </p:pic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68A62ED3-4A2A-47C9-A9FB-4DFA854AB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3065" y="3210776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711ACDA6-32DF-460D-A644-5F465E964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3065" y="3429000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EBA7A3F-91D3-427B-962B-0FCECB929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1441" y="3636492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B734294A-E56A-40D7-B8D4-88B140DEA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14" y="3210776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33CFB057-CF77-4AC2-B01E-E091B0A0D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14" y="3429000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2247D46C-7421-4D12-ADB4-713D29B7B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4389" y="3636492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07C1C91F-16B9-422A-B037-99D87DD4A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0511" y="3210776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>
                <a:extLst>
                  <a:ext uri="{FF2B5EF4-FFF2-40B4-BE49-F238E27FC236}">
                    <a16:creationId xmlns:a16="http://schemas.microsoft.com/office/drawing/2014/main" id="{DE18F765-0728-43BB-BF2D-69C997398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0511" y="3429000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964589E1-EDC0-420B-94D8-2334B24A7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887" y="3636492"/>
                <a:ext cx="214292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F26BED64-083F-4E03-947C-99E6CB5C1E4A}"/>
              </a:ext>
            </a:extLst>
          </p:cNvPr>
          <p:cNvCxnSpPr>
            <a:cxnSpLocks/>
          </p:cNvCxnSpPr>
          <p:nvPr/>
        </p:nvCxnSpPr>
        <p:spPr>
          <a:xfrm flipV="1">
            <a:off x="5726144" y="3359610"/>
            <a:ext cx="0" cy="20104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0CCAD17-C443-446A-863A-973BFC1AF963}"/>
              </a:ext>
            </a:extLst>
          </p:cNvPr>
          <p:cNvCxnSpPr>
            <a:cxnSpLocks/>
          </p:cNvCxnSpPr>
          <p:nvPr/>
        </p:nvCxnSpPr>
        <p:spPr>
          <a:xfrm>
            <a:off x="3077528" y="5370040"/>
            <a:ext cx="26568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C16EA5ED-B908-448B-BDDE-DE81ADFB8DEF}"/>
              </a:ext>
            </a:extLst>
          </p:cNvPr>
          <p:cNvCxnSpPr>
            <a:cxnSpLocks/>
          </p:cNvCxnSpPr>
          <p:nvPr/>
        </p:nvCxnSpPr>
        <p:spPr>
          <a:xfrm flipV="1">
            <a:off x="3077528" y="5370040"/>
            <a:ext cx="0" cy="10958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5983A6A-657A-4A77-AA4C-0A88B764D064}"/>
              </a:ext>
            </a:extLst>
          </p:cNvPr>
          <p:cNvCxnSpPr>
            <a:cxnSpLocks/>
          </p:cNvCxnSpPr>
          <p:nvPr/>
        </p:nvCxnSpPr>
        <p:spPr>
          <a:xfrm>
            <a:off x="3077528" y="6465869"/>
            <a:ext cx="7516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D706FFBA-4263-40C0-A053-204B39B4AD56}"/>
              </a:ext>
            </a:extLst>
          </p:cNvPr>
          <p:cNvCxnSpPr>
            <a:cxnSpLocks/>
          </p:cNvCxnSpPr>
          <p:nvPr/>
        </p:nvCxnSpPr>
        <p:spPr>
          <a:xfrm>
            <a:off x="3583131" y="5677600"/>
            <a:ext cx="2529006" cy="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0A395DDF-8BC0-4EE3-A6EA-CCD8755E3425}"/>
              </a:ext>
            </a:extLst>
          </p:cNvPr>
          <p:cNvCxnSpPr>
            <a:cxnSpLocks/>
          </p:cNvCxnSpPr>
          <p:nvPr/>
        </p:nvCxnSpPr>
        <p:spPr>
          <a:xfrm flipH="1" flipV="1">
            <a:off x="3583131" y="5677600"/>
            <a:ext cx="1029" cy="376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53A335D8-1692-41D0-890E-C9C1D7BAE72D}"/>
              </a:ext>
            </a:extLst>
          </p:cNvPr>
          <p:cNvCxnSpPr>
            <a:cxnSpLocks/>
          </p:cNvCxnSpPr>
          <p:nvPr/>
        </p:nvCxnSpPr>
        <p:spPr>
          <a:xfrm>
            <a:off x="3583131" y="6040153"/>
            <a:ext cx="1946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CD1DA55D-C48C-4239-A12A-750DF8DFB4A2}"/>
              </a:ext>
            </a:extLst>
          </p:cNvPr>
          <p:cNvCxnSpPr>
            <a:cxnSpLocks/>
          </p:cNvCxnSpPr>
          <p:nvPr/>
        </p:nvCxnSpPr>
        <p:spPr>
          <a:xfrm>
            <a:off x="3366138" y="6258377"/>
            <a:ext cx="428733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FB5572AB-352B-4537-B5EA-5C91F481B673}"/>
              </a:ext>
            </a:extLst>
          </p:cNvPr>
          <p:cNvCxnSpPr>
            <a:cxnSpLocks/>
          </p:cNvCxnSpPr>
          <p:nvPr/>
        </p:nvCxnSpPr>
        <p:spPr>
          <a:xfrm>
            <a:off x="3363138" y="5511800"/>
            <a:ext cx="3000" cy="74657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FBD1BDAB-12B4-4ED7-8300-3AE1B57B5780}"/>
              </a:ext>
            </a:extLst>
          </p:cNvPr>
          <p:cNvCxnSpPr>
            <a:cxnSpLocks/>
          </p:cNvCxnSpPr>
          <p:nvPr/>
        </p:nvCxnSpPr>
        <p:spPr>
          <a:xfrm flipV="1">
            <a:off x="3366138" y="5504167"/>
            <a:ext cx="4653419" cy="763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C0301676-19F4-4D2E-AC60-C79FE7ED8A92}"/>
              </a:ext>
            </a:extLst>
          </p:cNvPr>
          <p:cNvCxnSpPr>
            <a:cxnSpLocks/>
          </p:cNvCxnSpPr>
          <p:nvPr/>
        </p:nvCxnSpPr>
        <p:spPr>
          <a:xfrm>
            <a:off x="8019557" y="4629128"/>
            <a:ext cx="0" cy="87503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71507C41-32B6-4309-B0C5-E6B37901559E}"/>
              </a:ext>
            </a:extLst>
          </p:cNvPr>
          <p:cNvCxnSpPr>
            <a:cxnSpLocks/>
          </p:cNvCxnSpPr>
          <p:nvPr/>
        </p:nvCxnSpPr>
        <p:spPr>
          <a:xfrm flipV="1">
            <a:off x="3481659" y="1568468"/>
            <a:ext cx="0" cy="532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609A20FC-CED8-4B56-808C-785549A7BE6E}"/>
              </a:ext>
            </a:extLst>
          </p:cNvPr>
          <p:cNvCxnSpPr>
            <a:cxnSpLocks/>
          </p:cNvCxnSpPr>
          <p:nvPr/>
        </p:nvCxnSpPr>
        <p:spPr>
          <a:xfrm>
            <a:off x="3466419" y="2101915"/>
            <a:ext cx="2202714" cy="35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D1094D10-4166-4017-9AE7-ABA8D5103284}"/>
              </a:ext>
            </a:extLst>
          </p:cNvPr>
          <p:cNvCxnSpPr>
            <a:cxnSpLocks/>
          </p:cNvCxnSpPr>
          <p:nvPr/>
        </p:nvCxnSpPr>
        <p:spPr>
          <a:xfrm flipV="1">
            <a:off x="5669133" y="723721"/>
            <a:ext cx="0" cy="13774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3CF8EA06-EEDA-4C7B-BA0B-91D3F2748B0D}"/>
              </a:ext>
            </a:extLst>
          </p:cNvPr>
          <p:cNvCxnSpPr>
            <a:cxnSpLocks/>
          </p:cNvCxnSpPr>
          <p:nvPr/>
        </p:nvCxnSpPr>
        <p:spPr>
          <a:xfrm flipV="1">
            <a:off x="3608668" y="1567985"/>
            <a:ext cx="0" cy="3652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1B149921-2A2E-4FF3-936B-5654585A289F}"/>
              </a:ext>
            </a:extLst>
          </p:cNvPr>
          <p:cNvCxnSpPr>
            <a:cxnSpLocks/>
          </p:cNvCxnSpPr>
          <p:nvPr/>
        </p:nvCxnSpPr>
        <p:spPr>
          <a:xfrm flipV="1">
            <a:off x="3593428" y="1915172"/>
            <a:ext cx="1017804" cy="3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260814DB-1A8E-4D2F-A214-2C8DA50BFB02}"/>
              </a:ext>
            </a:extLst>
          </p:cNvPr>
          <p:cNvCxnSpPr>
            <a:cxnSpLocks/>
          </p:cNvCxnSpPr>
          <p:nvPr/>
        </p:nvCxnSpPr>
        <p:spPr>
          <a:xfrm flipV="1">
            <a:off x="4611232" y="704280"/>
            <a:ext cx="0" cy="1221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C8090D40-45E4-43DA-8948-2BFFC7652805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669133" y="733134"/>
            <a:ext cx="145687" cy="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181E6C0D-FDB1-4E8B-A6F9-52D4EF1DA46A}"/>
              </a:ext>
            </a:extLst>
          </p:cNvPr>
          <p:cNvCxnSpPr>
            <a:cxnSpLocks/>
          </p:cNvCxnSpPr>
          <p:nvPr/>
        </p:nvCxnSpPr>
        <p:spPr>
          <a:xfrm>
            <a:off x="8161363" y="731019"/>
            <a:ext cx="145687" cy="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4CCDA43D-E24E-4A7F-AFCD-CE8DF78CEC09}"/>
              </a:ext>
            </a:extLst>
          </p:cNvPr>
          <p:cNvCxnSpPr>
            <a:cxnSpLocks/>
          </p:cNvCxnSpPr>
          <p:nvPr/>
        </p:nvCxnSpPr>
        <p:spPr>
          <a:xfrm flipV="1">
            <a:off x="5820506" y="293840"/>
            <a:ext cx="147" cy="453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403AE864-0945-4160-AB92-463B865F6D3D}"/>
              </a:ext>
            </a:extLst>
          </p:cNvPr>
          <p:cNvCxnSpPr>
            <a:cxnSpLocks/>
          </p:cNvCxnSpPr>
          <p:nvPr/>
        </p:nvCxnSpPr>
        <p:spPr>
          <a:xfrm>
            <a:off x="5813617" y="298635"/>
            <a:ext cx="2347746" cy="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1B60988C-562A-47E6-BA5F-65DAE2A6B9AA}"/>
              </a:ext>
            </a:extLst>
          </p:cNvPr>
          <p:cNvCxnSpPr>
            <a:cxnSpLocks/>
          </p:cNvCxnSpPr>
          <p:nvPr/>
        </p:nvCxnSpPr>
        <p:spPr>
          <a:xfrm flipV="1">
            <a:off x="8151292" y="284480"/>
            <a:ext cx="147" cy="453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8858D2A4-4D99-45DF-8F08-874020739CF4}"/>
              </a:ext>
            </a:extLst>
          </p:cNvPr>
          <p:cNvCxnSpPr>
            <a:cxnSpLocks/>
          </p:cNvCxnSpPr>
          <p:nvPr/>
        </p:nvCxnSpPr>
        <p:spPr>
          <a:xfrm>
            <a:off x="8306796" y="304076"/>
            <a:ext cx="23467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20D34E2B-8262-45DD-B35F-5964538E6A93}"/>
              </a:ext>
            </a:extLst>
          </p:cNvPr>
          <p:cNvCxnSpPr>
            <a:cxnSpLocks/>
          </p:cNvCxnSpPr>
          <p:nvPr/>
        </p:nvCxnSpPr>
        <p:spPr>
          <a:xfrm flipV="1">
            <a:off x="10653593" y="297876"/>
            <a:ext cx="147" cy="453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6A575418-3242-440A-BF78-33E57CC9222E}"/>
              </a:ext>
            </a:extLst>
          </p:cNvPr>
          <p:cNvCxnSpPr>
            <a:cxnSpLocks/>
          </p:cNvCxnSpPr>
          <p:nvPr/>
        </p:nvCxnSpPr>
        <p:spPr>
          <a:xfrm>
            <a:off x="9358569" y="746695"/>
            <a:ext cx="243506" cy="2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70BE79A4-ACB3-426F-A57B-EA77C8901376}"/>
              </a:ext>
            </a:extLst>
          </p:cNvPr>
          <p:cNvCxnSpPr>
            <a:cxnSpLocks/>
          </p:cNvCxnSpPr>
          <p:nvPr/>
        </p:nvCxnSpPr>
        <p:spPr>
          <a:xfrm>
            <a:off x="6865737" y="738920"/>
            <a:ext cx="243506" cy="2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4BC15E0C-0BA1-4CF1-99DF-542642652F2A}"/>
              </a:ext>
            </a:extLst>
          </p:cNvPr>
          <p:cNvCxnSpPr>
            <a:cxnSpLocks/>
          </p:cNvCxnSpPr>
          <p:nvPr/>
        </p:nvCxnSpPr>
        <p:spPr>
          <a:xfrm flipV="1">
            <a:off x="4612059" y="435659"/>
            <a:ext cx="0" cy="3053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842E562-9540-4C99-BE3B-600C875F67DB}"/>
              </a:ext>
            </a:extLst>
          </p:cNvPr>
          <p:cNvCxnSpPr>
            <a:cxnSpLocks/>
          </p:cNvCxnSpPr>
          <p:nvPr/>
        </p:nvCxnSpPr>
        <p:spPr>
          <a:xfrm>
            <a:off x="4602385" y="435659"/>
            <a:ext cx="2296792" cy="4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249E5E33-158B-4242-AE0A-025CB287F33D}"/>
              </a:ext>
            </a:extLst>
          </p:cNvPr>
          <p:cNvCxnSpPr>
            <a:cxnSpLocks/>
          </p:cNvCxnSpPr>
          <p:nvPr/>
        </p:nvCxnSpPr>
        <p:spPr>
          <a:xfrm flipV="1">
            <a:off x="6873411" y="441308"/>
            <a:ext cx="0" cy="3053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FB5E9748-76C0-41AE-BBED-1C993F2DCE0C}"/>
              </a:ext>
            </a:extLst>
          </p:cNvPr>
          <p:cNvCxnSpPr>
            <a:cxnSpLocks/>
          </p:cNvCxnSpPr>
          <p:nvPr/>
        </p:nvCxnSpPr>
        <p:spPr>
          <a:xfrm flipV="1">
            <a:off x="7097240" y="443464"/>
            <a:ext cx="0" cy="3053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9ACE84C3-8363-4C38-AB15-E3B3CED0BC3F}"/>
              </a:ext>
            </a:extLst>
          </p:cNvPr>
          <p:cNvCxnSpPr>
            <a:cxnSpLocks/>
          </p:cNvCxnSpPr>
          <p:nvPr/>
        </p:nvCxnSpPr>
        <p:spPr>
          <a:xfrm>
            <a:off x="7078774" y="443464"/>
            <a:ext cx="2296792" cy="4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D4CFEF69-57CD-4279-A63D-F16691211359}"/>
              </a:ext>
            </a:extLst>
          </p:cNvPr>
          <p:cNvCxnSpPr>
            <a:cxnSpLocks/>
          </p:cNvCxnSpPr>
          <p:nvPr/>
        </p:nvCxnSpPr>
        <p:spPr>
          <a:xfrm flipV="1">
            <a:off x="9358569" y="445534"/>
            <a:ext cx="0" cy="3053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流程图: 接点 285">
            <a:extLst>
              <a:ext uri="{FF2B5EF4-FFF2-40B4-BE49-F238E27FC236}">
                <a16:creationId xmlns:a16="http://schemas.microsoft.com/office/drawing/2014/main" id="{236C05B3-8CB0-4222-80C4-91DFB4100AE0}"/>
              </a:ext>
            </a:extLst>
          </p:cNvPr>
          <p:cNvSpPr/>
          <p:nvPr/>
        </p:nvSpPr>
        <p:spPr>
          <a:xfrm>
            <a:off x="4543919" y="666504"/>
            <a:ext cx="136049" cy="13604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流程图: 接点 286">
            <a:extLst>
              <a:ext uri="{FF2B5EF4-FFF2-40B4-BE49-F238E27FC236}">
                <a16:creationId xmlns:a16="http://schemas.microsoft.com/office/drawing/2014/main" id="{BC2E1E08-D68C-41C3-9F74-C7C0EC29076B}"/>
              </a:ext>
            </a:extLst>
          </p:cNvPr>
          <p:cNvSpPr/>
          <p:nvPr/>
        </p:nvSpPr>
        <p:spPr>
          <a:xfrm>
            <a:off x="6805580" y="666504"/>
            <a:ext cx="136049" cy="13604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流程图: 接点 287">
            <a:extLst>
              <a:ext uri="{FF2B5EF4-FFF2-40B4-BE49-F238E27FC236}">
                <a16:creationId xmlns:a16="http://schemas.microsoft.com/office/drawing/2014/main" id="{3879F53F-48C6-423B-BF4B-DC811E0C1ACC}"/>
              </a:ext>
            </a:extLst>
          </p:cNvPr>
          <p:cNvSpPr/>
          <p:nvPr/>
        </p:nvSpPr>
        <p:spPr>
          <a:xfrm>
            <a:off x="7013266" y="670666"/>
            <a:ext cx="136049" cy="13604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流程图: 接点 288">
            <a:extLst>
              <a:ext uri="{FF2B5EF4-FFF2-40B4-BE49-F238E27FC236}">
                <a16:creationId xmlns:a16="http://schemas.microsoft.com/office/drawing/2014/main" id="{CE06B58C-CAF1-4F6A-9D64-C4129F550217}"/>
              </a:ext>
            </a:extLst>
          </p:cNvPr>
          <p:cNvSpPr/>
          <p:nvPr/>
        </p:nvSpPr>
        <p:spPr>
          <a:xfrm>
            <a:off x="9291831" y="677592"/>
            <a:ext cx="136049" cy="13604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流程图: 接点 289">
            <a:extLst>
              <a:ext uri="{FF2B5EF4-FFF2-40B4-BE49-F238E27FC236}">
                <a16:creationId xmlns:a16="http://schemas.microsoft.com/office/drawing/2014/main" id="{D0DEA9F7-62FE-44D7-BF98-8D44411B174F}"/>
              </a:ext>
            </a:extLst>
          </p:cNvPr>
          <p:cNvSpPr/>
          <p:nvPr/>
        </p:nvSpPr>
        <p:spPr>
          <a:xfrm>
            <a:off x="9533972" y="677592"/>
            <a:ext cx="136049" cy="13604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618EB011-8C4B-46F0-87D8-0B0EBA2D33D3}"/>
              </a:ext>
            </a:extLst>
          </p:cNvPr>
          <p:cNvGrpSpPr/>
          <p:nvPr/>
        </p:nvGrpSpPr>
        <p:grpSpPr>
          <a:xfrm>
            <a:off x="7831998" y="2084610"/>
            <a:ext cx="3376093" cy="369350"/>
            <a:chOff x="6770230" y="1866242"/>
            <a:chExt cx="3376093" cy="369350"/>
          </a:xfrm>
        </p:grpSpPr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C5E2642D-2299-4641-AE6E-1AD86968129B}"/>
                </a:ext>
              </a:extLst>
            </p:cNvPr>
            <p:cNvCxnSpPr>
              <a:cxnSpLocks/>
            </p:cNvCxnSpPr>
            <p:nvPr/>
          </p:nvCxnSpPr>
          <p:spPr>
            <a:xfrm>
              <a:off x="6771592" y="2215662"/>
              <a:ext cx="337473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080B4851-618F-465F-91BA-A34AF81075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0230" y="1867318"/>
              <a:ext cx="3268" cy="3682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633CE6DB-5B4A-4F44-90CC-64A158D311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9353" y="1882847"/>
              <a:ext cx="1" cy="332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18058533-8155-4FFE-9B96-21E053F61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5101" y="1866242"/>
              <a:ext cx="878" cy="3494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AC9D5E95-4785-4641-8C1C-03E53548BE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43369" y="1867318"/>
              <a:ext cx="1" cy="3483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流程图: 接点 299">
            <a:extLst>
              <a:ext uri="{FF2B5EF4-FFF2-40B4-BE49-F238E27FC236}">
                <a16:creationId xmlns:a16="http://schemas.microsoft.com/office/drawing/2014/main" id="{FFB8D106-E225-42AC-ACDD-AFF24F07DDDD}"/>
              </a:ext>
            </a:extLst>
          </p:cNvPr>
          <p:cNvSpPr/>
          <p:nvPr/>
        </p:nvSpPr>
        <p:spPr>
          <a:xfrm>
            <a:off x="7768874" y="2349466"/>
            <a:ext cx="136049" cy="13604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流程图: 接点 302">
            <a:extLst>
              <a:ext uri="{FF2B5EF4-FFF2-40B4-BE49-F238E27FC236}">
                <a16:creationId xmlns:a16="http://schemas.microsoft.com/office/drawing/2014/main" id="{C5133163-4531-4226-9FE8-C5A7B3834ECD}"/>
              </a:ext>
            </a:extLst>
          </p:cNvPr>
          <p:cNvSpPr/>
          <p:nvPr/>
        </p:nvSpPr>
        <p:spPr>
          <a:xfrm>
            <a:off x="8888672" y="2343394"/>
            <a:ext cx="136049" cy="13604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流程图: 接点 303">
            <a:extLst>
              <a:ext uri="{FF2B5EF4-FFF2-40B4-BE49-F238E27FC236}">
                <a16:creationId xmlns:a16="http://schemas.microsoft.com/office/drawing/2014/main" id="{F306845E-9B1E-418B-96A2-B8FE8048568E}"/>
              </a:ext>
            </a:extLst>
          </p:cNvPr>
          <p:cNvSpPr/>
          <p:nvPr/>
        </p:nvSpPr>
        <p:spPr>
          <a:xfrm>
            <a:off x="10023837" y="2355945"/>
            <a:ext cx="136049" cy="13604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流程图: 接点 304">
            <a:extLst>
              <a:ext uri="{FF2B5EF4-FFF2-40B4-BE49-F238E27FC236}">
                <a16:creationId xmlns:a16="http://schemas.microsoft.com/office/drawing/2014/main" id="{B0E516E7-1720-426A-9A30-7A2E5BABCEBD}"/>
              </a:ext>
            </a:extLst>
          </p:cNvPr>
          <p:cNvSpPr/>
          <p:nvPr/>
        </p:nvSpPr>
        <p:spPr>
          <a:xfrm>
            <a:off x="5652170" y="3332444"/>
            <a:ext cx="136049" cy="13604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流程图: 接点 305">
            <a:extLst>
              <a:ext uri="{FF2B5EF4-FFF2-40B4-BE49-F238E27FC236}">
                <a16:creationId xmlns:a16="http://schemas.microsoft.com/office/drawing/2014/main" id="{7DD09BC2-0AD5-4AEE-9A61-CADA740BBB4E}"/>
              </a:ext>
            </a:extLst>
          </p:cNvPr>
          <p:cNvSpPr/>
          <p:nvPr/>
        </p:nvSpPr>
        <p:spPr>
          <a:xfrm>
            <a:off x="3761596" y="3332444"/>
            <a:ext cx="136049" cy="13604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流程图: 接点 308">
            <a:extLst>
              <a:ext uri="{FF2B5EF4-FFF2-40B4-BE49-F238E27FC236}">
                <a16:creationId xmlns:a16="http://schemas.microsoft.com/office/drawing/2014/main" id="{0931634B-8DAD-4713-BACD-DB4FE0CCCCF6}"/>
              </a:ext>
            </a:extLst>
          </p:cNvPr>
          <p:cNvSpPr/>
          <p:nvPr/>
        </p:nvSpPr>
        <p:spPr>
          <a:xfrm>
            <a:off x="5981894" y="5591732"/>
            <a:ext cx="136049" cy="13604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流程图: 接点 309">
            <a:extLst>
              <a:ext uri="{FF2B5EF4-FFF2-40B4-BE49-F238E27FC236}">
                <a16:creationId xmlns:a16="http://schemas.microsoft.com/office/drawing/2014/main" id="{7DFCF937-9703-4153-AA76-694AADF0D02B}"/>
              </a:ext>
            </a:extLst>
          </p:cNvPr>
          <p:cNvSpPr/>
          <p:nvPr/>
        </p:nvSpPr>
        <p:spPr>
          <a:xfrm>
            <a:off x="7975782" y="2567222"/>
            <a:ext cx="136049" cy="13604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流程图: 接点 310">
            <a:extLst>
              <a:ext uri="{FF2B5EF4-FFF2-40B4-BE49-F238E27FC236}">
                <a16:creationId xmlns:a16="http://schemas.microsoft.com/office/drawing/2014/main" id="{30991218-11A4-4363-BD0E-419C20CC078D}"/>
              </a:ext>
            </a:extLst>
          </p:cNvPr>
          <p:cNvSpPr/>
          <p:nvPr/>
        </p:nvSpPr>
        <p:spPr>
          <a:xfrm>
            <a:off x="8561716" y="2136681"/>
            <a:ext cx="136049" cy="13604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流程图: 接点 311">
            <a:extLst>
              <a:ext uri="{FF2B5EF4-FFF2-40B4-BE49-F238E27FC236}">
                <a16:creationId xmlns:a16="http://schemas.microsoft.com/office/drawing/2014/main" id="{98690102-CCB0-4C26-9371-F360C7548DC7}"/>
              </a:ext>
            </a:extLst>
          </p:cNvPr>
          <p:cNvSpPr/>
          <p:nvPr/>
        </p:nvSpPr>
        <p:spPr>
          <a:xfrm>
            <a:off x="9683588" y="2146208"/>
            <a:ext cx="136049" cy="13604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D511DFCC-ACD0-494F-9113-CD48F95EBA56}"/>
              </a:ext>
            </a:extLst>
          </p:cNvPr>
          <p:cNvGrpSpPr/>
          <p:nvPr/>
        </p:nvGrpSpPr>
        <p:grpSpPr>
          <a:xfrm>
            <a:off x="7503112" y="2058426"/>
            <a:ext cx="3374731" cy="177165"/>
            <a:chOff x="6771592" y="2058426"/>
            <a:chExt cx="3374731" cy="177165"/>
          </a:xfrm>
        </p:grpSpPr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193E7D05-D3A9-4CF1-AB8B-1AE20AB52DC1}"/>
                </a:ext>
              </a:extLst>
            </p:cNvPr>
            <p:cNvCxnSpPr>
              <a:cxnSpLocks/>
            </p:cNvCxnSpPr>
            <p:nvPr/>
          </p:nvCxnSpPr>
          <p:spPr>
            <a:xfrm>
              <a:off x="6771592" y="2215662"/>
              <a:ext cx="33747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89BA69E-92BE-48F0-9297-C670D93F34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1592" y="2078355"/>
              <a:ext cx="1905" cy="157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9868D214-1EC6-4A25-891D-3923B4C99C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7447" y="2058426"/>
              <a:ext cx="1905" cy="157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033AF88C-91EC-4113-92AF-8CD55AACE7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3194" y="2058426"/>
              <a:ext cx="1905" cy="157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BCFC86E9-D9EC-4E5F-B1DF-59063E3E9C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41463" y="2058426"/>
              <a:ext cx="1905" cy="1572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流程图: 接点 319">
            <a:extLst>
              <a:ext uri="{FF2B5EF4-FFF2-40B4-BE49-F238E27FC236}">
                <a16:creationId xmlns:a16="http://schemas.microsoft.com/office/drawing/2014/main" id="{8605FC1D-6D2E-4497-B050-7DDCDEAB20F7}"/>
              </a:ext>
            </a:extLst>
          </p:cNvPr>
          <p:cNvSpPr/>
          <p:nvPr/>
        </p:nvSpPr>
        <p:spPr>
          <a:xfrm>
            <a:off x="10581833" y="666435"/>
            <a:ext cx="136049" cy="13604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流程图: 接点 320">
            <a:extLst>
              <a:ext uri="{FF2B5EF4-FFF2-40B4-BE49-F238E27FC236}">
                <a16:creationId xmlns:a16="http://schemas.microsoft.com/office/drawing/2014/main" id="{2B969B2A-0425-47B8-8AB7-F209CAF13B7B}"/>
              </a:ext>
            </a:extLst>
          </p:cNvPr>
          <p:cNvSpPr/>
          <p:nvPr/>
        </p:nvSpPr>
        <p:spPr>
          <a:xfrm>
            <a:off x="8070618" y="655073"/>
            <a:ext cx="136049" cy="13604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流程图: 接点 321">
            <a:extLst>
              <a:ext uri="{FF2B5EF4-FFF2-40B4-BE49-F238E27FC236}">
                <a16:creationId xmlns:a16="http://schemas.microsoft.com/office/drawing/2014/main" id="{45A6FE40-13C7-477C-9DDB-9308D157F033}"/>
              </a:ext>
            </a:extLst>
          </p:cNvPr>
          <p:cNvSpPr/>
          <p:nvPr/>
        </p:nvSpPr>
        <p:spPr>
          <a:xfrm>
            <a:off x="8238772" y="662994"/>
            <a:ext cx="136049" cy="13604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流程图: 接点 322">
            <a:extLst>
              <a:ext uri="{FF2B5EF4-FFF2-40B4-BE49-F238E27FC236}">
                <a16:creationId xmlns:a16="http://schemas.microsoft.com/office/drawing/2014/main" id="{C33B40EF-D1BD-43F3-99FA-4B3A0BB2FF56}"/>
              </a:ext>
            </a:extLst>
          </p:cNvPr>
          <p:cNvSpPr/>
          <p:nvPr/>
        </p:nvSpPr>
        <p:spPr>
          <a:xfrm>
            <a:off x="5762746" y="660787"/>
            <a:ext cx="136049" cy="13604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流程图: 接点 323">
            <a:extLst>
              <a:ext uri="{FF2B5EF4-FFF2-40B4-BE49-F238E27FC236}">
                <a16:creationId xmlns:a16="http://schemas.microsoft.com/office/drawing/2014/main" id="{4F7A7CE4-D773-43E9-850E-238B04E68A95}"/>
              </a:ext>
            </a:extLst>
          </p:cNvPr>
          <p:cNvSpPr/>
          <p:nvPr/>
        </p:nvSpPr>
        <p:spPr>
          <a:xfrm>
            <a:off x="5595770" y="659761"/>
            <a:ext cx="136049" cy="13604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3B7D84BB-824F-4ABB-BAF7-6C5A064B762C}"/>
              </a:ext>
            </a:extLst>
          </p:cNvPr>
          <p:cNvCxnSpPr>
            <a:cxnSpLocks/>
          </p:cNvCxnSpPr>
          <p:nvPr/>
        </p:nvCxnSpPr>
        <p:spPr>
          <a:xfrm flipV="1">
            <a:off x="8302015" y="289403"/>
            <a:ext cx="147" cy="453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035E63E7-091A-41EF-93F7-137D0C8A7C33}"/>
              </a:ext>
            </a:extLst>
          </p:cNvPr>
          <p:cNvCxnSpPr>
            <a:cxnSpLocks/>
          </p:cNvCxnSpPr>
          <p:nvPr/>
        </p:nvCxnSpPr>
        <p:spPr>
          <a:xfrm>
            <a:off x="3208002" y="607589"/>
            <a:ext cx="5569695" cy="400156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366A40E3-3176-4387-A672-CD792083D11B}"/>
              </a:ext>
            </a:extLst>
          </p:cNvPr>
          <p:cNvCxnSpPr>
            <a:cxnSpLocks/>
          </p:cNvCxnSpPr>
          <p:nvPr/>
        </p:nvCxnSpPr>
        <p:spPr>
          <a:xfrm>
            <a:off x="5692847" y="5369522"/>
            <a:ext cx="3551578" cy="5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流程图: 接点 336">
            <a:extLst>
              <a:ext uri="{FF2B5EF4-FFF2-40B4-BE49-F238E27FC236}">
                <a16:creationId xmlns:a16="http://schemas.microsoft.com/office/drawing/2014/main" id="{D36C4CFD-00CD-499E-B3E7-C46F2CFB6249}"/>
              </a:ext>
            </a:extLst>
          </p:cNvPr>
          <p:cNvSpPr/>
          <p:nvPr/>
        </p:nvSpPr>
        <p:spPr>
          <a:xfrm>
            <a:off x="5659671" y="5306122"/>
            <a:ext cx="136049" cy="13604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8080E4-4EC0-4BB2-BAB5-A5AD0EF23E0C}"/>
              </a:ext>
            </a:extLst>
          </p:cNvPr>
          <p:cNvSpPr/>
          <p:nvPr/>
        </p:nvSpPr>
        <p:spPr>
          <a:xfrm>
            <a:off x="3852809" y="5986891"/>
            <a:ext cx="214292" cy="106524"/>
          </a:xfrm>
          <a:prstGeom prst="rect">
            <a:avLst/>
          </a:prstGeom>
          <a:solidFill>
            <a:srgbClr val="1F7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/>
              <a:t>GND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7534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杨西杰</dc:creator>
  <cp:lastModifiedBy>杨 西杰</cp:lastModifiedBy>
  <cp:revision>24</cp:revision>
  <dcterms:created xsi:type="dcterms:W3CDTF">2020-04-18T05:09:26Z</dcterms:created>
  <dcterms:modified xsi:type="dcterms:W3CDTF">2020-04-21T08:21:45Z</dcterms:modified>
</cp:coreProperties>
</file>