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：“组合总和”题解配图（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25D01B-CF70-46CF-BF64-E83CEDF5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7" y="2136369"/>
            <a:ext cx="11983106" cy="4470171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1AC97B1-D510-4EC1-ABAF-CDBA0E785919}"/>
              </a:ext>
            </a:extLst>
          </p:cNvPr>
          <p:cNvSpPr/>
          <p:nvPr/>
        </p:nvSpPr>
        <p:spPr>
          <a:xfrm>
            <a:off x="296267" y="1021325"/>
            <a:ext cx="4790083" cy="1015663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组合数字有序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3F76D6-9F93-4710-B2CE-BA17FAB977F0}"/>
              </a:ext>
            </a:extLst>
          </p:cNvPr>
          <p:cNvSpPr/>
          <p:nvPr/>
        </p:nvSpPr>
        <p:spPr>
          <a:xfrm>
            <a:off x="296267" y="2063658"/>
            <a:ext cx="3189883" cy="707886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int[] candidates = {2, 3, 6, 7};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 target = 7;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C452A91-9EA7-4617-8404-CE20B2FFDC40}"/>
              </a:ext>
            </a:extLst>
          </p:cNvPr>
          <p:cNvSpPr/>
          <p:nvPr/>
        </p:nvSpPr>
        <p:spPr>
          <a:xfrm>
            <a:off x="170537" y="895595"/>
            <a:ext cx="4790083" cy="1015663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组合数字无序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BF0762-9134-474B-88A3-DA3B4B86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38" y="1387549"/>
            <a:ext cx="10279893" cy="49177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A1F8273-7E67-4721-8A22-768500AB85D2}"/>
              </a:ext>
            </a:extLst>
          </p:cNvPr>
          <p:cNvSpPr/>
          <p:nvPr/>
        </p:nvSpPr>
        <p:spPr>
          <a:xfrm>
            <a:off x="170537" y="2063658"/>
            <a:ext cx="3189883" cy="707886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int[] candidates = {2, 6, 3, 7};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 target = 7;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6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1695</TotalTime>
  <Words>53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高 俊</cp:lastModifiedBy>
  <cp:revision>28</cp:revision>
  <dcterms:created xsi:type="dcterms:W3CDTF">2019-06-28T08:05:15Z</dcterms:created>
  <dcterms:modified xsi:type="dcterms:W3CDTF">2020-02-01T06:10:39Z</dcterms:modified>
</cp:coreProperties>
</file>