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CF61-3715-41ED-9938-843AB9C37CB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BA9D-2E70-4BB0-B9F1-1A89E5806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0823" y="2805604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PS3 Controller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rot="5400000">
            <a:off x="2219533" y="2685471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1589" y="2805604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Linux / Joystick Driver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3882224" y="209933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0717" y="1624507"/>
            <a:ext cx="809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ain.c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81000"/>
            <a:ext cx="8900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Ad-Hoc Network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80042" y="972992"/>
            <a:ext cx="598525" cy="509294"/>
            <a:chOff x="5257800" y="2680155"/>
            <a:chExt cx="1295400" cy="640318"/>
          </a:xfrm>
        </p:grpSpPr>
        <p:sp>
          <p:nvSpPr>
            <p:cNvPr id="20" name="Block Arc 19"/>
            <p:cNvSpPr/>
            <p:nvPr/>
          </p:nvSpPr>
          <p:spPr>
            <a:xfrm>
              <a:off x="5726545" y="3244273"/>
              <a:ext cx="304800" cy="762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Block Arc 20"/>
            <p:cNvSpPr/>
            <p:nvPr/>
          </p:nvSpPr>
          <p:spPr>
            <a:xfrm>
              <a:off x="5497945" y="3015673"/>
              <a:ext cx="762000" cy="2667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/>
            <p:cNvSpPr/>
            <p:nvPr/>
          </p:nvSpPr>
          <p:spPr>
            <a:xfrm>
              <a:off x="5257800" y="2680155"/>
              <a:ext cx="1295400" cy="468868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24133" y="1632466"/>
            <a:ext cx="1107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6019045" y="2076239"/>
            <a:ext cx="31797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9830" y="2805605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Infrared Signal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6200000">
            <a:off x="4634138" y="4522622"/>
            <a:ext cx="31797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08664" y="2805605"/>
            <a:ext cx="13650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Helicopter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7096647" y="2836869"/>
            <a:ext cx="381000" cy="306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000672" y="209933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5697" y="1646443"/>
            <a:ext cx="15709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681247" y="820226"/>
            <a:ext cx="1295400" cy="640318"/>
            <a:chOff x="5257800" y="2680155"/>
            <a:chExt cx="1295400" cy="640318"/>
          </a:xfrm>
        </p:grpSpPr>
        <p:sp>
          <p:nvSpPr>
            <p:cNvPr id="36" name="Block Arc 35"/>
            <p:cNvSpPr/>
            <p:nvPr/>
          </p:nvSpPr>
          <p:spPr>
            <a:xfrm>
              <a:off x="5726545" y="3244273"/>
              <a:ext cx="304800" cy="762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Block Arc 36"/>
            <p:cNvSpPr/>
            <p:nvPr/>
          </p:nvSpPr>
          <p:spPr>
            <a:xfrm>
              <a:off x="5497945" y="3015673"/>
              <a:ext cx="762000" cy="2667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/>
            <p:cNvSpPr/>
            <p:nvPr/>
          </p:nvSpPr>
          <p:spPr>
            <a:xfrm>
              <a:off x="5257800" y="2680155"/>
              <a:ext cx="1295400" cy="468868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82199" y="1054800"/>
            <a:ext cx="781050" cy="413071"/>
            <a:chOff x="1131455" y="2636282"/>
            <a:chExt cx="1295400" cy="640318"/>
          </a:xfrm>
        </p:grpSpPr>
        <p:sp>
          <p:nvSpPr>
            <p:cNvPr id="40" name="Block Arc 39"/>
            <p:cNvSpPr/>
            <p:nvPr/>
          </p:nvSpPr>
          <p:spPr>
            <a:xfrm>
              <a:off x="1600200" y="3200400"/>
              <a:ext cx="304800" cy="762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1371600" y="2971800"/>
              <a:ext cx="762000" cy="2667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>
              <a:off x="1131455" y="2636282"/>
              <a:ext cx="1295400" cy="468868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>
            <a:off x="5497083" y="938506"/>
            <a:ext cx="598525" cy="509294"/>
            <a:chOff x="5257800" y="2680155"/>
            <a:chExt cx="1295400" cy="640318"/>
          </a:xfrm>
        </p:grpSpPr>
        <p:sp>
          <p:nvSpPr>
            <p:cNvPr id="44" name="Block Arc 43"/>
            <p:cNvSpPr/>
            <p:nvPr/>
          </p:nvSpPr>
          <p:spPr>
            <a:xfrm>
              <a:off x="5726545" y="3244273"/>
              <a:ext cx="304800" cy="762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>
              <a:off x="5497945" y="3015673"/>
              <a:ext cx="762000" cy="2667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5257800" y="2680155"/>
              <a:ext cx="1295400" cy="468868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0823" y="1632466"/>
            <a:ext cx="2052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Accelerometer Data</a:t>
            </a:r>
            <a:endParaRPr lang="en-US" dirty="0"/>
          </a:p>
        </p:txBody>
      </p:sp>
      <p:sp>
        <p:nvSpPr>
          <p:cNvPr id="48" name="Up Arrow 47"/>
          <p:cNvSpPr/>
          <p:nvPr/>
        </p:nvSpPr>
        <p:spPr>
          <a:xfrm rot="5400000">
            <a:off x="2610925" y="1526309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59906" y="4638869"/>
            <a:ext cx="809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</a:t>
            </a:r>
            <a:r>
              <a:rPr lang="en-US" dirty="0" err="1" smtClean="0"/>
              <a:t>ain.c</a:t>
            </a:r>
            <a:endParaRPr lang="en-US" dirty="0"/>
          </a:p>
        </p:txBody>
      </p:sp>
      <p:sp>
        <p:nvSpPr>
          <p:cNvPr id="50" name="Up Arrow 49"/>
          <p:cNvSpPr/>
          <p:nvPr/>
        </p:nvSpPr>
        <p:spPr>
          <a:xfrm rot="10800000">
            <a:off x="3776120" y="3467876"/>
            <a:ext cx="487519" cy="850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91020" y="4590177"/>
            <a:ext cx="68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53" name="Down Arrow 52"/>
          <p:cNvSpPr/>
          <p:nvPr/>
        </p:nvSpPr>
        <p:spPr>
          <a:xfrm rot="14290730">
            <a:off x="6170503" y="4135982"/>
            <a:ext cx="31797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7190387">
            <a:off x="6160940" y="4692809"/>
            <a:ext cx="31797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78567" y="3998997"/>
            <a:ext cx="177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IR Jammer Signal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21216" y="4872573"/>
            <a:ext cx="2089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7-Seg Debug Display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 rot="10800000">
            <a:off x="956604" y="932847"/>
            <a:ext cx="781050" cy="413071"/>
            <a:chOff x="1131455" y="2636282"/>
            <a:chExt cx="1295400" cy="640318"/>
          </a:xfrm>
        </p:grpSpPr>
        <p:sp>
          <p:nvSpPr>
            <p:cNvPr id="58" name="Block Arc 57"/>
            <p:cNvSpPr/>
            <p:nvPr/>
          </p:nvSpPr>
          <p:spPr>
            <a:xfrm>
              <a:off x="1600200" y="3200400"/>
              <a:ext cx="304800" cy="762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Block Arc 58"/>
            <p:cNvSpPr/>
            <p:nvPr/>
          </p:nvSpPr>
          <p:spPr>
            <a:xfrm>
              <a:off x="1371600" y="2971800"/>
              <a:ext cx="762000" cy="26670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Block Arc 59"/>
            <p:cNvSpPr/>
            <p:nvPr/>
          </p:nvSpPr>
          <p:spPr>
            <a:xfrm>
              <a:off x="1131455" y="2636282"/>
              <a:ext cx="1295400" cy="468868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06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CCS</dc:creator>
  <cp:lastModifiedBy>CCS</cp:lastModifiedBy>
  <cp:revision>19</cp:revision>
  <dcterms:created xsi:type="dcterms:W3CDTF">2012-03-24T22:12:29Z</dcterms:created>
  <dcterms:modified xsi:type="dcterms:W3CDTF">2012-03-28T01:35:24Z</dcterms:modified>
</cp:coreProperties>
</file>