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113" d="100"/>
          <a:sy n="113" d="100"/>
        </p:scale>
        <p:origin x="5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5657165" y="2490670"/>
            <a:ext cx="615536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93083" y="441940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64933" y="2229675"/>
            <a:ext cx="2578816" cy="218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7140729" y="3508063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490670"/>
            <a:ext cx="637426" cy="2850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13146" y="3580702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82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31</cp:revision>
  <dcterms:created xsi:type="dcterms:W3CDTF">2019-09-26T02:34:27Z</dcterms:created>
  <dcterms:modified xsi:type="dcterms:W3CDTF">2019-09-27T15:52:04Z</dcterms:modified>
</cp:coreProperties>
</file>