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47"/>
  </p:normalViewPr>
  <p:slideViewPr>
    <p:cSldViewPr snapToGrid="0">
      <p:cViewPr varScale="1">
        <p:scale>
          <a:sx n="113" d="100"/>
          <a:sy n="113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09032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E2051-0049-48EF-BCDA-C9F05249D456}"/>
              </a:ext>
            </a:extLst>
          </p:cNvPr>
          <p:cNvSpPr txBox="1"/>
          <p:nvPr/>
        </p:nvSpPr>
        <p:spPr>
          <a:xfrm>
            <a:off x="1282045" y="796900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372368" y="981565"/>
            <a:ext cx="70103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07034" y="2490670"/>
            <a:ext cx="465667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379613" y="3179578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06258" y="407099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</p:cNvCxnSpPr>
          <p:nvPr/>
        </p:nvCxnSpPr>
        <p:spPr>
          <a:xfrm>
            <a:off x="5964933" y="2229675"/>
            <a:ext cx="2450096" cy="185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6970911" y="3205616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537452"/>
            <a:ext cx="713450" cy="280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578550" y="3606013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925541" y="2819803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30611" y="4655546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1839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66201" y="419061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378785" y="3480288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BB2FCF-9087-4E65-BD0B-A0B6E84F3743}"/>
              </a:ext>
            </a:extLst>
          </p:cNvPr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BFA2DB-DC3D-401A-9E52-5D6D67B6C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774" y="120237"/>
            <a:ext cx="802660" cy="71036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BF0004-7D16-4969-B0F9-8DD2B73D35C1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 flipH="1">
            <a:off x="1823133" y="1166231"/>
            <a:ext cx="4074" cy="53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8D463A2-8A43-4C60-9689-A8621AADA921}"/>
              </a:ext>
            </a:extLst>
          </p:cNvPr>
          <p:cNvSpPr txBox="1"/>
          <p:nvPr/>
        </p:nvSpPr>
        <p:spPr>
          <a:xfrm>
            <a:off x="1277971" y="1701277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93D895-B47D-4E0E-8F72-0E3CB287BF34}"/>
              </a:ext>
            </a:extLst>
          </p:cNvPr>
          <p:cNvSpPr txBox="1"/>
          <p:nvPr/>
        </p:nvSpPr>
        <p:spPr>
          <a:xfrm>
            <a:off x="1308171" y="1253012"/>
            <a:ext cx="11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85</Words>
  <Application>Microsoft Office PowerPoint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34</cp:revision>
  <dcterms:created xsi:type="dcterms:W3CDTF">2019-09-26T02:34:27Z</dcterms:created>
  <dcterms:modified xsi:type="dcterms:W3CDTF">2019-10-08T03:08:32Z</dcterms:modified>
</cp:coreProperties>
</file>