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/>
    <p:restoredTop sz="94647"/>
  </p:normalViewPr>
  <p:slideViewPr>
    <p:cSldViewPr snapToGrid="0">
      <p:cViewPr varScale="1">
        <p:scale>
          <a:sx n="151" d="100"/>
          <a:sy n="151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35666-DDC6-4D9D-BEE8-50594D585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7E3E70-8805-4851-9E7D-BCDEA251C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CC1A7-49D1-465B-B5FC-DAAC2826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728D0-4967-4E2F-94E4-C90733DE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B693D-052E-4001-BC3E-35280E14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8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6939-34AC-4CE0-A1E1-0116424B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8E2987-78AE-492E-A5D8-0727F2B5E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EEED9-121C-4284-94B6-708F03D5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A056C-B4D9-47AA-9E13-F91FBC25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98224-99F1-4EA4-9B4C-0E0397CC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26AD76-BEE6-4896-9ECA-FA75C2766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C3B308-1C62-40BB-BCCA-851B7A195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9A919-5E2A-4287-90A9-1828C90E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1C368A-E9BD-496F-806E-1E6364DD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EE179-F566-4CED-9CFC-E3955613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57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6A7D0-8D0C-4249-8C65-4BCCF65C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B9A36-2508-4270-B185-125CE427A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00EC9B-02CB-4E23-B55F-92F7B667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3B0B1-F285-46D2-BB5F-14E70F62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A73B8-36DD-4351-89F8-2F41C621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39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C3305-262A-4DFB-BCA3-0778DB41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7FEF6-A878-4E8F-AD2F-E46108212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CBF42-817F-4099-B5C8-BF79342C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5DD7C-B0DA-466D-87E0-815FBED3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84F8F-409C-4A29-A762-E9C4FE74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4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D4CC2-7130-4219-B5FA-99AD323F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A1BEC-E7C7-4842-977A-33FCDC1F3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1E73A9-D56F-4C54-9F35-53FDC4462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3BD015-5078-444F-BC13-797028D8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7278B0-FE10-489C-A399-0CC4EF3A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9F1A7B-4016-4060-B9F5-04173686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03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8ABA8-257A-4D8B-9E93-99A69A22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FF2087-1476-4B5F-AA15-CB30B654F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87BEAC-F502-4238-A87D-70AD122C9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2CD4B3-F2B9-4742-8C00-153BB28D7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D4D1D3-ACE0-483C-B934-68F6597E6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4388FF-1AE6-4659-BA11-93A41C7A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CEF2B5-ED5D-49BD-8ACA-3CA2970E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A84571-04FB-4258-A1C6-5EB0E90B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99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95B3A-C0E7-4798-9879-2980F5CE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CC9CAA-06E0-4CDC-B16E-82638F34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F560B6-2161-4133-B77B-2B4D9989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8408AD-31A4-492D-B952-523191FD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1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CDFA5E-5517-46CF-A849-63408FE2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C56DDD-0B10-40B4-B3BC-A6F95C20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6E3AF-AEB5-4F1C-B684-A3C5623F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38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DB9DF-D5E5-4CE3-969C-E09966E0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2366D-252B-4C64-B044-94483487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82D8C7-21D8-4EEC-8EAD-FDD8D7949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5C22D1-C141-48EF-A80C-36571645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EE7170-5C29-4F62-BD75-8CDA369B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6C376-B6A8-4FDB-A6DE-2C555C90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47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8CD12-2AB8-44A2-9B53-B86014A59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52C9B5-E8BA-464D-96A6-67B5440F4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0B270D-8A2D-44B7-9313-7736A9A10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65920C-6F0F-41DC-AC15-A0F60D3C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9D82F8-90AB-4555-A636-A945D450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9FE4E-3557-4E7D-AF76-BD62DDF4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5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A3E9AD-3B68-44D3-A6BD-3898852A1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70D3EB-C962-471A-A6B5-F4208B172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0DD5A-4468-432A-9BB9-0F44F0612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42045-3053-4F4A-BBDA-13E287C32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51484-B2BE-4B96-AA09-8BB58629B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75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72B42A9-6ED0-4E53-8497-0401C8498A96}"/>
              </a:ext>
            </a:extLst>
          </p:cNvPr>
          <p:cNvSpPr txBox="1"/>
          <p:nvPr/>
        </p:nvSpPr>
        <p:spPr>
          <a:xfrm>
            <a:off x="3073400" y="796900"/>
            <a:ext cx="182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ULMFiT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6A85FBD-9A7B-4FE0-918B-3958E6FF4298}"/>
              </a:ext>
            </a:extLst>
          </p:cNvPr>
          <p:cNvGrpSpPr/>
          <p:nvPr/>
        </p:nvGrpSpPr>
        <p:grpSpPr>
          <a:xfrm>
            <a:off x="1486773" y="97366"/>
            <a:ext cx="885595" cy="1068866"/>
            <a:chOff x="2291106" y="112486"/>
            <a:chExt cx="885595" cy="106886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0123508-0C8C-4985-9DC5-D080BE0D6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5143" y="112486"/>
              <a:ext cx="797523" cy="699534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A5E2051-0049-48EF-BCDA-C9F05249D456}"/>
                </a:ext>
              </a:extLst>
            </p:cNvPr>
            <p:cNvSpPr txBox="1"/>
            <p:nvPr/>
          </p:nvSpPr>
          <p:spPr>
            <a:xfrm>
              <a:off x="2291106" y="812020"/>
              <a:ext cx="885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ELMo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CC5AD5E-1DCE-4EFF-B173-CCAC73497920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372368" y="981566"/>
            <a:ext cx="7010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EAB31E0-5638-406F-A5B1-773AD6A864E9}"/>
              </a:ext>
            </a:extLst>
          </p:cNvPr>
          <p:cNvGrpSpPr/>
          <p:nvPr/>
        </p:nvGrpSpPr>
        <p:grpSpPr>
          <a:xfrm>
            <a:off x="5253898" y="1166232"/>
            <a:ext cx="842102" cy="1324438"/>
            <a:chOff x="5253898" y="1166232"/>
            <a:chExt cx="842102" cy="132443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AFFC4F6-72F4-4913-A628-73053F93F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9466" y="1166232"/>
              <a:ext cx="806534" cy="955106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E50AD02-DE04-40D6-A1E1-B49A65B71374}"/>
                </a:ext>
              </a:extLst>
            </p:cNvPr>
            <p:cNvSpPr txBox="1"/>
            <p:nvPr/>
          </p:nvSpPr>
          <p:spPr>
            <a:xfrm>
              <a:off x="5253898" y="2121338"/>
              <a:ext cx="806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BERT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865DDA2-5E9C-4BDA-95FF-83D0CD626D08}"/>
              </a:ext>
            </a:extLst>
          </p:cNvPr>
          <p:cNvCxnSpPr>
            <a:cxnSpLocks/>
          </p:cNvCxnSpPr>
          <p:nvPr/>
        </p:nvCxnSpPr>
        <p:spPr>
          <a:xfrm>
            <a:off x="2722884" y="981566"/>
            <a:ext cx="2441783" cy="855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AE189A2-D5AD-4BD2-A7D0-6F35E4A1AE48}"/>
              </a:ext>
            </a:extLst>
          </p:cNvPr>
          <p:cNvSpPr txBox="1"/>
          <p:nvPr/>
        </p:nvSpPr>
        <p:spPr>
          <a:xfrm>
            <a:off x="3932129" y="1166231"/>
            <a:ext cx="192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9DB8DF-CCF0-44EB-8287-5D8F19187FA9}"/>
              </a:ext>
            </a:extLst>
          </p:cNvPr>
          <p:cNvSpPr txBox="1"/>
          <p:nvPr/>
        </p:nvSpPr>
        <p:spPr>
          <a:xfrm>
            <a:off x="7992534" y="950787"/>
            <a:ext cx="66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498D930-E352-4FD8-A18B-05082CD28F8E}"/>
              </a:ext>
            </a:extLst>
          </p:cNvPr>
          <p:cNvCxnSpPr>
            <a:stCxn id="21" idx="2"/>
          </p:cNvCxnSpPr>
          <p:nvPr/>
        </p:nvCxnSpPr>
        <p:spPr>
          <a:xfrm flipH="1">
            <a:off x="6155267" y="1320119"/>
            <a:ext cx="2171700" cy="517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CF91915-E0E7-4265-89A3-AFFB5C77ACBB}"/>
              </a:ext>
            </a:extLst>
          </p:cNvPr>
          <p:cNvSpPr txBox="1"/>
          <p:nvPr/>
        </p:nvSpPr>
        <p:spPr>
          <a:xfrm>
            <a:off x="6459429" y="1166231"/>
            <a:ext cx="168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LM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8A78B41-D14A-4D74-8492-AC34736A8648}"/>
              </a:ext>
            </a:extLst>
          </p:cNvPr>
          <p:cNvSpPr txBox="1"/>
          <p:nvPr/>
        </p:nvSpPr>
        <p:spPr>
          <a:xfrm>
            <a:off x="7861300" y="2306004"/>
            <a:ext cx="93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F6CB89A-8AD4-4071-B6AF-43EEA5DFF9B8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8326967" y="1320119"/>
            <a:ext cx="0" cy="985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926F8D0-CBBE-4BA7-A382-7316D1DD0E4F}"/>
              </a:ext>
            </a:extLst>
          </p:cNvPr>
          <p:cNvSpPr txBox="1"/>
          <p:nvPr/>
        </p:nvSpPr>
        <p:spPr>
          <a:xfrm>
            <a:off x="8326966" y="1498726"/>
            <a:ext cx="168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model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529DB25-B15D-4484-87B4-2562CD49AFEE}"/>
              </a:ext>
            </a:extLst>
          </p:cNvPr>
          <p:cNvGrpSpPr/>
          <p:nvPr/>
        </p:nvGrpSpPr>
        <p:grpSpPr>
          <a:xfrm>
            <a:off x="10371805" y="1507144"/>
            <a:ext cx="931333" cy="1172926"/>
            <a:chOff x="10371805" y="1507144"/>
            <a:chExt cx="931333" cy="1172926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7D8B02D2-7AF7-41C3-AB20-3BE0DD327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71805" y="1507144"/>
              <a:ext cx="812659" cy="847846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4A6204F-E7E7-46CB-B3F0-630B4B6BB403}"/>
                </a:ext>
              </a:extLst>
            </p:cNvPr>
            <p:cNvSpPr txBox="1"/>
            <p:nvPr/>
          </p:nvSpPr>
          <p:spPr>
            <a:xfrm>
              <a:off x="10371805" y="2310738"/>
              <a:ext cx="931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Grover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FAD4941-F781-447B-9D7E-CEAC78FE36A8}"/>
              </a:ext>
            </a:extLst>
          </p:cNvPr>
          <p:cNvCxnSpPr>
            <a:stCxn id="25" idx="3"/>
            <a:endCxn id="30" idx="1"/>
          </p:cNvCxnSpPr>
          <p:nvPr/>
        </p:nvCxnSpPr>
        <p:spPr>
          <a:xfrm>
            <a:off x="8792633" y="2490670"/>
            <a:ext cx="1579172" cy="4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DDEDED1-E141-4D79-BE9B-5A88B6049FDD}"/>
              </a:ext>
            </a:extLst>
          </p:cNvPr>
          <p:cNvSpPr txBox="1"/>
          <p:nvPr/>
        </p:nvSpPr>
        <p:spPr>
          <a:xfrm>
            <a:off x="9093480" y="2229675"/>
            <a:ext cx="81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D8EB587-D7FB-44A1-B7FE-4051D9892AC1}"/>
              </a:ext>
            </a:extLst>
          </p:cNvPr>
          <p:cNvGrpSpPr/>
          <p:nvPr/>
        </p:nvGrpSpPr>
        <p:grpSpPr>
          <a:xfrm>
            <a:off x="5692733" y="4018167"/>
            <a:ext cx="1159934" cy="1519714"/>
            <a:chOff x="4584699" y="3595200"/>
            <a:chExt cx="1159934" cy="1519714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D581BEA9-2744-49E8-8541-D97E9DA1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9000" y="3595200"/>
              <a:ext cx="931333" cy="873383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68BAB4A-00FD-4613-90C2-695E93F106A8}"/>
                </a:ext>
              </a:extLst>
            </p:cNvPr>
            <p:cNvSpPr txBox="1"/>
            <p:nvPr/>
          </p:nvSpPr>
          <p:spPr>
            <a:xfrm>
              <a:off x="4584699" y="4468583"/>
              <a:ext cx="11599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ERNIE </a:t>
              </a:r>
            </a:p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(Tsinghua)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8B6114E-CD18-449E-B361-DB4100F6D68C}"/>
              </a:ext>
            </a:extLst>
          </p:cNvPr>
          <p:cNvCxnSpPr>
            <a:stCxn id="15" idx="2"/>
            <a:endCxn id="35" idx="0"/>
          </p:cNvCxnSpPr>
          <p:nvPr/>
        </p:nvCxnSpPr>
        <p:spPr>
          <a:xfrm>
            <a:off x="5657165" y="2490670"/>
            <a:ext cx="615536" cy="1527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E7B3F1B3-E06D-44F8-8126-31994765C6E8}"/>
              </a:ext>
            </a:extLst>
          </p:cNvPr>
          <p:cNvSpPr txBox="1"/>
          <p:nvPr/>
        </p:nvSpPr>
        <p:spPr>
          <a:xfrm>
            <a:off x="9769162" y="4483246"/>
            <a:ext cx="1964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ERNIE (Baidu)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BERT-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2955FD8-4B71-4CFE-A90A-615BA2773D0D}"/>
              </a:ext>
            </a:extLst>
          </p:cNvPr>
          <p:cNvSpPr txBox="1"/>
          <p:nvPr/>
        </p:nvSpPr>
        <p:spPr>
          <a:xfrm>
            <a:off x="5559650" y="3137999"/>
            <a:ext cx="17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+Knowledge Graph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126A9F0-D917-44E4-907B-35A8AD2C1B6F}"/>
              </a:ext>
            </a:extLst>
          </p:cNvPr>
          <p:cNvSpPr txBox="1"/>
          <p:nvPr/>
        </p:nvSpPr>
        <p:spPr>
          <a:xfrm>
            <a:off x="5630800" y="6140279"/>
            <a:ext cx="128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KnowBert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1941A1D-60E2-46CE-A9C4-478D20E442BE}"/>
              </a:ext>
            </a:extLst>
          </p:cNvPr>
          <p:cNvCxnSpPr>
            <a:stCxn id="36" idx="2"/>
            <a:endCxn id="45" idx="0"/>
          </p:cNvCxnSpPr>
          <p:nvPr/>
        </p:nvCxnSpPr>
        <p:spPr>
          <a:xfrm>
            <a:off x="6272700" y="5537881"/>
            <a:ext cx="0" cy="602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548C8F2-B0A5-4F83-BE34-B7F278372C7A}"/>
              </a:ext>
            </a:extLst>
          </p:cNvPr>
          <p:cNvSpPr txBox="1"/>
          <p:nvPr/>
        </p:nvSpPr>
        <p:spPr>
          <a:xfrm>
            <a:off x="6234545" y="5663225"/>
            <a:ext cx="218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entity linker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EA3F12F-AA23-48D0-9CE1-1A90A94B2F97}"/>
              </a:ext>
            </a:extLst>
          </p:cNvPr>
          <p:cNvSpPr txBox="1"/>
          <p:nvPr/>
        </p:nvSpPr>
        <p:spPr>
          <a:xfrm>
            <a:off x="7693083" y="4419407"/>
            <a:ext cx="17013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VideoBERT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CBT</a:t>
            </a: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ViLBERT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VisualBERT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/>
              <a:t>B2T2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Unicoder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-VL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LXMBERT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VL-BERT</a:t>
            </a:r>
          </a:p>
          <a:p>
            <a:pPr algn="ctr"/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0AE3968-D298-4AD1-854C-5202C2F30FE3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5964933" y="2229675"/>
            <a:ext cx="2578816" cy="2189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339FA287-57D3-496F-B07D-D2BDEED02D03}"/>
              </a:ext>
            </a:extLst>
          </p:cNvPr>
          <p:cNvSpPr txBox="1"/>
          <p:nvPr/>
        </p:nvSpPr>
        <p:spPr>
          <a:xfrm>
            <a:off x="7176759" y="3479493"/>
            <a:ext cx="1221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Cross-modal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94E4A32-C21A-47A3-9561-DDB8EB45B2D1}"/>
              </a:ext>
            </a:extLst>
          </p:cNvPr>
          <p:cNvSpPr txBox="1"/>
          <p:nvPr/>
        </p:nvSpPr>
        <p:spPr>
          <a:xfrm>
            <a:off x="4277650" y="5341362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4E1F80C-3C47-4785-B73D-A1ED9C45FBB0}"/>
              </a:ext>
            </a:extLst>
          </p:cNvPr>
          <p:cNvSpPr txBox="1"/>
          <p:nvPr/>
        </p:nvSpPr>
        <p:spPr>
          <a:xfrm>
            <a:off x="2357431" y="3580821"/>
            <a:ext cx="115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UniLM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A8D1ECE-3897-45DD-99C9-DF92EC62D58E}"/>
              </a:ext>
            </a:extLst>
          </p:cNvPr>
          <p:cNvSpPr txBox="1"/>
          <p:nvPr/>
        </p:nvSpPr>
        <p:spPr>
          <a:xfrm>
            <a:off x="223528" y="3015621"/>
            <a:ext cx="115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XLM</a:t>
            </a: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UDify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DEB5C46-2B50-4662-BCAF-31C4BD86103D}"/>
              </a:ext>
            </a:extLst>
          </p:cNvPr>
          <p:cNvSpPr txBox="1"/>
          <p:nvPr/>
        </p:nvSpPr>
        <p:spPr>
          <a:xfrm>
            <a:off x="2745908" y="5691768"/>
            <a:ext cx="129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E03AD69-66DB-445A-85B5-57CA2A723377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4857617" y="2490670"/>
            <a:ext cx="637426" cy="2850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A10882AD-CF24-4EDC-AE26-3E4A9CA790C5}"/>
              </a:ext>
            </a:extLst>
          </p:cNvPr>
          <p:cNvSpPr txBox="1"/>
          <p:nvPr/>
        </p:nvSpPr>
        <p:spPr>
          <a:xfrm>
            <a:off x="4613834" y="3598888"/>
            <a:ext cx="14148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 LM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Transformer-XL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D62C6B1-7284-4DF1-9F53-C4E4459205E2}"/>
              </a:ext>
            </a:extLst>
          </p:cNvPr>
          <p:cNvCxnSpPr>
            <a:stCxn id="15" idx="1"/>
            <a:endCxn id="64" idx="0"/>
          </p:cNvCxnSpPr>
          <p:nvPr/>
        </p:nvCxnSpPr>
        <p:spPr>
          <a:xfrm flipH="1">
            <a:off x="2937398" y="2306004"/>
            <a:ext cx="2316500" cy="1274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3C480024-F052-4239-BC13-11F767DC80D7}"/>
              </a:ext>
            </a:extLst>
          </p:cNvPr>
          <p:cNvSpPr txBox="1"/>
          <p:nvPr/>
        </p:nvSpPr>
        <p:spPr>
          <a:xfrm>
            <a:off x="2879475" y="2965657"/>
            <a:ext cx="141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Generation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FC558A9-9202-498D-AB44-D40249B9CB6B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3391207" y="2490670"/>
            <a:ext cx="1980870" cy="3201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125ADE1C-D8F2-4EC5-A01B-6F6A1A708282}"/>
              </a:ext>
            </a:extLst>
          </p:cNvPr>
          <p:cNvSpPr txBox="1"/>
          <p:nvPr/>
        </p:nvSpPr>
        <p:spPr>
          <a:xfrm>
            <a:off x="3300035" y="4621623"/>
            <a:ext cx="1576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time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NSP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32D6A94-3DAB-46F1-A713-1A641E6F2F55}"/>
              </a:ext>
            </a:extLst>
          </p:cNvPr>
          <p:cNvCxnSpPr>
            <a:endCxn id="65" idx="0"/>
          </p:cNvCxnSpPr>
          <p:nvPr/>
        </p:nvCxnSpPr>
        <p:spPr>
          <a:xfrm flipH="1">
            <a:off x="803495" y="2021946"/>
            <a:ext cx="4423444" cy="99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9BCA2F9F-1F7C-44B1-966C-643D9EC4E49D}"/>
              </a:ext>
            </a:extLst>
          </p:cNvPr>
          <p:cNvSpPr txBox="1"/>
          <p:nvPr/>
        </p:nvSpPr>
        <p:spPr>
          <a:xfrm>
            <a:off x="2349341" y="2184109"/>
            <a:ext cx="141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Cross-lingual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9B80C28-DF7A-489D-B3AE-21F3F6DAC1BA}"/>
              </a:ext>
            </a:extLst>
          </p:cNvPr>
          <p:cNvSpPr txBox="1"/>
          <p:nvPr/>
        </p:nvSpPr>
        <p:spPr>
          <a:xfrm>
            <a:off x="1131448" y="3429000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MT-DNN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0887965-FB47-430F-9CB4-FDCBF9E75E05}"/>
              </a:ext>
            </a:extLst>
          </p:cNvPr>
          <p:cNvCxnSpPr>
            <a:endCxn id="87" idx="0"/>
          </p:cNvCxnSpPr>
          <p:nvPr/>
        </p:nvCxnSpPr>
        <p:spPr>
          <a:xfrm flipH="1">
            <a:off x="1711415" y="2143828"/>
            <a:ext cx="3531007" cy="1285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C4C63605-33BA-4E33-991D-4DCAEF80DE55}"/>
              </a:ext>
            </a:extLst>
          </p:cNvPr>
          <p:cNvSpPr txBox="1"/>
          <p:nvPr/>
        </p:nvSpPr>
        <p:spPr>
          <a:xfrm>
            <a:off x="2523064" y="2583002"/>
            <a:ext cx="141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Multi-task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CBB44F66-37F0-4C4B-81C2-FFA21B6B2E7A}"/>
                  </a:ext>
                </a:extLst>
              </p:cNvPr>
              <p:cNvSpPr txBox="1"/>
              <p:nvPr/>
            </p:nvSpPr>
            <p:spPr>
              <a:xfrm>
                <a:off x="933355" y="4520107"/>
                <a:ext cx="1556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MT-DN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𝐊𝐃</m:t>
                        </m:r>
                      </m:sub>
                    </m:sSub>
                  </m:oMath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CBB44F66-37F0-4C4B-81C2-FFA21B6B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55" y="4520107"/>
                <a:ext cx="1556119" cy="369332"/>
              </a:xfrm>
              <a:prstGeom prst="rect">
                <a:avLst/>
              </a:prstGeom>
              <a:blipFill>
                <a:blip r:embed="rId6"/>
                <a:stretch>
                  <a:fillRect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744BB0B8-34A8-4660-A1CF-3B0C72ADE56C}"/>
              </a:ext>
            </a:extLst>
          </p:cNvPr>
          <p:cNvCxnSpPr>
            <a:stCxn id="87" idx="2"/>
            <a:endCxn id="94" idx="0"/>
          </p:cNvCxnSpPr>
          <p:nvPr/>
        </p:nvCxnSpPr>
        <p:spPr>
          <a:xfrm>
            <a:off x="1711415" y="3798332"/>
            <a:ext cx="0" cy="721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057C42FF-B69B-41CF-B88A-DA5546BE8F81}"/>
              </a:ext>
            </a:extLst>
          </p:cNvPr>
          <p:cNvSpPr txBox="1"/>
          <p:nvPr/>
        </p:nvSpPr>
        <p:spPr>
          <a:xfrm>
            <a:off x="780306" y="3978438"/>
            <a:ext cx="1892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distillation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32AD00FD-8DC6-4B8A-AC05-9292874DEE8A}"/>
              </a:ext>
            </a:extLst>
          </p:cNvPr>
          <p:cNvSpPr txBox="1"/>
          <p:nvPr/>
        </p:nvSpPr>
        <p:spPr>
          <a:xfrm>
            <a:off x="1470974" y="5507102"/>
            <a:ext cx="147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SpanBERT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8C79893A-FDC2-4D00-9317-31F8F2F52D47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2209676" y="2449255"/>
            <a:ext cx="3087986" cy="3057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D8537AC-BB27-407E-BC62-DE53A9175553}"/>
              </a:ext>
            </a:extLst>
          </p:cNvPr>
          <p:cNvSpPr txBox="1"/>
          <p:nvPr/>
        </p:nvSpPr>
        <p:spPr>
          <a:xfrm>
            <a:off x="2790726" y="4132326"/>
            <a:ext cx="157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 prediction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NSP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59">
            <a:extLst>
              <a:ext uri="{FF2B5EF4-FFF2-40B4-BE49-F238E27FC236}">
                <a16:creationId xmlns:a16="http://schemas.microsoft.com/office/drawing/2014/main" id="{4DA69A1A-5FE5-614E-A574-B9864B37FE4C}"/>
              </a:ext>
            </a:extLst>
          </p:cNvPr>
          <p:cNvCxnSpPr>
            <a:cxnSpLocks/>
          </p:cNvCxnSpPr>
          <p:nvPr/>
        </p:nvCxnSpPr>
        <p:spPr>
          <a:xfrm>
            <a:off x="5981124" y="2060398"/>
            <a:ext cx="4390681" cy="2306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文本框 61">
            <a:extLst>
              <a:ext uri="{FF2B5EF4-FFF2-40B4-BE49-F238E27FC236}">
                <a16:creationId xmlns:a16="http://schemas.microsoft.com/office/drawing/2014/main" id="{D1125DA7-C165-8E44-97AC-959A9424E033}"/>
              </a:ext>
            </a:extLst>
          </p:cNvPr>
          <p:cNvSpPr txBox="1"/>
          <p:nvPr/>
        </p:nvSpPr>
        <p:spPr>
          <a:xfrm>
            <a:off x="8516478" y="3415613"/>
            <a:ext cx="1964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Word Masking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" name="图片 40">
            <a:extLst>
              <a:ext uri="{FF2B5EF4-FFF2-40B4-BE49-F238E27FC236}">
                <a16:creationId xmlns:a16="http://schemas.microsoft.com/office/drawing/2014/main" id="{DBD15A15-5995-4E4A-9159-77E35E1C97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0887" y="4144671"/>
            <a:ext cx="931332" cy="8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0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73</Words>
  <Application>Microsoft Macintosh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王晓智</dc:creator>
  <cp:lastModifiedBy>张正彦</cp:lastModifiedBy>
  <cp:revision>28</cp:revision>
  <dcterms:created xsi:type="dcterms:W3CDTF">2019-09-26T02:34:27Z</dcterms:created>
  <dcterms:modified xsi:type="dcterms:W3CDTF">2019-09-26T14:49:18Z</dcterms:modified>
</cp:coreProperties>
</file>