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2" r:id="rId8"/>
    <p:sldId id="2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image" Target="../media/image1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image" Target="../media/image1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06C6F-1600-40E3-8968-5F382996C7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684A73D-1A66-4038-91A2-25D560D6523E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Opportunity to expand my professional network through networking and collaboration.</a:t>
          </a:r>
        </a:p>
      </dgm:t>
    </dgm:pt>
    <dgm:pt modelId="{C96A45C8-4751-40BC-B5AF-79EC53FD16C4}" type="parTrans" cxnId="{8B39E38C-5C7A-4F04-8D9F-D50E77534066}">
      <dgm:prSet/>
      <dgm:spPr/>
      <dgm:t>
        <a:bodyPr/>
        <a:lstStyle/>
        <a:p>
          <a:endParaRPr lang="en-US"/>
        </a:p>
      </dgm:t>
    </dgm:pt>
    <dgm:pt modelId="{2E087CAA-4091-4F94-AC1C-3F18CAA4192D}" type="sibTrans" cxnId="{8B39E38C-5C7A-4F04-8D9F-D50E77534066}">
      <dgm:prSet/>
      <dgm:spPr/>
      <dgm:t>
        <a:bodyPr/>
        <a:lstStyle/>
        <a:p>
          <a:endParaRPr lang="en-US"/>
        </a:p>
      </dgm:t>
    </dgm:pt>
    <dgm:pt modelId="{D0226F34-F310-43FA-B3C9-FBFA02143473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Awesome support from </a:t>
          </a:r>
          <a:r>
            <a:rPr lang="en-US" dirty="0" err="1">
              <a:solidFill>
                <a:schemeClr val="tx1"/>
              </a:solidFill>
            </a:rPr>
            <a:t>ADapT</a:t>
          </a:r>
          <a:r>
            <a:rPr lang="en-US" dirty="0">
              <a:solidFill>
                <a:schemeClr val="tx1"/>
              </a:solidFill>
            </a:rPr>
            <a:t> staff that is organized and up-to-date for my learning and development </a:t>
          </a:r>
        </a:p>
      </dgm:t>
    </dgm:pt>
    <dgm:pt modelId="{E2C34214-7819-425C-8755-23592DA12A47}" type="parTrans" cxnId="{55BEAE8E-C8D0-4419-9DDD-5498D46B0D33}">
      <dgm:prSet/>
      <dgm:spPr/>
      <dgm:t>
        <a:bodyPr/>
        <a:lstStyle/>
        <a:p>
          <a:endParaRPr lang="en-US"/>
        </a:p>
      </dgm:t>
    </dgm:pt>
    <dgm:pt modelId="{1372970D-DAAF-4DE6-ADE2-0D41A02173AC}" type="sibTrans" cxnId="{55BEAE8E-C8D0-4419-9DDD-5498D46B0D33}">
      <dgm:prSet/>
      <dgm:spPr/>
      <dgm:t>
        <a:bodyPr/>
        <a:lstStyle/>
        <a:p>
          <a:endParaRPr lang="en-US"/>
        </a:p>
      </dgm:t>
    </dgm:pt>
    <dgm:pt modelId="{360ACE00-7659-4751-9069-FB0122DD31B8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Development of my confidence, professional and digital skills by learning I gain from modules on professional &amp; digital content as well as soft skill &amp; technical skills.</a:t>
          </a:r>
        </a:p>
      </dgm:t>
    </dgm:pt>
    <dgm:pt modelId="{4FA05C0F-EAF6-4FAA-98C9-A92F3EE669E4}" type="parTrans" cxnId="{DB723F4B-8252-4C43-80C3-6EA955F59485}">
      <dgm:prSet/>
      <dgm:spPr/>
      <dgm:t>
        <a:bodyPr/>
        <a:lstStyle/>
        <a:p>
          <a:endParaRPr lang="en-US"/>
        </a:p>
      </dgm:t>
    </dgm:pt>
    <dgm:pt modelId="{81AAD0E9-4F4B-47FE-AE3E-35E1AEDFF73A}" type="sibTrans" cxnId="{DB723F4B-8252-4C43-80C3-6EA955F59485}">
      <dgm:prSet/>
      <dgm:spPr/>
      <dgm:t>
        <a:bodyPr/>
        <a:lstStyle/>
        <a:p>
          <a:endParaRPr lang="en-US"/>
        </a:p>
      </dgm:t>
    </dgm:pt>
    <dgm:pt modelId="{90539A78-876E-4091-8A57-E755C52C9B5F}" type="pres">
      <dgm:prSet presAssocID="{82A06C6F-1600-40E3-8968-5F382996C714}" presName="linearFlow" presStyleCnt="0">
        <dgm:presLayoutVars>
          <dgm:dir/>
          <dgm:resizeHandles val="exact"/>
        </dgm:presLayoutVars>
      </dgm:prSet>
      <dgm:spPr/>
    </dgm:pt>
    <dgm:pt modelId="{C9633FD2-DC6C-46EC-ABB3-493F604837DE}" type="pres">
      <dgm:prSet presAssocID="{6684A73D-1A66-4038-91A2-25D560D6523E}" presName="composite" presStyleCnt="0"/>
      <dgm:spPr/>
    </dgm:pt>
    <dgm:pt modelId="{DCA24675-8E0A-4FB5-8360-25DE1A6E33A2}" type="pres">
      <dgm:prSet presAssocID="{6684A73D-1A66-4038-91A2-25D560D6523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3062C18-04D3-41F1-9FDF-F69263BE66B9}" type="pres">
      <dgm:prSet presAssocID="{6684A73D-1A66-4038-91A2-25D560D6523E}" presName="txShp" presStyleLbl="node1" presStyleIdx="0" presStyleCnt="3">
        <dgm:presLayoutVars>
          <dgm:bulletEnabled val="1"/>
        </dgm:presLayoutVars>
      </dgm:prSet>
      <dgm:spPr/>
    </dgm:pt>
    <dgm:pt modelId="{BC737F03-507F-4AD6-9A38-58DC3B68918F}" type="pres">
      <dgm:prSet presAssocID="{2E087CAA-4091-4F94-AC1C-3F18CAA4192D}" presName="spacing" presStyleCnt="0"/>
      <dgm:spPr/>
    </dgm:pt>
    <dgm:pt modelId="{50506DE9-18DA-44FA-9FEA-72E374A65F38}" type="pres">
      <dgm:prSet presAssocID="{D0226F34-F310-43FA-B3C9-FBFA02143473}" presName="composite" presStyleCnt="0"/>
      <dgm:spPr/>
    </dgm:pt>
    <dgm:pt modelId="{1CDBF021-B4BB-4539-AC59-8DE755ABD356}" type="pres">
      <dgm:prSet presAssocID="{D0226F34-F310-43FA-B3C9-FBFA0214347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</dgm:pt>
    <dgm:pt modelId="{87BA7865-8F7E-4132-9F7D-395FBBE06DCA}" type="pres">
      <dgm:prSet presAssocID="{D0226F34-F310-43FA-B3C9-FBFA02143473}" presName="txShp" presStyleLbl="node1" presStyleIdx="1" presStyleCnt="3">
        <dgm:presLayoutVars>
          <dgm:bulletEnabled val="1"/>
        </dgm:presLayoutVars>
      </dgm:prSet>
      <dgm:spPr/>
    </dgm:pt>
    <dgm:pt modelId="{C0078993-C803-4881-BECE-2C3B1BF3B53A}" type="pres">
      <dgm:prSet presAssocID="{1372970D-DAAF-4DE6-ADE2-0D41A02173AC}" presName="spacing" presStyleCnt="0"/>
      <dgm:spPr/>
    </dgm:pt>
    <dgm:pt modelId="{8CA7E994-1772-41A0-8E21-C2B08D4EC24B}" type="pres">
      <dgm:prSet presAssocID="{360ACE00-7659-4751-9069-FB0122DD31B8}" presName="composite" presStyleCnt="0"/>
      <dgm:spPr/>
    </dgm:pt>
    <dgm:pt modelId="{0DF90F31-955E-4AD4-A1D6-3DDF09500298}" type="pres">
      <dgm:prSet presAssocID="{360ACE00-7659-4751-9069-FB0122DD31B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C439EE-AF69-4FC2-88CC-F5817153C5F0}" type="pres">
      <dgm:prSet presAssocID="{360ACE00-7659-4751-9069-FB0122DD31B8}" presName="txShp" presStyleLbl="node1" presStyleIdx="2" presStyleCnt="3">
        <dgm:presLayoutVars>
          <dgm:bulletEnabled val="1"/>
        </dgm:presLayoutVars>
      </dgm:prSet>
      <dgm:spPr/>
    </dgm:pt>
  </dgm:ptLst>
  <dgm:cxnLst>
    <dgm:cxn modelId="{0DF54B29-C58C-42EC-BCFA-C2062302B006}" type="presOf" srcId="{6684A73D-1A66-4038-91A2-25D560D6523E}" destId="{43062C18-04D3-41F1-9FDF-F69263BE66B9}" srcOrd="0" destOrd="0" presId="urn:microsoft.com/office/officeart/2005/8/layout/vList3"/>
    <dgm:cxn modelId="{DB723F4B-8252-4C43-80C3-6EA955F59485}" srcId="{82A06C6F-1600-40E3-8968-5F382996C714}" destId="{360ACE00-7659-4751-9069-FB0122DD31B8}" srcOrd="2" destOrd="0" parTransId="{4FA05C0F-EAF6-4FAA-98C9-A92F3EE669E4}" sibTransId="{81AAD0E9-4F4B-47FE-AE3E-35E1AEDFF73A}"/>
    <dgm:cxn modelId="{6BB6725A-129B-45F3-A4F6-E211862A5472}" type="presOf" srcId="{82A06C6F-1600-40E3-8968-5F382996C714}" destId="{90539A78-876E-4091-8A57-E755C52C9B5F}" srcOrd="0" destOrd="0" presId="urn:microsoft.com/office/officeart/2005/8/layout/vList3"/>
    <dgm:cxn modelId="{8B39E38C-5C7A-4F04-8D9F-D50E77534066}" srcId="{82A06C6F-1600-40E3-8968-5F382996C714}" destId="{6684A73D-1A66-4038-91A2-25D560D6523E}" srcOrd="0" destOrd="0" parTransId="{C96A45C8-4751-40BC-B5AF-79EC53FD16C4}" sibTransId="{2E087CAA-4091-4F94-AC1C-3F18CAA4192D}"/>
    <dgm:cxn modelId="{55BEAE8E-C8D0-4419-9DDD-5498D46B0D33}" srcId="{82A06C6F-1600-40E3-8968-5F382996C714}" destId="{D0226F34-F310-43FA-B3C9-FBFA02143473}" srcOrd="1" destOrd="0" parTransId="{E2C34214-7819-425C-8755-23592DA12A47}" sibTransId="{1372970D-DAAF-4DE6-ADE2-0D41A02173AC}"/>
    <dgm:cxn modelId="{BF173E9F-262D-4F6A-AA21-9468DFC636E6}" type="presOf" srcId="{360ACE00-7659-4751-9069-FB0122DD31B8}" destId="{57C439EE-AF69-4FC2-88CC-F5817153C5F0}" srcOrd="0" destOrd="0" presId="urn:microsoft.com/office/officeart/2005/8/layout/vList3"/>
    <dgm:cxn modelId="{36B211C5-9141-46C8-9950-3F3362BF9E84}" type="presOf" srcId="{D0226F34-F310-43FA-B3C9-FBFA02143473}" destId="{87BA7865-8F7E-4132-9F7D-395FBBE06DCA}" srcOrd="0" destOrd="0" presId="urn:microsoft.com/office/officeart/2005/8/layout/vList3"/>
    <dgm:cxn modelId="{09BFC98C-1F4C-4715-A62B-C23651F024EF}" type="presParOf" srcId="{90539A78-876E-4091-8A57-E755C52C9B5F}" destId="{C9633FD2-DC6C-46EC-ABB3-493F604837DE}" srcOrd="0" destOrd="0" presId="urn:microsoft.com/office/officeart/2005/8/layout/vList3"/>
    <dgm:cxn modelId="{FC430085-B1AA-48D1-9792-33F2DDF5C3A2}" type="presParOf" srcId="{C9633FD2-DC6C-46EC-ABB3-493F604837DE}" destId="{DCA24675-8E0A-4FB5-8360-25DE1A6E33A2}" srcOrd="0" destOrd="0" presId="urn:microsoft.com/office/officeart/2005/8/layout/vList3"/>
    <dgm:cxn modelId="{392658D0-01FE-486E-88F0-DA086BEC9B82}" type="presParOf" srcId="{C9633FD2-DC6C-46EC-ABB3-493F604837DE}" destId="{43062C18-04D3-41F1-9FDF-F69263BE66B9}" srcOrd="1" destOrd="0" presId="urn:microsoft.com/office/officeart/2005/8/layout/vList3"/>
    <dgm:cxn modelId="{E9E68427-608A-437F-81F2-4BC8EFC892E1}" type="presParOf" srcId="{90539A78-876E-4091-8A57-E755C52C9B5F}" destId="{BC737F03-507F-4AD6-9A38-58DC3B68918F}" srcOrd="1" destOrd="0" presId="urn:microsoft.com/office/officeart/2005/8/layout/vList3"/>
    <dgm:cxn modelId="{DAC30E69-AAC7-4A67-A35C-99F201E0AAFD}" type="presParOf" srcId="{90539A78-876E-4091-8A57-E755C52C9B5F}" destId="{50506DE9-18DA-44FA-9FEA-72E374A65F38}" srcOrd="2" destOrd="0" presId="urn:microsoft.com/office/officeart/2005/8/layout/vList3"/>
    <dgm:cxn modelId="{3B352109-73E3-4C5D-A1A6-CDF000A5BDFE}" type="presParOf" srcId="{50506DE9-18DA-44FA-9FEA-72E374A65F38}" destId="{1CDBF021-B4BB-4539-AC59-8DE755ABD356}" srcOrd="0" destOrd="0" presId="urn:microsoft.com/office/officeart/2005/8/layout/vList3"/>
    <dgm:cxn modelId="{2B048884-3CA1-4871-BCD7-970353DAD3C8}" type="presParOf" srcId="{50506DE9-18DA-44FA-9FEA-72E374A65F38}" destId="{87BA7865-8F7E-4132-9F7D-395FBBE06DCA}" srcOrd="1" destOrd="0" presId="urn:microsoft.com/office/officeart/2005/8/layout/vList3"/>
    <dgm:cxn modelId="{7265F8F6-88A3-4B97-A335-C57FE8345404}" type="presParOf" srcId="{90539A78-876E-4091-8A57-E755C52C9B5F}" destId="{C0078993-C803-4881-BECE-2C3B1BF3B53A}" srcOrd="3" destOrd="0" presId="urn:microsoft.com/office/officeart/2005/8/layout/vList3"/>
    <dgm:cxn modelId="{2CB2BA4E-1C82-43FB-B4D0-9E4B935EE08D}" type="presParOf" srcId="{90539A78-876E-4091-8A57-E755C52C9B5F}" destId="{8CA7E994-1772-41A0-8E21-C2B08D4EC24B}" srcOrd="4" destOrd="0" presId="urn:microsoft.com/office/officeart/2005/8/layout/vList3"/>
    <dgm:cxn modelId="{2FCC9AFF-0468-4E34-9224-0CD0E5B17C9F}" type="presParOf" srcId="{8CA7E994-1772-41A0-8E21-C2B08D4EC24B}" destId="{0DF90F31-955E-4AD4-A1D6-3DDF09500298}" srcOrd="0" destOrd="0" presId="urn:microsoft.com/office/officeart/2005/8/layout/vList3"/>
    <dgm:cxn modelId="{ACB558D4-EA93-4B19-8EE3-EEAA363B3EE9}" type="presParOf" srcId="{8CA7E994-1772-41A0-8E21-C2B08D4EC24B}" destId="{57C439EE-AF69-4FC2-88CC-F5817153C5F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2C18-04D3-41F1-9FDF-F69263BE66B9}">
      <dsp:nvSpPr>
        <dsp:cNvPr id="0" name=""/>
        <dsp:cNvSpPr/>
      </dsp:nvSpPr>
      <dsp:spPr>
        <a:xfrm rot="10800000">
          <a:off x="1576188" y="1972"/>
          <a:ext cx="5252366" cy="1012894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65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Opportunity to expand my professional network through networking and collaboration.</a:t>
          </a:r>
        </a:p>
      </dsp:txBody>
      <dsp:txXfrm rot="10800000">
        <a:off x="1829411" y="1972"/>
        <a:ext cx="4999143" cy="1012894"/>
      </dsp:txXfrm>
    </dsp:sp>
    <dsp:sp modelId="{DCA24675-8E0A-4FB5-8360-25DE1A6E33A2}">
      <dsp:nvSpPr>
        <dsp:cNvPr id="0" name=""/>
        <dsp:cNvSpPr/>
      </dsp:nvSpPr>
      <dsp:spPr>
        <a:xfrm>
          <a:off x="1069740" y="1972"/>
          <a:ext cx="1012894" cy="10128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A7865-8F7E-4132-9F7D-395FBBE06DCA}">
      <dsp:nvSpPr>
        <dsp:cNvPr id="0" name=""/>
        <dsp:cNvSpPr/>
      </dsp:nvSpPr>
      <dsp:spPr>
        <a:xfrm rot="10800000">
          <a:off x="1576188" y="1317224"/>
          <a:ext cx="5252366" cy="1012894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65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Awesome support from </a:t>
          </a:r>
          <a:r>
            <a:rPr lang="en-US" sz="1600" kern="1200" dirty="0" err="1">
              <a:solidFill>
                <a:schemeClr val="tx1"/>
              </a:solidFill>
            </a:rPr>
            <a:t>ADapT</a:t>
          </a:r>
          <a:r>
            <a:rPr lang="en-US" sz="1600" kern="1200" dirty="0">
              <a:solidFill>
                <a:schemeClr val="tx1"/>
              </a:solidFill>
            </a:rPr>
            <a:t> staff that is organized and up-to-date for my learning and development </a:t>
          </a:r>
        </a:p>
      </dsp:txBody>
      <dsp:txXfrm rot="10800000">
        <a:off x="1829411" y="1317224"/>
        <a:ext cx="4999143" cy="1012894"/>
      </dsp:txXfrm>
    </dsp:sp>
    <dsp:sp modelId="{1CDBF021-B4BB-4539-AC59-8DE755ABD356}">
      <dsp:nvSpPr>
        <dsp:cNvPr id="0" name=""/>
        <dsp:cNvSpPr/>
      </dsp:nvSpPr>
      <dsp:spPr>
        <a:xfrm>
          <a:off x="1069740" y="1317224"/>
          <a:ext cx="1012894" cy="101289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439EE-AF69-4FC2-88CC-F5817153C5F0}">
      <dsp:nvSpPr>
        <dsp:cNvPr id="0" name=""/>
        <dsp:cNvSpPr/>
      </dsp:nvSpPr>
      <dsp:spPr>
        <a:xfrm rot="10800000">
          <a:off x="1576188" y="2632475"/>
          <a:ext cx="5252366" cy="1012894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65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Development of my confidence, professional and digital skills by learning I gain from modules on professional &amp; digital content as well as soft skill &amp; technical skills.</a:t>
          </a:r>
        </a:p>
      </dsp:txBody>
      <dsp:txXfrm rot="10800000">
        <a:off x="1829411" y="2632475"/>
        <a:ext cx="4999143" cy="1012894"/>
      </dsp:txXfrm>
    </dsp:sp>
    <dsp:sp modelId="{0DF90F31-955E-4AD4-A1D6-3DDF09500298}">
      <dsp:nvSpPr>
        <dsp:cNvPr id="0" name=""/>
        <dsp:cNvSpPr/>
      </dsp:nvSpPr>
      <dsp:spPr>
        <a:xfrm>
          <a:off x="1069740" y="2632475"/>
          <a:ext cx="1012894" cy="10128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206" y="3429000"/>
            <a:ext cx="4941771" cy="1575885"/>
          </a:xfrm>
        </p:spPr>
        <p:txBody>
          <a:bodyPr/>
          <a:lstStyle/>
          <a:p>
            <a:r>
              <a:rPr lang="en-US" dirty="0"/>
              <a:t>Three Things I LIKE the MOST about </a:t>
            </a:r>
            <a:r>
              <a:rPr lang="en-US" dirty="0" err="1"/>
              <a:t>ADaPT</a:t>
            </a:r>
            <a:r>
              <a:rPr lang="en-US" dirty="0"/>
              <a:t>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554" y="5388560"/>
            <a:ext cx="1982371" cy="396660"/>
          </a:xfr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r>
              <a:rPr lang="en-US" dirty="0"/>
              <a:t>Mohit Sharma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803948-ACF7-09EC-CC9A-886928CF9458}"/>
              </a:ext>
            </a:extLst>
          </p:cNvPr>
          <p:cNvSpPr/>
          <p:nvPr/>
        </p:nvSpPr>
        <p:spPr>
          <a:xfrm>
            <a:off x="9337091" y="5025789"/>
            <a:ext cx="1033669" cy="112220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729909" cy="1325563"/>
          </a:xfrm>
        </p:spPr>
        <p:txBody>
          <a:bodyPr anchor="ctr" anchorCtr="1"/>
          <a:lstStyle/>
          <a:p>
            <a:r>
              <a:rPr lang="en-US" dirty="0"/>
              <a:t>What makes adapt awesome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657" y="6356349"/>
            <a:ext cx="3217648" cy="365125"/>
          </a:xfrm>
        </p:spPr>
        <p:txBody>
          <a:bodyPr/>
          <a:lstStyle/>
          <a:p>
            <a:r>
              <a:rPr lang="en-US" dirty="0"/>
              <a:t>Three Things I LIKE the MOST about </a:t>
            </a:r>
            <a:r>
              <a:rPr lang="en-US" dirty="0" err="1"/>
              <a:t>ADaPT</a:t>
            </a:r>
            <a:r>
              <a:rPr lang="en-US" dirty="0"/>
              <a:t> program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C720B7D-F7D0-55DB-F90B-74A9B2EC9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466911"/>
              </p:ext>
            </p:extLst>
          </p:nvPr>
        </p:nvGraphicFramePr>
        <p:xfrm>
          <a:off x="-21667" y="2190212"/>
          <a:ext cx="7898296" cy="3647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92" y="745021"/>
            <a:ext cx="6615734" cy="1204912"/>
          </a:xfrm>
        </p:spPr>
        <p:txBody>
          <a:bodyPr/>
          <a:lstStyle/>
          <a:p>
            <a:r>
              <a:rPr lang="en-US" dirty="0"/>
              <a:t>NETWORKING and 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38399"/>
            <a:ext cx="5886864" cy="36745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 program offers multiple networking and collaboration opportunities through multiple programs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</a:rPr>
              <a:t>Accountability buddies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</a:rPr>
              <a:t>Employer 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</a:rPr>
              <a:t>Guest Speaker 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</a:rPr>
              <a:t>Weekly Check-in’s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</a:rPr>
              <a:t>Following people on LinkedIn Learning delivering module content.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programs cultivate collaborative learning environment and enables valuable networking opportunities, idea exchange, feedback, and self-development.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one gets to improve their professional visibility online by improving their LinkedIn profile and through Search Engine Optimization.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Three Things I LIKE the MOST about </a:t>
            </a:r>
            <a:r>
              <a:rPr lang="en-US" dirty="0" err="1"/>
              <a:t>ADaPT</a:t>
            </a:r>
            <a:r>
              <a:rPr lang="en-US" dirty="0"/>
              <a:t>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304" y="412805"/>
            <a:ext cx="4743616" cy="1715531"/>
          </a:xfrm>
        </p:spPr>
        <p:txBody>
          <a:bodyPr/>
          <a:lstStyle/>
          <a:p>
            <a:r>
              <a:rPr lang="en-US" dirty="0"/>
              <a:t>AWESOME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304" y="2332383"/>
            <a:ext cx="4743616" cy="36708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ADapT</a:t>
            </a:r>
            <a:r>
              <a:rPr lang="en-US" dirty="0"/>
              <a:t> staff provides excellent support through weekly check-in’s by responding to feedback and empathizing with participants who might have other commitments by being flexible with deadlines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flexibility allows participants to complete their course work at their own pace but in a reasonable amount of time ensuring their learning and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promotes a more inclusive and accommodating learning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36" y="333962"/>
            <a:ext cx="6696075" cy="619124"/>
          </a:xfrm>
        </p:spPr>
        <p:txBody>
          <a:bodyPr/>
          <a:lstStyle/>
          <a:p>
            <a:r>
              <a:rPr lang="en-US" dirty="0"/>
              <a:t>Comprehensive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385" y="1111349"/>
            <a:ext cx="6203852" cy="4282580"/>
          </a:xfrm>
        </p:spPr>
        <p:txBody>
          <a:bodyPr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Comprehensive course contents that provide practical skills learning and development and provides an opportunity for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modules help a student to bridge gap between academics and professional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the modules are asynchronous for the online stream which allows participants to learn at their own pace allowing customized learning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modules are so chosen to include soft skills as well as technical skills which leads to both digital and professional development of the participants.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2225" y="6356350"/>
            <a:ext cx="2914650" cy="365125"/>
          </a:xfrm>
        </p:spPr>
        <p:txBody>
          <a:bodyPr/>
          <a:lstStyle/>
          <a:p>
            <a:r>
              <a:rPr lang="en-US" dirty="0"/>
              <a:t>Three Things I LIKE the MOST about </a:t>
            </a:r>
            <a:r>
              <a:rPr lang="en-US" dirty="0" err="1"/>
              <a:t>ADaPT</a:t>
            </a:r>
            <a:r>
              <a:rPr lang="en-US" dirty="0"/>
              <a:t>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954069"/>
          </a:xfrm>
        </p:spPr>
        <p:txBody>
          <a:bodyPr>
            <a:normAutofit/>
          </a:bodyPr>
          <a:lstStyle/>
          <a:p>
            <a:r>
              <a:rPr lang="en-US" dirty="0"/>
              <a:t>Mohit Shama</a:t>
            </a:r>
          </a:p>
          <a:p>
            <a:r>
              <a:rPr lang="en-US" dirty="0"/>
              <a:t>mohit12562@gmail.com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{67EE9D84-E698-4185-B5AA-AED721B30112}tf67328976_win32</Template>
  <TotalTime>81</TotalTime>
  <Words>341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Three Things I LIKE the MOST about ADaPT program</vt:lpstr>
      <vt:lpstr>What makes adapt awesome</vt:lpstr>
      <vt:lpstr>NETWORKING and Collaboration</vt:lpstr>
      <vt:lpstr>AWESOME SUPPORT</vt:lpstr>
      <vt:lpstr>Comprehensive contents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Things I LIKE the MOST about ADaPT program</dc:title>
  <dc:creator>MOHIT SHARMA</dc:creator>
  <cp:lastModifiedBy>MOHIT SHARMA</cp:lastModifiedBy>
  <cp:revision>1</cp:revision>
  <dcterms:created xsi:type="dcterms:W3CDTF">2023-06-17T19:48:25Z</dcterms:created>
  <dcterms:modified xsi:type="dcterms:W3CDTF">2023-06-17T21:10:24Z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