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Employee Record Management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Priyanka Kampa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Verified CRUD operations, modals, and form validations.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Results and Future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Functional system with plans to add login, analytics, and reports.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Presented by Priyanka Kampa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To design a lightweight, user-friendly HR system for managing employee records.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Technology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Frontend: HTML, CSS, Bootstrap</a:t>
            </a:r>
          </a:p>
          <a:p>
            <a:r>
              <a:t>Backend: Flask (Python)</a:t>
            </a:r>
          </a:p>
          <a:p>
            <a:r>
              <a:t>Database: SQLite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System 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User inputs data via forms</a:t>
            </a:r>
          </a:p>
          <a:p>
            <a:r>
              <a:t>2. Flask processes request</a:t>
            </a:r>
          </a:p>
          <a:p>
            <a:r>
              <a:t>3. SQLite stores/retrieves data</a:t>
            </a:r>
          </a:p>
          <a:p>
            <a:r>
              <a:t>4. Results displayed dynamically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User 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Clean beige UI, responsive design, modals for CRUD operations.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Add Employee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Modal form for adding employees with department dropdown.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Edit and Delete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Confirmation modal for delete, edit form for updates.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Department Dropdown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Auto-suggests previously used departments for consistency.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Database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Table: employees</a:t>
            </a:r>
          </a:p>
          <a:p>
            <a:r>
              <a:t>Columns: id, name, department, salary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159</Words>
  <Application>Microsoft Office PowerPoint</Application>
  <PresentationFormat>On-screen Show (4:3)</PresentationFormat>
  <Paragraphs>30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Employee Record Management System</vt:lpstr>
      <vt:lpstr>Objective</vt:lpstr>
      <vt:lpstr>Technology Stack</vt:lpstr>
      <vt:lpstr>System Workflow</vt:lpstr>
      <vt:lpstr>User Interface</vt:lpstr>
      <vt:lpstr>Add Employee</vt:lpstr>
      <vt:lpstr>Edit and Delete</vt:lpstr>
      <vt:lpstr>Department Dropdown</vt:lpstr>
      <vt:lpstr>Database Structure</vt:lpstr>
      <vt:lpstr>Testing</vt:lpstr>
      <vt:lpstr>Results and Future Scope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Priyanka Kampa</cp:lastModifiedBy>
  <cp:revision>2</cp:revision>
  <dcterms:created xsi:type="dcterms:W3CDTF">2013-01-27T09:14:16Z</dcterms:created>
  <dcterms:modified xsi:type="dcterms:W3CDTF">2025-10-15T19:10:30Z</dcterms:modified>
  <cp:category/>
</cp:coreProperties>
</file>