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72108"/>
              </p:ext>
            </p:extLst>
          </p:nvPr>
        </p:nvGraphicFramePr>
        <p:xfrm>
          <a:off x="251520" y="2604792"/>
          <a:ext cx="4176465" cy="165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</a:tblGrid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1640" y="4437112"/>
            <a:ext cx="310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Bagging</a:t>
            </a:r>
            <a:r>
              <a:rPr lang="zh-CN" altLang="en-US" sz="2400" b="1" dirty="0" smtClean="0"/>
              <a:t>集成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443711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随机森林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18792"/>
              </p:ext>
            </p:extLst>
          </p:nvPr>
        </p:nvGraphicFramePr>
        <p:xfrm>
          <a:off x="4716016" y="2604792"/>
          <a:ext cx="4176465" cy="165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</a:tblGrid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019" y="610908"/>
            <a:ext cx="3636616" cy="71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测试集</a:t>
            </a:r>
          </a:p>
        </p:txBody>
      </p:sp>
      <p:sp>
        <p:nvSpPr>
          <p:cNvPr id="3" name="下箭头 2"/>
          <p:cNvSpPr/>
          <p:nvPr/>
        </p:nvSpPr>
        <p:spPr>
          <a:xfrm rot="1682942">
            <a:off x="2788515" y="1592483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846119" y="160743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993057" y="160743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9790516">
            <a:off x="6904209" y="1613091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069982" y="1604489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6119" y="2402950"/>
            <a:ext cx="519517" cy="519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057" y="2402950"/>
            <a:ext cx="519517" cy="51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601822" y="2418692"/>
            <a:ext cx="677970" cy="5844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6004639" y="2382690"/>
            <a:ext cx="615952" cy="5844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7083467" y="2389758"/>
            <a:ext cx="649396" cy="649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4668" y="2422642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初级模型</a:t>
            </a:r>
            <a:endParaRPr lang="zh-CN" altLang="en-US" sz="28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87365"/>
              </p:ext>
            </p:extLst>
          </p:nvPr>
        </p:nvGraphicFramePr>
        <p:xfrm>
          <a:off x="2669420" y="3327772"/>
          <a:ext cx="659999" cy="82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9420" y="3327772"/>
                        <a:ext cx="659999" cy="82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2977704" y="3306248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86076"/>
              </p:ext>
            </p:extLst>
          </p:nvPr>
        </p:nvGraphicFramePr>
        <p:xfrm>
          <a:off x="3846119" y="3327773"/>
          <a:ext cx="768805" cy="82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6119" y="3327773"/>
                        <a:ext cx="768805" cy="823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>
            <a:off x="4134151" y="326002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75079"/>
              </p:ext>
            </p:extLst>
          </p:nvPr>
        </p:nvGraphicFramePr>
        <p:xfrm>
          <a:off x="4993057" y="3349629"/>
          <a:ext cx="712971" cy="82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3057" y="3349629"/>
                        <a:ext cx="712971" cy="82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5245085" y="326002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39760"/>
              </p:ext>
            </p:extLst>
          </p:nvPr>
        </p:nvGraphicFramePr>
        <p:xfrm>
          <a:off x="6067471" y="3375627"/>
          <a:ext cx="767374" cy="82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7471" y="3375627"/>
                        <a:ext cx="767374" cy="82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6290713" y="323989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65601"/>
              </p:ext>
            </p:extLst>
          </p:nvPr>
        </p:nvGraphicFramePr>
        <p:xfrm>
          <a:off x="7083467" y="3327927"/>
          <a:ext cx="714402" cy="82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3467" y="3327927"/>
                        <a:ext cx="714402" cy="82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 flipH="1">
            <a:off x="7458521" y="3325089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7085" y="3577883"/>
            <a:ext cx="374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输出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新特征：</a:t>
            </a:r>
            <a:endParaRPr lang="zh-CN" altLang="en-US" sz="2800" b="1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4664042" y="2022029"/>
            <a:ext cx="964967" cy="51712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07054" y="4727756"/>
            <a:ext cx="336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特征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原因变量</a:t>
            </a:r>
            <a:endParaRPr lang="zh-CN" altLang="en-US" sz="2800" b="1" dirty="0"/>
          </a:p>
        </p:txBody>
      </p:sp>
      <p:sp>
        <p:nvSpPr>
          <p:cNvPr id="47" name="椭圆 46"/>
          <p:cNvSpPr/>
          <p:nvPr/>
        </p:nvSpPr>
        <p:spPr>
          <a:xfrm>
            <a:off x="4025225" y="5274876"/>
            <a:ext cx="214351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次级模型</a:t>
            </a:r>
            <a:endParaRPr lang="zh-CN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16387" y="1590631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训练：</a:t>
            </a:r>
            <a:endParaRPr lang="zh-CN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463953" y="4715408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58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051019" y="610908"/>
            <a:ext cx="3636616" cy="71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测试集</a:t>
            </a:r>
          </a:p>
        </p:txBody>
      </p:sp>
      <p:sp>
        <p:nvSpPr>
          <p:cNvPr id="39" name="下箭头 38"/>
          <p:cNvSpPr/>
          <p:nvPr/>
        </p:nvSpPr>
        <p:spPr>
          <a:xfrm rot="1682942">
            <a:off x="2788515" y="1592483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3618830" y="155735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786410" y="1536941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19790516">
            <a:off x="6825863" y="1536940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956290" y="1524355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95736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342063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643" y="221769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679523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876119" y="216566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7307" y="2351249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集成模型</a:t>
            </a:r>
            <a:endParaRPr lang="zh-CN" altLang="en-US" sz="2800" dirty="0"/>
          </a:p>
        </p:txBody>
      </p:sp>
      <p:sp>
        <p:nvSpPr>
          <p:cNvPr id="59" name="右大括号 58"/>
          <p:cNvSpPr/>
          <p:nvPr/>
        </p:nvSpPr>
        <p:spPr>
          <a:xfrm rot="5400000">
            <a:off x="4531215" y="1057062"/>
            <a:ext cx="964967" cy="51712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56614" y="4125163"/>
            <a:ext cx="235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Bagging</a:t>
            </a:r>
            <a:r>
              <a:rPr lang="zh-CN" altLang="en-US" sz="2800" dirty="0" smtClean="0"/>
              <a:t>集成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3690929" y="4798730"/>
            <a:ext cx="2792037" cy="743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r="12635"/>
          <a:stretch/>
        </p:blipFill>
        <p:spPr>
          <a:xfrm>
            <a:off x="4716016" y="561446"/>
            <a:ext cx="4185937" cy="4010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12976"/>
          <a:stretch/>
        </p:blipFill>
        <p:spPr>
          <a:xfrm>
            <a:off x="94129" y="561446"/>
            <a:ext cx="4423211" cy="401061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517340" y="643680"/>
            <a:ext cx="0" cy="364941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5734" y="43028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1595" y="427583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4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6</cp:revision>
  <dcterms:created xsi:type="dcterms:W3CDTF">2020-03-17T00:23:35Z</dcterms:created>
  <dcterms:modified xsi:type="dcterms:W3CDTF">2020-03-17T11:10:24Z</dcterms:modified>
</cp:coreProperties>
</file>