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多文档 4"/>
          <p:cNvSpPr/>
          <p:nvPr/>
        </p:nvSpPr>
        <p:spPr>
          <a:xfrm>
            <a:off x="535179" y="3429000"/>
            <a:ext cx="2088232" cy="144016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108" y="385669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2906" y="2187765"/>
            <a:ext cx="2072025" cy="1003793"/>
            <a:chOff x="687235" y="1546320"/>
            <a:chExt cx="2072025" cy="1003793"/>
          </a:xfrm>
        </p:grpSpPr>
        <p:sp>
          <p:nvSpPr>
            <p:cNvPr id="11" name="矩形 10"/>
            <p:cNvSpPr/>
            <p:nvPr/>
          </p:nvSpPr>
          <p:spPr>
            <a:xfrm>
              <a:off x="971600" y="1546320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37294" y="1631394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7235" y="1758025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8729" y="1838707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观测值</a:t>
              </a:r>
              <a:endParaRPr lang="zh-CN" altLang="en-US" b="1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19527" y="2480152"/>
            <a:ext cx="2736304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819527" y="3856691"/>
            <a:ext cx="504056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67599" y="3645023"/>
            <a:ext cx="1680465" cy="796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15326" y="3796877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特征工程</a:t>
            </a:r>
            <a:endParaRPr lang="zh-CN" altLang="en-US" sz="2800" b="1" dirty="0"/>
          </a:p>
        </p:txBody>
      </p:sp>
      <p:sp>
        <p:nvSpPr>
          <p:cNvPr id="20" name="右箭头 19"/>
          <p:cNvSpPr/>
          <p:nvPr/>
        </p:nvSpPr>
        <p:spPr>
          <a:xfrm>
            <a:off x="5256076" y="3856691"/>
            <a:ext cx="396044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6136" y="2272839"/>
            <a:ext cx="2448272" cy="229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20172" y="3000719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机器学习算法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251520" y="1916832"/>
            <a:ext cx="5064006" cy="324036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4788" y="11967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预处理</a:t>
            </a:r>
            <a:endParaRPr lang="zh-CN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151991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模型训练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46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7544" y="866417"/>
            <a:ext cx="9888545" cy="5125166"/>
            <a:chOff x="467544" y="866417"/>
            <a:chExt cx="9888545" cy="51251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866417"/>
              <a:ext cx="5868219" cy="51251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870" y="866417"/>
              <a:ext cx="5868219" cy="512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1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87" r="14715" b="11456"/>
          <a:stretch/>
        </p:blipFill>
        <p:spPr>
          <a:xfrm>
            <a:off x="335062" y="1885196"/>
            <a:ext cx="3454401" cy="26563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14485"/>
          <a:stretch/>
        </p:blipFill>
        <p:spPr>
          <a:xfrm>
            <a:off x="5148064" y="1885196"/>
            <a:ext cx="3343275" cy="29238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707904" y="3068960"/>
            <a:ext cx="1080120" cy="278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4541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标准化前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4541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标准化后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07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平行四边形 61"/>
          <p:cNvSpPr/>
          <p:nvPr/>
        </p:nvSpPr>
        <p:spPr>
          <a:xfrm>
            <a:off x="5004048" y="3368427"/>
            <a:ext cx="2736304" cy="720080"/>
          </a:xfrm>
          <a:prstGeom prst="parallelogram">
            <a:avLst>
              <a:gd name="adj" fmla="val 96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5004048" y="2060848"/>
            <a:ext cx="2736304" cy="273630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984787" y="407707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724128" y="2060848"/>
            <a:ext cx="576064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372200" y="2051720"/>
            <a:ext cx="576064" cy="6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4128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72200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73019" y="2708920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092280" y="3368427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704681" y="206084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688124" y="4077072"/>
            <a:ext cx="2052228" cy="1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004048" y="4118793"/>
            <a:ext cx="684076" cy="678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460826" y="2276872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268441" y="2492896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83499" y="2499767"/>
            <a:ext cx="48444" cy="2081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524328" y="2277269"/>
            <a:ext cx="72008" cy="20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259522" y="2492896"/>
            <a:ext cx="48444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479454" y="2277269"/>
            <a:ext cx="72008" cy="20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004048" y="2765127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688124" y="270892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52120" y="3368427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平行四边形 60"/>
          <p:cNvSpPr/>
          <p:nvPr/>
        </p:nvSpPr>
        <p:spPr>
          <a:xfrm>
            <a:off x="5004048" y="2708920"/>
            <a:ext cx="2736304" cy="720080"/>
          </a:xfrm>
          <a:prstGeom prst="parallelogram">
            <a:avLst>
              <a:gd name="adj" fmla="val 96430"/>
            </a:avLst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268441" y="4581128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514503" y="4293096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62" idx="4"/>
          </p:cNvCxnSpPr>
          <p:nvPr/>
        </p:nvCxnSpPr>
        <p:spPr>
          <a:xfrm flipV="1">
            <a:off x="5740871" y="4088507"/>
            <a:ext cx="631329" cy="678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6372200" y="4118793"/>
            <a:ext cx="576064" cy="685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115616" y="2648359"/>
            <a:ext cx="216024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115616" y="3367484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115616" y="4104307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15616" y="2276872"/>
            <a:ext cx="0" cy="248999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55776" y="2636936"/>
            <a:ext cx="0" cy="216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331640" y="4800593"/>
            <a:ext cx="2304256" cy="344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835696" y="2636936"/>
            <a:ext cx="0" cy="216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704681" y="1463923"/>
            <a:ext cx="0" cy="248999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716016" y="4296538"/>
            <a:ext cx="811460" cy="78864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5920891" y="4086786"/>
            <a:ext cx="2304256" cy="344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87824" y="49005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身高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0556" y="2171040"/>
            <a:ext cx="37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肺活量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40352" y="42117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身高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03390" y="49005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体重</a:t>
            </a:r>
            <a:endParaRPr lang="zh-CN" alt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923148" y="1485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肺活量</a:t>
            </a:r>
          </a:p>
        </p:txBody>
      </p:sp>
      <p:sp>
        <p:nvSpPr>
          <p:cNvPr id="107" name="椭圆 106"/>
          <p:cNvSpPr/>
          <p:nvPr/>
        </p:nvSpPr>
        <p:spPr>
          <a:xfrm>
            <a:off x="1336254" y="4342357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051720" y="3522910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336254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2699792" y="4363317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570659" y="3753036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5868144" y="3457178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5383349" y="4492736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348561" y="202702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6097785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6726882" y="446141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696236" y="3609020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/>
          <p:cNvGrpSpPr/>
          <p:nvPr/>
        </p:nvGrpSpPr>
        <p:grpSpPr>
          <a:xfrm>
            <a:off x="4934939" y="2921335"/>
            <a:ext cx="1077027" cy="1080120"/>
            <a:chOff x="2990917" y="3173363"/>
            <a:chExt cx="1077027" cy="1080120"/>
          </a:xfrm>
          <a:solidFill>
            <a:schemeClr val="accent1"/>
          </a:solidFill>
        </p:grpSpPr>
        <p:sp>
          <p:nvSpPr>
            <p:cNvPr id="167" name="流程图: 联系 16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8" name="流程图: 联系 16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9" name="流程图: 联系 16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0" name="流程图: 联系 16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1" name="流程图: 联系 17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2" name="流程图: 联系 17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3" name="流程图: 联系 17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4" name="流程图: 联系 17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5" name="流程图: 联系 17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770210" y="3065351"/>
            <a:ext cx="1077027" cy="1080120"/>
            <a:chOff x="2990917" y="3173363"/>
            <a:chExt cx="1077027" cy="1080120"/>
          </a:xfrm>
          <a:solidFill>
            <a:schemeClr val="accent1">
              <a:alpha val="48000"/>
            </a:schemeClr>
          </a:solidFill>
        </p:grpSpPr>
        <p:sp>
          <p:nvSpPr>
            <p:cNvPr id="157" name="流程图: 联系 15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4" name="流程图: 联系 16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5" name="流程图: 联系 16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1055" y="3209367"/>
            <a:ext cx="1077027" cy="1080120"/>
            <a:chOff x="2990917" y="3173363"/>
            <a:chExt cx="1077027" cy="1080120"/>
          </a:xfrm>
        </p:grpSpPr>
        <p:sp>
          <p:nvSpPr>
            <p:cNvPr id="4" name="流程图: 联系 3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43" name="流程图: 联系 142"/>
          <p:cNvSpPr/>
          <p:nvPr/>
        </p:nvSpPr>
        <p:spPr>
          <a:xfrm>
            <a:off x="467713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44" name="流程图: 联系 143"/>
          <p:cNvSpPr/>
          <p:nvPr/>
        </p:nvSpPr>
        <p:spPr>
          <a:xfrm>
            <a:off x="844397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45" name="流程图: 联系 144"/>
          <p:cNvSpPr/>
          <p:nvPr/>
        </p:nvSpPr>
        <p:spPr>
          <a:xfrm>
            <a:off x="1240777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146" name="组合 145"/>
          <p:cNvGrpSpPr/>
          <p:nvPr/>
        </p:nvGrpSpPr>
        <p:grpSpPr>
          <a:xfrm>
            <a:off x="4626194" y="3209367"/>
            <a:ext cx="1077027" cy="1080120"/>
            <a:chOff x="2990917" y="3173363"/>
            <a:chExt cx="1077027" cy="1080120"/>
          </a:xfrm>
        </p:grpSpPr>
        <p:sp>
          <p:nvSpPr>
            <p:cNvPr id="147" name="流程图: 联系 14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8" name="流程图: 联系 14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9" name="流程图: 联系 14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0" name="流程图: 联系 14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2" name="流程图: 联系 15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3" name="流程图: 联系 15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4" name="流程图: 联系 15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5" name="流程图: 联系 15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13090" y="4658819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0" y="4658819"/>
                <a:ext cx="115195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2546880" y="4658819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80" y="4658819"/>
                <a:ext cx="115195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4823278" y="4631338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27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78" y="4631338"/>
                <a:ext cx="115195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6473130" y="346500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7596336" y="4631338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4631338"/>
                <a:ext cx="11519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/>
          <p:cNvSpPr txBox="1"/>
          <p:nvPr/>
        </p:nvSpPr>
        <p:spPr>
          <a:xfrm>
            <a:off x="664796" y="2337751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一维</a:t>
            </a:r>
            <a:endParaRPr lang="zh-CN" altLang="en-US" sz="3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22228" y="2287191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935804" y="227687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三维</a:t>
            </a:r>
            <a:endParaRPr lang="zh-CN" altLang="en-US" sz="3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40352" y="227687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5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联系 15"/>
          <p:cNvSpPr/>
          <p:nvPr/>
        </p:nvSpPr>
        <p:spPr>
          <a:xfrm>
            <a:off x="4656957" y="2917752"/>
            <a:ext cx="1372968" cy="13914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9721" y="4658819"/>
                <a:ext cx="1151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1" y="4658819"/>
                <a:ext cx="115195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2546880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≈0.79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80" y="4658819"/>
                <a:ext cx="130812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/>
          <p:cNvSpPr txBox="1"/>
          <p:nvPr/>
        </p:nvSpPr>
        <p:spPr>
          <a:xfrm>
            <a:off x="645611" y="205568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一维</a:t>
            </a:r>
            <a:endParaRPr lang="zh-CN" altLang="en-US" sz="3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03043" y="200512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916619" y="1994803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三维</a:t>
            </a:r>
            <a:endParaRPr lang="zh-CN" altLang="en-US" sz="3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21167" y="1994803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45611" y="3861048"/>
            <a:ext cx="1046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46880" y="2996952"/>
            <a:ext cx="1233032" cy="123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631156" y="2901183"/>
            <a:ext cx="1424570" cy="142457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2563240" y="2996953"/>
            <a:ext cx="1216671" cy="1233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689433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≈0.52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33" y="4658819"/>
                <a:ext cx="130812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380312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lit/>
                        </m:rPr>
                        <a:rPr lang="zh-CN" altLang="en-US" sz="2000" b="0" i="1" smtClean="0"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658819"/>
                <a:ext cx="13081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6300192" y="3356992"/>
            <a:ext cx="720080" cy="25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26242"/>
              </p:ext>
            </p:extLst>
          </p:nvPr>
        </p:nvGraphicFramePr>
        <p:xfrm>
          <a:off x="881063" y="1196975"/>
          <a:ext cx="7877175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434960" imgH="914400" progId="Equation.DSMT4">
                  <p:embed/>
                </p:oleObj>
              </mc:Choice>
              <mc:Fallback>
                <p:oleObj name="Equation" r:id="rId3" imgW="143496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196975"/>
                        <a:ext cx="7877175" cy="498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66560"/>
              </p:ext>
            </p:extLst>
          </p:nvPr>
        </p:nvGraphicFramePr>
        <p:xfrm>
          <a:off x="1547664" y="188640"/>
          <a:ext cx="864096" cy="102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640"/>
                        <a:ext cx="864096" cy="1027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20324"/>
              </p:ext>
            </p:extLst>
          </p:nvPr>
        </p:nvGraphicFramePr>
        <p:xfrm>
          <a:off x="3419872" y="167532"/>
          <a:ext cx="930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67532"/>
                        <a:ext cx="930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9639"/>
              </p:ext>
            </p:extLst>
          </p:nvPr>
        </p:nvGraphicFramePr>
        <p:xfrm>
          <a:off x="5616364" y="167532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64" y="167532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57679"/>
              </p:ext>
            </p:extLst>
          </p:nvPr>
        </p:nvGraphicFramePr>
        <p:xfrm>
          <a:off x="7740352" y="167532"/>
          <a:ext cx="930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167532"/>
                        <a:ext cx="930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18808"/>
              </p:ext>
            </p:extLst>
          </p:nvPr>
        </p:nvGraphicFramePr>
        <p:xfrm>
          <a:off x="179512" y="1194645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4645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85235"/>
              </p:ext>
            </p:extLst>
          </p:nvPr>
        </p:nvGraphicFramePr>
        <p:xfrm>
          <a:off x="107504" y="2503612"/>
          <a:ext cx="930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503612"/>
                        <a:ext cx="9302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5325"/>
              </p:ext>
            </p:extLst>
          </p:nvPr>
        </p:nvGraphicFramePr>
        <p:xfrm>
          <a:off x="107504" y="3742780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42780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95692"/>
              </p:ext>
            </p:extLst>
          </p:nvPr>
        </p:nvGraphicFramePr>
        <p:xfrm>
          <a:off x="23168" y="5013176"/>
          <a:ext cx="930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8" y="5013176"/>
                        <a:ext cx="9302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直角三角形 26"/>
          <p:cNvSpPr/>
          <p:nvPr/>
        </p:nvSpPr>
        <p:spPr>
          <a:xfrm rot="10800000">
            <a:off x="899592" y="1194644"/>
            <a:ext cx="7920880" cy="5330700"/>
          </a:xfrm>
          <a:prstGeom prst="rtTriangle">
            <a:avLst/>
          </a:prstGeom>
          <a:solidFill>
            <a:schemeClr val="accent1">
              <a:alpha val="3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48064" y="305396"/>
            <a:ext cx="1800200" cy="4464496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56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18</cp:revision>
  <dcterms:created xsi:type="dcterms:W3CDTF">2020-02-23T03:54:31Z</dcterms:created>
  <dcterms:modified xsi:type="dcterms:W3CDTF">2020-02-28T15:34:24Z</dcterms:modified>
</cp:coreProperties>
</file>