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D7D08-50F0-4ED5-ACE4-0679609A02D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56A4F-DB2D-4D7A-898B-B299EE55A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8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1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1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9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92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9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9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microsoft.com/office/2007/relationships/hdphoto" Target="../media/hdphoto1.wdp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9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microsoft.com/office/2007/relationships/hdphoto" Target="../media/hdphoto2.wdp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1.png"/><Relationship Id="rId15" Type="http://schemas.openxmlformats.org/officeDocument/2006/relationships/image" Target="../media/image8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microsoft.com/office/2007/relationships/hdphoto" Target="../media/hdphoto2.wdp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1.png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97" y="1356679"/>
            <a:ext cx="874487" cy="874487"/>
          </a:xfrm>
          <a:prstGeom prst="rect">
            <a:avLst/>
          </a:prstGeom>
        </p:spPr>
      </p:pic>
      <p:sp>
        <p:nvSpPr>
          <p:cNvPr id="7" name="同心圆 6"/>
          <p:cNvSpPr/>
          <p:nvPr/>
        </p:nvSpPr>
        <p:spPr>
          <a:xfrm>
            <a:off x="5148064" y="1356679"/>
            <a:ext cx="648072" cy="64807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5940152" y="3120832"/>
            <a:ext cx="648072" cy="64807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5060051" y="2424511"/>
            <a:ext cx="648072" cy="64807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5093423" y="3546035"/>
            <a:ext cx="648072" cy="64807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5727631" y="4050091"/>
            <a:ext cx="648072" cy="64807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6747466" y="2676743"/>
            <a:ext cx="648072" cy="64807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6423430" y="1469886"/>
            <a:ext cx="648072" cy="64807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6747466" y="3546035"/>
            <a:ext cx="648072" cy="64807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7512"/>
            <a:ext cx="874487" cy="8744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65" y="2563536"/>
            <a:ext cx="874487" cy="87448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97" y="3552985"/>
            <a:ext cx="874487" cy="87448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21" y="4659147"/>
            <a:ext cx="874487" cy="8744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33" y="3981609"/>
            <a:ext cx="874487" cy="874487"/>
          </a:xfrm>
          <a:prstGeom prst="rect">
            <a:avLst/>
          </a:prstGeom>
        </p:spPr>
      </p:pic>
      <p:sp>
        <p:nvSpPr>
          <p:cNvPr id="20" name="同心圆 19"/>
          <p:cNvSpPr/>
          <p:nvPr/>
        </p:nvSpPr>
        <p:spPr>
          <a:xfrm>
            <a:off x="5896037" y="4885562"/>
            <a:ext cx="648072" cy="64807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27784" y="593707"/>
            <a:ext cx="3080339" cy="585962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91880" y="404664"/>
            <a:ext cx="1044116" cy="5688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214240" y="404664"/>
            <a:ext cx="1573784" cy="5688632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2" descr="http://gss0.baidu.com/-4o3dSag_xI4khGko9WTAnF6hhy/zhidao/wh%3D450%2C600/sign=224429c4dcb44aed591bb6e0862cab37/738b4710b912c8fc6792dc43fa039245d78821d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AutoShape 4" descr="http://gss0.baidu.com/-4o3dSag_xI4khGko9WTAnF6hhy/zhidao/wh%3D450%2C600/sign=224429c4dcb44aed591bb6e0862cab37/738b4710b912c8fc6792dc43fa039245d78821d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AutoShape 9" descr="http://img.tukuppt.com/png_preview/00/20/75/7AAIhothGg.jpg!/fw/78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AutoShape 11" descr="http://img.tukuppt.com/png_preview/00/20/75/7AAIhothGg.jpg!/fw/78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599" y="931325"/>
            <a:ext cx="850707" cy="85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3633"/>
              </p:ext>
            </p:extLst>
          </p:nvPr>
        </p:nvGraphicFramePr>
        <p:xfrm>
          <a:off x="3074039" y="-34925"/>
          <a:ext cx="387505" cy="77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114120" imgH="228600" progId="Equation.DSMT4">
                  <p:embed/>
                </p:oleObj>
              </mc:Choice>
              <mc:Fallback>
                <p:oleObj name="Equation" r:id="rId6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4039" y="-34925"/>
                        <a:ext cx="387505" cy="77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40643"/>
              </p:ext>
            </p:extLst>
          </p:nvPr>
        </p:nvGraphicFramePr>
        <p:xfrm>
          <a:off x="4845050" y="-4763"/>
          <a:ext cx="430213" cy="774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8" imgW="126720" imgH="228600" progId="Equation.DSMT4">
                  <p:embed/>
                </p:oleObj>
              </mc:Choice>
              <mc:Fallback>
                <p:oleObj name="Equation" r:id="rId8" imgW="126720" imgH="228600" progId="Equation.DSMT4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-4763"/>
                        <a:ext cx="430213" cy="774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393711"/>
              </p:ext>
            </p:extLst>
          </p:nvPr>
        </p:nvGraphicFramePr>
        <p:xfrm>
          <a:off x="2109821" y="156624"/>
          <a:ext cx="430213" cy="774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0" imgW="126720" imgH="228600" progId="Equation.DSMT4">
                  <p:embed/>
                </p:oleObj>
              </mc:Choice>
              <mc:Fallback>
                <p:oleObj name="Equation" r:id="rId10" imgW="126720" imgH="22860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821" y="156624"/>
                        <a:ext cx="430213" cy="774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4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3" y="2410277"/>
            <a:ext cx="441119" cy="441119"/>
          </a:xfrm>
          <a:prstGeom prst="rect">
            <a:avLst/>
          </a:prstGeom>
        </p:spPr>
      </p:pic>
      <p:sp>
        <p:nvSpPr>
          <p:cNvPr id="5" name="同心圆 4"/>
          <p:cNvSpPr/>
          <p:nvPr/>
        </p:nvSpPr>
        <p:spPr>
          <a:xfrm>
            <a:off x="1813325" y="2410277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2257277" y="3300173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1813325" y="2948926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1830159" y="351465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2150074" y="3768921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9" y="2910085"/>
            <a:ext cx="441119" cy="4411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55"/>
            <a:ext cx="441119" cy="441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3" y="3518164"/>
            <a:ext cx="441119" cy="4411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56" y="4104212"/>
            <a:ext cx="441119" cy="441119"/>
          </a:xfrm>
          <a:prstGeom prst="rect">
            <a:avLst/>
          </a:prstGeom>
        </p:spPr>
      </p:pic>
      <p:sp>
        <p:nvSpPr>
          <p:cNvPr id="18" name="同心圆 17"/>
          <p:cNvSpPr/>
          <p:nvPr/>
        </p:nvSpPr>
        <p:spPr>
          <a:xfrm>
            <a:off x="2235024" y="419035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94550" y="1968430"/>
            <a:ext cx="508524" cy="288313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60" y="2195715"/>
            <a:ext cx="429124" cy="4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91977"/>
              </p:ext>
            </p:extLst>
          </p:nvPr>
        </p:nvGraphicFramePr>
        <p:xfrm>
          <a:off x="766254" y="1620173"/>
          <a:ext cx="195470" cy="39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7" imgW="114120" imgH="228600" progId="Equation.DSMT4">
                  <p:embed/>
                </p:oleObj>
              </mc:Choice>
              <mc:Fallback>
                <p:oleObj name="Equation" r:id="rId7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6254" y="1620173"/>
                        <a:ext cx="195470" cy="39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225957"/>
              </p:ext>
            </p:extLst>
          </p:nvPr>
        </p:nvGraphicFramePr>
        <p:xfrm>
          <a:off x="1143988" y="1493754"/>
          <a:ext cx="281877" cy="4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9" imgW="164880" imgH="279360" progId="Equation.DSMT4">
                  <p:embed/>
                </p:oleObj>
              </mc:Choice>
              <mc:Fallback>
                <p:oleObj name="Equation" r:id="rId9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988" y="1493754"/>
                        <a:ext cx="281877" cy="4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80744"/>
              </p:ext>
            </p:extLst>
          </p:nvPr>
        </p:nvGraphicFramePr>
        <p:xfrm>
          <a:off x="365852" y="1723328"/>
          <a:ext cx="260256" cy="4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11" imgW="152280" imgH="279360" progId="Equation.DSMT4">
                  <p:embed/>
                </p:oleObj>
              </mc:Choice>
              <mc:Fallback>
                <p:oleObj name="Equation" r:id="rId11" imgW="15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52" y="1723328"/>
                        <a:ext cx="260256" cy="4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1314541" y="1898868"/>
            <a:ext cx="526686" cy="286952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943189" y="3382549"/>
            <a:ext cx="683476" cy="9918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1085" y="3518164"/>
            <a:ext cx="604474" cy="26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间隔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1013947" y="1947785"/>
            <a:ext cx="563937" cy="2997086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8" y="3518164"/>
            <a:ext cx="441119" cy="44111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9" y="2404279"/>
            <a:ext cx="441119" cy="441119"/>
          </a:xfrm>
          <a:prstGeom prst="rect">
            <a:avLst/>
          </a:prstGeom>
        </p:spPr>
      </p:pic>
      <p:sp>
        <p:nvSpPr>
          <p:cNvPr id="54" name="同心圆 53"/>
          <p:cNvSpPr/>
          <p:nvPr/>
        </p:nvSpPr>
        <p:spPr>
          <a:xfrm>
            <a:off x="1787968" y="409582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45" y="2410298"/>
            <a:ext cx="441119" cy="441119"/>
          </a:xfrm>
          <a:prstGeom prst="rect">
            <a:avLst/>
          </a:prstGeom>
        </p:spPr>
      </p:pic>
      <p:sp>
        <p:nvSpPr>
          <p:cNvPr id="60" name="同心圆 59"/>
          <p:cNvSpPr/>
          <p:nvPr/>
        </p:nvSpPr>
        <p:spPr>
          <a:xfrm>
            <a:off x="8317311" y="2427928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同心圆 60"/>
          <p:cNvSpPr/>
          <p:nvPr/>
        </p:nvSpPr>
        <p:spPr>
          <a:xfrm>
            <a:off x="8744429" y="3300194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同心圆 61"/>
          <p:cNvSpPr/>
          <p:nvPr/>
        </p:nvSpPr>
        <p:spPr>
          <a:xfrm>
            <a:off x="8300477" y="2948947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同心圆 62"/>
          <p:cNvSpPr/>
          <p:nvPr/>
        </p:nvSpPr>
        <p:spPr>
          <a:xfrm>
            <a:off x="8317311" y="351468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同心圆 63"/>
          <p:cNvSpPr/>
          <p:nvPr/>
        </p:nvSpPr>
        <p:spPr>
          <a:xfrm>
            <a:off x="8637226" y="3768942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71" y="2910106"/>
            <a:ext cx="441119" cy="441119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52" y="3019076"/>
            <a:ext cx="441119" cy="441119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45" y="3518185"/>
            <a:ext cx="441119" cy="441119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15" y="4124870"/>
            <a:ext cx="441119" cy="441119"/>
          </a:xfrm>
          <a:prstGeom prst="rect">
            <a:avLst/>
          </a:prstGeom>
        </p:spPr>
      </p:pic>
      <p:sp>
        <p:nvSpPr>
          <p:cNvPr id="73" name="同心圆 72"/>
          <p:cNvSpPr/>
          <p:nvPr/>
        </p:nvSpPr>
        <p:spPr>
          <a:xfrm>
            <a:off x="8722176" y="419038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7279123" y="1847287"/>
            <a:ext cx="508067" cy="2905814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12" y="2195736"/>
            <a:ext cx="429124" cy="4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64304"/>
              </p:ext>
            </p:extLst>
          </p:nvPr>
        </p:nvGraphicFramePr>
        <p:xfrm>
          <a:off x="7901682" y="1456347"/>
          <a:ext cx="195470" cy="39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13" imgW="114120" imgH="228600" progId="Equation.DSMT4">
                  <p:embed/>
                </p:oleObj>
              </mc:Choice>
              <mc:Fallback>
                <p:oleObj name="Equation" r:id="rId13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01682" y="1456347"/>
                        <a:ext cx="195470" cy="39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959139"/>
              </p:ext>
            </p:extLst>
          </p:nvPr>
        </p:nvGraphicFramePr>
        <p:xfrm>
          <a:off x="8159993" y="1680301"/>
          <a:ext cx="281877" cy="4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14" imgW="164880" imgH="279360" progId="Equation.DSMT4">
                  <p:embed/>
                </p:oleObj>
              </mc:Choice>
              <mc:Fallback>
                <p:oleObj name="Equation" r:id="rId14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993" y="1680301"/>
                        <a:ext cx="281877" cy="4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59193"/>
              </p:ext>
            </p:extLst>
          </p:nvPr>
        </p:nvGraphicFramePr>
        <p:xfrm>
          <a:off x="7484619" y="1746655"/>
          <a:ext cx="260256" cy="4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16" imgW="152280" imgH="279360" progId="Equation.DSMT4">
                  <p:embed/>
                </p:oleObj>
              </mc:Choice>
              <mc:Fallback>
                <p:oleObj name="Equation" r:id="rId16" imgW="15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619" y="1746655"/>
                        <a:ext cx="260256" cy="4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接连接符 78"/>
          <p:cNvCxnSpPr/>
          <p:nvPr/>
        </p:nvCxnSpPr>
        <p:spPr>
          <a:xfrm flipH="1">
            <a:off x="7901682" y="1919335"/>
            <a:ext cx="485494" cy="289797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509343" y="3257265"/>
            <a:ext cx="635086" cy="15273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09343" y="3518185"/>
            <a:ext cx="604474" cy="26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间隔</a:t>
            </a:r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7533156" y="1807050"/>
            <a:ext cx="580662" cy="3124145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70" y="3518185"/>
            <a:ext cx="441119" cy="441119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71" y="2404300"/>
            <a:ext cx="441119" cy="441119"/>
          </a:xfrm>
          <a:prstGeom prst="rect">
            <a:avLst/>
          </a:prstGeom>
        </p:spPr>
      </p:pic>
      <p:sp>
        <p:nvSpPr>
          <p:cNvPr id="85" name="同心圆 84"/>
          <p:cNvSpPr/>
          <p:nvPr/>
        </p:nvSpPr>
        <p:spPr>
          <a:xfrm>
            <a:off x="8300477" y="409585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5" name="图片 114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41" y="2427928"/>
            <a:ext cx="441119" cy="441119"/>
          </a:xfrm>
          <a:prstGeom prst="rect">
            <a:avLst/>
          </a:prstGeom>
        </p:spPr>
      </p:pic>
      <p:sp>
        <p:nvSpPr>
          <p:cNvPr id="116" name="同心圆 115"/>
          <p:cNvSpPr/>
          <p:nvPr/>
        </p:nvSpPr>
        <p:spPr>
          <a:xfrm>
            <a:off x="4978831" y="240427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同心圆 116"/>
          <p:cNvSpPr/>
          <p:nvPr/>
        </p:nvSpPr>
        <p:spPr>
          <a:xfrm>
            <a:off x="5461125" y="3317824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同心圆 117"/>
          <p:cNvSpPr/>
          <p:nvPr/>
        </p:nvSpPr>
        <p:spPr>
          <a:xfrm>
            <a:off x="5017173" y="2966577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同心圆 118"/>
          <p:cNvSpPr/>
          <p:nvPr/>
        </p:nvSpPr>
        <p:spPr>
          <a:xfrm>
            <a:off x="5034007" y="353231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同心圆 119"/>
          <p:cNvSpPr/>
          <p:nvPr/>
        </p:nvSpPr>
        <p:spPr>
          <a:xfrm>
            <a:off x="5353922" y="3786572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1" name="图片 120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7" y="2927736"/>
            <a:ext cx="441119" cy="441119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36706"/>
            <a:ext cx="441119" cy="441119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41" y="3535815"/>
            <a:ext cx="441119" cy="441119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7" y="4056374"/>
            <a:ext cx="441119" cy="441119"/>
          </a:xfrm>
          <a:prstGeom prst="rect">
            <a:avLst/>
          </a:prstGeom>
        </p:spPr>
      </p:pic>
      <p:sp>
        <p:nvSpPr>
          <p:cNvPr id="125" name="同心圆 124"/>
          <p:cNvSpPr/>
          <p:nvPr/>
        </p:nvSpPr>
        <p:spPr>
          <a:xfrm>
            <a:off x="5438872" y="420801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6" name="直接连接符 125"/>
          <p:cNvCxnSpPr>
            <a:stCxn id="128" idx="1"/>
          </p:cNvCxnSpPr>
          <p:nvPr/>
        </p:nvCxnSpPr>
        <p:spPr>
          <a:xfrm>
            <a:off x="3970102" y="1833294"/>
            <a:ext cx="57991" cy="301829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608" y="2213366"/>
            <a:ext cx="429124" cy="4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91977"/>
              </p:ext>
            </p:extLst>
          </p:nvPr>
        </p:nvGraphicFramePr>
        <p:xfrm>
          <a:off x="3970102" y="1637824"/>
          <a:ext cx="195470" cy="39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18" imgW="114120" imgH="228600" progId="Equation.DSMT4">
                  <p:embed/>
                </p:oleObj>
              </mc:Choice>
              <mc:Fallback>
                <p:oleObj name="Equation" r:id="rId18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0102" y="1637824"/>
                        <a:ext cx="195470" cy="39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58117"/>
              </p:ext>
            </p:extLst>
          </p:nvPr>
        </p:nvGraphicFramePr>
        <p:xfrm>
          <a:off x="4640793" y="1594259"/>
          <a:ext cx="281877" cy="4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19" imgW="164880" imgH="279360" progId="Equation.DSMT4">
                  <p:embed/>
                </p:oleObj>
              </mc:Choice>
              <mc:Fallback>
                <p:oleObj name="Equation" r:id="rId19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793" y="1594259"/>
                        <a:ext cx="281877" cy="4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0999"/>
              </p:ext>
            </p:extLst>
          </p:nvPr>
        </p:nvGraphicFramePr>
        <p:xfrm>
          <a:off x="3644966" y="1660234"/>
          <a:ext cx="260256" cy="4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Equation" r:id="rId20" imgW="152280" imgH="279360" progId="Equation.DSMT4">
                  <p:embed/>
                </p:oleObj>
              </mc:Choice>
              <mc:Fallback>
                <p:oleObj name="Equation" r:id="rId20" imgW="15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66" y="1660234"/>
                        <a:ext cx="260256" cy="4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直接连接符 130"/>
          <p:cNvCxnSpPr/>
          <p:nvPr/>
        </p:nvCxnSpPr>
        <p:spPr>
          <a:xfrm>
            <a:off x="4940490" y="1966441"/>
            <a:ext cx="76683" cy="288715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3999097" y="3446328"/>
            <a:ext cx="979734" cy="2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264933" y="3535815"/>
            <a:ext cx="604474" cy="26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间隔</a:t>
            </a:r>
          </a:p>
        </p:txBody>
      </p:sp>
      <p:cxnSp>
        <p:nvCxnSpPr>
          <p:cNvPr id="134" name="直接连接符 133"/>
          <p:cNvCxnSpPr/>
          <p:nvPr/>
        </p:nvCxnSpPr>
        <p:spPr>
          <a:xfrm>
            <a:off x="4469176" y="1807050"/>
            <a:ext cx="39197" cy="3044518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图片 134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6" y="3535815"/>
            <a:ext cx="441119" cy="441119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7" y="2421930"/>
            <a:ext cx="441119" cy="441119"/>
          </a:xfrm>
          <a:prstGeom prst="rect">
            <a:avLst/>
          </a:prstGeom>
        </p:spPr>
      </p:pic>
      <p:sp>
        <p:nvSpPr>
          <p:cNvPr id="137" name="同心圆 136"/>
          <p:cNvSpPr/>
          <p:nvPr/>
        </p:nvSpPr>
        <p:spPr>
          <a:xfrm>
            <a:off x="5017173" y="411348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013947" y="5157192"/>
            <a:ext cx="9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086086" y="5159216"/>
            <a:ext cx="9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7276138" y="5159216"/>
            <a:ext cx="9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0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114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5" y="2333397"/>
            <a:ext cx="441119" cy="441119"/>
          </a:xfrm>
          <a:prstGeom prst="rect">
            <a:avLst/>
          </a:prstGeom>
        </p:spPr>
      </p:pic>
      <p:sp>
        <p:nvSpPr>
          <p:cNvPr id="116" name="同心圆 115"/>
          <p:cNvSpPr/>
          <p:nvPr/>
        </p:nvSpPr>
        <p:spPr>
          <a:xfrm>
            <a:off x="2095735" y="2309748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同心圆 116"/>
          <p:cNvSpPr/>
          <p:nvPr/>
        </p:nvSpPr>
        <p:spPr>
          <a:xfrm>
            <a:off x="2578029" y="3223293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同心圆 117"/>
          <p:cNvSpPr/>
          <p:nvPr/>
        </p:nvSpPr>
        <p:spPr>
          <a:xfrm>
            <a:off x="2134077" y="2872046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同心圆 118"/>
          <p:cNvSpPr/>
          <p:nvPr/>
        </p:nvSpPr>
        <p:spPr>
          <a:xfrm>
            <a:off x="2150911" y="343777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同心圆 119"/>
          <p:cNvSpPr/>
          <p:nvPr/>
        </p:nvSpPr>
        <p:spPr>
          <a:xfrm>
            <a:off x="2470826" y="3692041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1" name="图片 120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1" y="2833205"/>
            <a:ext cx="441119" cy="441119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2" y="2942175"/>
            <a:ext cx="441119" cy="441119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5" y="3441284"/>
            <a:ext cx="441119" cy="441119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1" y="3961843"/>
            <a:ext cx="441119" cy="441119"/>
          </a:xfrm>
          <a:prstGeom prst="rect">
            <a:avLst/>
          </a:prstGeom>
        </p:spPr>
      </p:pic>
      <p:sp>
        <p:nvSpPr>
          <p:cNvPr id="125" name="同心圆 124"/>
          <p:cNvSpPr/>
          <p:nvPr/>
        </p:nvSpPr>
        <p:spPr>
          <a:xfrm>
            <a:off x="2555776" y="411347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6" name="直接连接符 125"/>
          <p:cNvCxnSpPr>
            <a:stCxn id="128" idx="1"/>
          </p:cNvCxnSpPr>
          <p:nvPr/>
        </p:nvCxnSpPr>
        <p:spPr>
          <a:xfrm>
            <a:off x="1087006" y="1738763"/>
            <a:ext cx="57991" cy="301829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12" y="2118835"/>
            <a:ext cx="429124" cy="4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240793"/>
              </p:ext>
            </p:extLst>
          </p:nvPr>
        </p:nvGraphicFramePr>
        <p:xfrm>
          <a:off x="1087006" y="1543293"/>
          <a:ext cx="195470" cy="39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7" imgW="114120" imgH="228600" progId="Equation.DSMT4">
                  <p:embed/>
                </p:oleObj>
              </mc:Choice>
              <mc:Fallback>
                <p:oleObj name="Equation" r:id="rId7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7006" y="1543293"/>
                        <a:ext cx="195470" cy="39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940995"/>
              </p:ext>
            </p:extLst>
          </p:nvPr>
        </p:nvGraphicFramePr>
        <p:xfrm>
          <a:off x="1757697" y="1499728"/>
          <a:ext cx="281877" cy="4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9" imgW="164880" imgH="279360" progId="Equation.DSMT4">
                  <p:embed/>
                </p:oleObj>
              </mc:Choice>
              <mc:Fallback>
                <p:oleObj name="Equation" r:id="rId9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97" y="1499728"/>
                        <a:ext cx="281877" cy="4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53754"/>
              </p:ext>
            </p:extLst>
          </p:nvPr>
        </p:nvGraphicFramePr>
        <p:xfrm>
          <a:off x="761870" y="1565703"/>
          <a:ext cx="260256" cy="4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11" imgW="152280" imgH="279360" progId="Equation.DSMT4">
                  <p:embed/>
                </p:oleObj>
              </mc:Choice>
              <mc:Fallback>
                <p:oleObj name="Equation" r:id="rId11" imgW="15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70" y="1565703"/>
                        <a:ext cx="260256" cy="4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直接连接符 130"/>
          <p:cNvCxnSpPr/>
          <p:nvPr/>
        </p:nvCxnSpPr>
        <p:spPr>
          <a:xfrm>
            <a:off x="2057394" y="1871910"/>
            <a:ext cx="76683" cy="288715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1116001" y="3351797"/>
            <a:ext cx="979734" cy="2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586080" y="1712519"/>
            <a:ext cx="39197" cy="3044518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图片 134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0" y="3441284"/>
            <a:ext cx="441119" cy="441119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1" y="2327399"/>
            <a:ext cx="441119" cy="441119"/>
          </a:xfrm>
          <a:prstGeom prst="rect">
            <a:avLst/>
          </a:prstGeom>
        </p:spPr>
      </p:pic>
      <p:sp>
        <p:nvSpPr>
          <p:cNvPr id="137" name="同心圆 136"/>
          <p:cNvSpPr/>
          <p:nvPr/>
        </p:nvSpPr>
        <p:spPr>
          <a:xfrm>
            <a:off x="2134077" y="401894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202990" y="5064685"/>
            <a:ext cx="9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203848" y="2833205"/>
            <a:ext cx="1296144" cy="32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图片 85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54" y="2238866"/>
            <a:ext cx="441119" cy="441119"/>
          </a:xfrm>
          <a:prstGeom prst="rect">
            <a:avLst/>
          </a:prstGeom>
        </p:spPr>
      </p:pic>
      <p:sp>
        <p:nvSpPr>
          <p:cNvPr id="87" name="同心圆 86"/>
          <p:cNvSpPr/>
          <p:nvPr/>
        </p:nvSpPr>
        <p:spPr>
          <a:xfrm>
            <a:off x="6458944" y="2215217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同心圆 87"/>
          <p:cNvSpPr/>
          <p:nvPr/>
        </p:nvSpPr>
        <p:spPr>
          <a:xfrm>
            <a:off x="6941238" y="3128762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同心圆 88"/>
          <p:cNvSpPr/>
          <p:nvPr/>
        </p:nvSpPr>
        <p:spPr>
          <a:xfrm>
            <a:off x="6497286" y="2777515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同心圆 89"/>
          <p:cNvSpPr/>
          <p:nvPr/>
        </p:nvSpPr>
        <p:spPr>
          <a:xfrm>
            <a:off x="6514120" y="3343248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同心圆 90"/>
          <p:cNvSpPr/>
          <p:nvPr/>
        </p:nvSpPr>
        <p:spPr>
          <a:xfrm>
            <a:off x="6834035" y="359751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80" y="2738674"/>
            <a:ext cx="441119" cy="441119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61" y="2847644"/>
            <a:ext cx="441119" cy="441119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54" y="3346753"/>
            <a:ext cx="441119" cy="441119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80" y="3867312"/>
            <a:ext cx="441119" cy="441119"/>
          </a:xfrm>
          <a:prstGeom prst="rect">
            <a:avLst/>
          </a:prstGeom>
        </p:spPr>
      </p:pic>
      <p:sp>
        <p:nvSpPr>
          <p:cNvPr id="96" name="同心圆 95"/>
          <p:cNvSpPr/>
          <p:nvPr/>
        </p:nvSpPr>
        <p:spPr>
          <a:xfrm>
            <a:off x="6918985" y="4018948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6870322" y="2232381"/>
            <a:ext cx="858012" cy="217058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21" y="2024304"/>
            <a:ext cx="429124" cy="4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255692"/>
              </p:ext>
            </p:extLst>
          </p:nvPr>
        </p:nvGraphicFramePr>
        <p:xfrm>
          <a:off x="7122138" y="1155004"/>
          <a:ext cx="195470" cy="39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3" imgW="114120" imgH="228600" progId="Equation.DSMT4">
                  <p:embed/>
                </p:oleObj>
              </mc:Choice>
              <mc:Fallback>
                <p:oleObj name="Equation" r:id="rId13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22138" y="1155004"/>
                        <a:ext cx="195470" cy="39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13304"/>
              </p:ext>
            </p:extLst>
          </p:nvPr>
        </p:nvGraphicFramePr>
        <p:xfrm>
          <a:off x="7958979" y="1296813"/>
          <a:ext cx="281877" cy="4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14" imgW="164880" imgH="279360" progId="Equation.DSMT4">
                  <p:embed/>
                </p:oleObj>
              </mc:Choice>
              <mc:Fallback>
                <p:oleObj name="Equation" r:id="rId14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979" y="1296813"/>
                        <a:ext cx="281877" cy="4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720272"/>
              </p:ext>
            </p:extLst>
          </p:nvPr>
        </p:nvGraphicFramePr>
        <p:xfrm>
          <a:off x="6737233" y="1633276"/>
          <a:ext cx="260256" cy="4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15" imgW="152280" imgH="279360" progId="Equation.DSMT4">
                  <p:embed/>
                </p:oleObj>
              </mc:Choice>
              <mc:Fallback>
                <p:oleObj name="Equation" r:id="rId15" imgW="15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233" y="1633276"/>
                        <a:ext cx="260256" cy="4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直接连接符 101"/>
          <p:cNvCxnSpPr/>
          <p:nvPr/>
        </p:nvCxnSpPr>
        <p:spPr>
          <a:xfrm>
            <a:off x="8172400" y="1804287"/>
            <a:ext cx="864096" cy="205120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219873" y="2663255"/>
            <a:ext cx="1317826" cy="55479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7353370" y="1545944"/>
            <a:ext cx="1184329" cy="3044518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79" y="3346753"/>
            <a:ext cx="441119" cy="441119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80" y="2232868"/>
            <a:ext cx="441119" cy="441119"/>
          </a:xfrm>
          <a:prstGeom prst="rect">
            <a:avLst/>
          </a:prstGeom>
        </p:spPr>
      </p:pic>
      <p:sp>
        <p:nvSpPr>
          <p:cNvPr id="108" name="同心圆 107"/>
          <p:cNvSpPr/>
          <p:nvPr/>
        </p:nvSpPr>
        <p:spPr>
          <a:xfrm>
            <a:off x="6497286" y="3924418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566199" y="4970154"/>
            <a:ext cx="9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10" name="图片 109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2353677"/>
            <a:ext cx="441119" cy="4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2" descr="http://gss0.baidu.com/-4o3dSag_xI4khGko9WTAnF6hhy/zhidao/wh%3D450%2C600/sign=224429c4dcb44aed591bb6e0862cab37/738b4710b912c8fc6792dc43fa039245d78821de.jpg"/>
          <p:cNvSpPr>
            <a:spLocks noChangeAspect="1" noChangeArrowheads="1"/>
          </p:cNvSpPr>
          <p:nvPr/>
        </p:nvSpPr>
        <p:spPr bwMode="auto">
          <a:xfrm>
            <a:off x="155575" y="7937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AutoShape 4" descr="http://gss0.baidu.com/-4o3dSag_xI4khGko9WTAnF6hhy/zhidao/wh%3D450%2C600/sign=224429c4dcb44aed591bb6e0862cab37/738b4710b912c8fc6792dc43fa039245d78821de.jpg"/>
          <p:cNvSpPr>
            <a:spLocks noChangeAspect="1" noChangeArrowheads="1"/>
          </p:cNvSpPr>
          <p:nvPr/>
        </p:nvSpPr>
        <p:spPr bwMode="auto">
          <a:xfrm>
            <a:off x="307975" y="160337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AutoShape 9" descr="http://img.tukuppt.com/png_preview/00/20/75/7AAIhothGg.jpg!/fw/780"/>
          <p:cNvSpPr>
            <a:spLocks noChangeAspect="1" noChangeArrowheads="1"/>
          </p:cNvSpPr>
          <p:nvPr/>
        </p:nvSpPr>
        <p:spPr bwMode="auto">
          <a:xfrm>
            <a:off x="460375" y="312737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AutoShape 11" descr="http://img.tukuppt.com/png_preview/00/20/75/7AAIhothGg.jpg!/fw/780"/>
          <p:cNvSpPr>
            <a:spLocks noChangeAspect="1" noChangeArrowheads="1"/>
          </p:cNvSpPr>
          <p:nvPr/>
        </p:nvSpPr>
        <p:spPr bwMode="auto">
          <a:xfrm>
            <a:off x="612775" y="465137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="" xmlns:a16="http://schemas.microsoft.com/office/drawing/2014/main" id="{66464D25-8E46-4601-80C9-5885D762F899}"/>
              </a:ext>
            </a:extLst>
          </p:cNvPr>
          <p:cNvSpPr/>
          <p:nvPr/>
        </p:nvSpPr>
        <p:spPr>
          <a:xfrm>
            <a:off x="1865828" y="303832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="" xmlns:a16="http://schemas.microsoft.com/office/drawing/2014/main" id="{2110C5B9-40ED-41E8-B971-DB04DC270140}"/>
              </a:ext>
            </a:extLst>
          </p:cNvPr>
          <p:cNvSpPr/>
          <p:nvPr/>
        </p:nvSpPr>
        <p:spPr>
          <a:xfrm>
            <a:off x="5330975" y="2804805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="" xmlns:a16="http://schemas.microsoft.com/office/drawing/2014/main" id="{CDF01CFF-F115-4427-9730-D85BBC2E52E1}"/>
              </a:ext>
            </a:extLst>
          </p:cNvPr>
          <p:cNvSpPr/>
          <p:nvPr/>
        </p:nvSpPr>
        <p:spPr>
          <a:xfrm>
            <a:off x="4136312" y="1829543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="" xmlns:a16="http://schemas.microsoft.com/office/drawing/2014/main" id="{C04B508C-F244-4740-9C7A-04C17A516BD6}"/>
              </a:ext>
            </a:extLst>
          </p:cNvPr>
          <p:cNvSpPr/>
          <p:nvPr/>
        </p:nvSpPr>
        <p:spPr>
          <a:xfrm>
            <a:off x="4839421" y="1799466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="" xmlns:a16="http://schemas.microsoft.com/office/drawing/2014/main" id="{2E7A741E-13B2-4A28-A71B-8DDD8A2F7B1F}"/>
              </a:ext>
            </a:extLst>
          </p:cNvPr>
          <p:cNvSpPr/>
          <p:nvPr/>
        </p:nvSpPr>
        <p:spPr>
          <a:xfrm>
            <a:off x="4054585" y="2245763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="" xmlns:a16="http://schemas.microsoft.com/office/drawing/2014/main" id="{E021EC81-7EF0-43D9-8B55-4C14B1931DB6}"/>
              </a:ext>
            </a:extLst>
          </p:cNvPr>
          <p:cNvSpPr/>
          <p:nvPr/>
        </p:nvSpPr>
        <p:spPr>
          <a:xfrm>
            <a:off x="4222637" y="1206141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="" xmlns:a16="http://schemas.microsoft.com/office/drawing/2014/main" id="{36807714-99B6-4956-AD69-B2DE757BF99D}"/>
              </a:ext>
            </a:extLst>
          </p:cNvPr>
          <p:cNvSpPr/>
          <p:nvPr/>
        </p:nvSpPr>
        <p:spPr>
          <a:xfrm>
            <a:off x="3678675" y="1206141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="" xmlns:a16="http://schemas.microsoft.com/office/drawing/2014/main" id="{C5266772-76AB-4CAF-B3AD-5479B34F5B2C}"/>
              </a:ext>
            </a:extLst>
          </p:cNvPr>
          <p:cNvSpPr/>
          <p:nvPr/>
        </p:nvSpPr>
        <p:spPr>
          <a:xfrm>
            <a:off x="2830398" y="1169947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="" xmlns:a16="http://schemas.microsoft.com/office/drawing/2014/main" id="{836F52CD-83E8-4C34-9CA0-73CB7123BE53}"/>
              </a:ext>
            </a:extLst>
          </p:cNvPr>
          <p:cNvSpPr/>
          <p:nvPr/>
        </p:nvSpPr>
        <p:spPr>
          <a:xfrm>
            <a:off x="3726918" y="1969338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>
            <a:extLst>
              <a:ext uri="{FF2B5EF4-FFF2-40B4-BE49-F238E27FC236}">
                <a16:creationId xmlns="" xmlns:a16="http://schemas.microsoft.com/office/drawing/2014/main" id="{86444539-4D2F-4526-85B2-48B1601D5FDB}"/>
              </a:ext>
            </a:extLst>
          </p:cNvPr>
          <p:cNvSpPr/>
          <p:nvPr/>
        </p:nvSpPr>
        <p:spPr>
          <a:xfrm>
            <a:off x="2120883" y="220939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="" xmlns:a16="http://schemas.microsoft.com/office/drawing/2014/main" id="{73BE264D-E1F0-4E81-B9C2-F43DA19E7421}"/>
              </a:ext>
            </a:extLst>
          </p:cNvPr>
          <p:cNvSpPr/>
          <p:nvPr/>
        </p:nvSpPr>
        <p:spPr>
          <a:xfrm>
            <a:off x="2528855" y="278362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="" xmlns:a16="http://schemas.microsoft.com/office/drawing/2014/main" id="{3B24AF82-1035-4353-8260-E3937D9E1EA7}"/>
              </a:ext>
            </a:extLst>
          </p:cNvPr>
          <p:cNvSpPr/>
          <p:nvPr/>
        </p:nvSpPr>
        <p:spPr>
          <a:xfrm>
            <a:off x="2786322" y="176965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="" xmlns:a16="http://schemas.microsoft.com/office/drawing/2014/main" id="{8BF33366-332D-4866-87A2-5940683E8B00}"/>
              </a:ext>
            </a:extLst>
          </p:cNvPr>
          <p:cNvSpPr/>
          <p:nvPr/>
        </p:nvSpPr>
        <p:spPr>
          <a:xfrm>
            <a:off x="3130315" y="2880262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="" xmlns:a16="http://schemas.microsoft.com/office/drawing/2014/main" id="{C8F2E420-0FFD-4894-89B6-113B5DAAA31E}"/>
              </a:ext>
            </a:extLst>
          </p:cNvPr>
          <p:cNvSpPr/>
          <p:nvPr/>
        </p:nvSpPr>
        <p:spPr>
          <a:xfrm>
            <a:off x="2875260" y="3491195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="" xmlns:a16="http://schemas.microsoft.com/office/drawing/2014/main" id="{3F31AC56-24E0-41F8-A13E-6AEB24A62E5D}"/>
              </a:ext>
            </a:extLst>
          </p:cNvPr>
          <p:cNvSpPr/>
          <p:nvPr/>
        </p:nvSpPr>
        <p:spPr>
          <a:xfrm>
            <a:off x="4012744" y="3093565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>
            <a:extLst>
              <a:ext uri="{FF2B5EF4-FFF2-40B4-BE49-F238E27FC236}">
                <a16:creationId xmlns="" xmlns:a16="http://schemas.microsoft.com/office/drawing/2014/main" id="{58BCA2B3-3410-4B6C-A343-B96FF9ED893C}"/>
              </a:ext>
            </a:extLst>
          </p:cNvPr>
          <p:cNvSpPr/>
          <p:nvPr/>
        </p:nvSpPr>
        <p:spPr>
          <a:xfrm>
            <a:off x="4997382" y="3307090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>
            <a:extLst>
              <a:ext uri="{FF2B5EF4-FFF2-40B4-BE49-F238E27FC236}">
                <a16:creationId xmlns="" xmlns:a16="http://schemas.microsoft.com/office/drawing/2014/main" id="{6D76CDAD-B156-4488-8BC6-F6816C1DEF41}"/>
              </a:ext>
            </a:extLst>
          </p:cNvPr>
          <p:cNvSpPr/>
          <p:nvPr/>
        </p:nvSpPr>
        <p:spPr>
          <a:xfrm>
            <a:off x="4477692" y="2494174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>
            <a:extLst>
              <a:ext uri="{FF2B5EF4-FFF2-40B4-BE49-F238E27FC236}">
                <a16:creationId xmlns="" xmlns:a16="http://schemas.microsoft.com/office/drawing/2014/main" id="{46F6DAB8-9CEC-4107-B2BC-27F43F7F4F12}"/>
              </a:ext>
            </a:extLst>
          </p:cNvPr>
          <p:cNvSpPr/>
          <p:nvPr/>
        </p:nvSpPr>
        <p:spPr>
          <a:xfrm>
            <a:off x="3471863" y="313729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="" xmlns:a16="http://schemas.microsoft.com/office/drawing/2014/main" id="{003A7EBB-35BE-41DE-BCFA-74FF0A4004A3}"/>
              </a:ext>
            </a:extLst>
          </p:cNvPr>
          <p:cNvSpPr/>
          <p:nvPr/>
        </p:nvSpPr>
        <p:spPr>
          <a:xfrm>
            <a:off x="4505601" y="3813434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>
            <a:extLst>
              <a:ext uri="{FF2B5EF4-FFF2-40B4-BE49-F238E27FC236}">
                <a16:creationId xmlns="" xmlns:a16="http://schemas.microsoft.com/office/drawing/2014/main" id="{30501B3A-C669-45F9-8826-DDB24986CEFE}"/>
              </a:ext>
            </a:extLst>
          </p:cNvPr>
          <p:cNvSpPr/>
          <p:nvPr/>
        </p:nvSpPr>
        <p:spPr>
          <a:xfrm>
            <a:off x="5075920" y="3804156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>
            <a:extLst>
              <a:ext uri="{FF2B5EF4-FFF2-40B4-BE49-F238E27FC236}">
                <a16:creationId xmlns="" xmlns:a16="http://schemas.microsoft.com/office/drawing/2014/main" id="{197B7E71-0E14-4606-BEE6-11A8D6D503C7}"/>
              </a:ext>
            </a:extLst>
          </p:cNvPr>
          <p:cNvSpPr/>
          <p:nvPr/>
        </p:nvSpPr>
        <p:spPr>
          <a:xfrm>
            <a:off x="5380927" y="3445561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="" xmlns:a16="http://schemas.microsoft.com/office/drawing/2014/main" id="{A79857D0-C451-4017-86ED-9F8F0D69D1CF}"/>
              </a:ext>
            </a:extLst>
          </p:cNvPr>
          <p:cNvSpPr/>
          <p:nvPr/>
        </p:nvSpPr>
        <p:spPr>
          <a:xfrm>
            <a:off x="5015711" y="2437513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="" xmlns:a16="http://schemas.microsoft.com/office/drawing/2014/main" id="{6973FFE3-621A-4DE7-8C14-179C83F924C8}"/>
              </a:ext>
            </a:extLst>
          </p:cNvPr>
          <p:cNvSpPr/>
          <p:nvPr/>
        </p:nvSpPr>
        <p:spPr>
          <a:xfrm>
            <a:off x="5851732" y="2857123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="" xmlns:a16="http://schemas.microsoft.com/office/drawing/2014/main" id="{3F872140-1B73-4BFA-BBD1-95AA4C0F6CBF}"/>
              </a:ext>
            </a:extLst>
          </p:cNvPr>
          <p:cNvSpPr/>
          <p:nvPr/>
        </p:nvSpPr>
        <p:spPr>
          <a:xfrm>
            <a:off x="5761256" y="2365036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="" xmlns:a16="http://schemas.microsoft.com/office/drawing/2014/main" id="{E967B2ED-D1C5-4467-9A3A-B07450F47F94}"/>
              </a:ext>
            </a:extLst>
          </p:cNvPr>
          <p:cNvSpPr/>
          <p:nvPr/>
        </p:nvSpPr>
        <p:spPr>
          <a:xfrm>
            <a:off x="5502988" y="2165436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1">
            <a:extLst>
              <a:ext uri="{FF2B5EF4-FFF2-40B4-BE49-F238E27FC236}">
                <a16:creationId xmlns="" xmlns:a16="http://schemas.microsoft.com/office/drawing/2014/main" id="{B49DCA13-5CF2-484D-B2C3-EFE7EA8C26C0}"/>
              </a:ext>
            </a:extLst>
          </p:cNvPr>
          <p:cNvSpPr txBox="1"/>
          <p:nvPr/>
        </p:nvSpPr>
        <p:spPr>
          <a:xfrm>
            <a:off x="2016291" y="3445561"/>
            <a:ext cx="977567" cy="4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77" name="文本框 39">
            <a:extLst>
              <a:ext uri="{FF2B5EF4-FFF2-40B4-BE49-F238E27FC236}">
                <a16:creationId xmlns="" xmlns:a16="http://schemas.microsoft.com/office/drawing/2014/main" id="{F1794106-401A-449B-953B-5EC21E2FD154}"/>
              </a:ext>
            </a:extLst>
          </p:cNvPr>
          <p:cNvSpPr txBox="1"/>
          <p:nvPr/>
        </p:nvSpPr>
        <p:spPr>
          <a:xfrm>
            <a:off x="5635982" y="1209192"/>
            <a:ext cx="977567" cy="4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80" name="椭圆 79">
            <a:extLst>
              <a:ext uri="{FF2B5EF4-FFF2-40B4-BE49-F238E27FC236}">
                <a16:creationId xmlns="" xmlns:a16="http://schemas.microsoft.com/office/drawing/2014/main" id="{CDF01CFF-F115-4427-9730-D85BBC2E52E1}"/>
              </a:ext>
            </a:extLst>
          </p:cNvPr>
          <p:cNvSpPr/>
          <p:nvPr/>
        </p:nvSpPr>
        <p:spPr>
          <a:xfrm>
            <a:off x="3705601" y="2399540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>
            <a:extLst>
              <a:ext uri="{FF2B5EF4-FFF2-40B4-BE49-F238E27FC236}">
                <a16:creationId xmlns="" xmlns:a16="http://schemas.microsoft.com/office/drawing/2014/main" id="{73BE264D-E1F0-4E81-B9C2-F43DA19E7421}"/>
              </a:ext>
            </a:extLst>
          </p:cNvPr>
          <p:cNvSpPr/>
          <p:nvPr/>
        </p:nvSpPr>
        <p:spPr>
          <a:xfrm>
            <a:off x="2786322" y="2308995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>
            <a:extLst>
              <a:ext uri="{FF2B5EF4-FFF2-40B4-BE49-F238E27FC236}">
                <a16:creationId xmlns="" xmlns:a16="http://schemas.microsoft.com/office/drawing/2014/main" id="{73BE264D-E1F0-4E81-B9C2-F43DA19E7421}"/>
              </a:ext>
            </a:extLst>
          </p:cNvPr>
          <p:cNvSpPr/>
          <p:nvPr/>
        </p:nvSpPr>
        <p:spPr>
          <a:xfrm>
            <a:off x="2341614" y="1885470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="" xmlns:a16="http://schemas.microsoft.com/office/drawing/2014/main" id="{836F52CD-83E8-4C34-9CA0-73CB7123BE53}"/>
              </a:ext>
            </a:extLst>
          </p:cNvPr>
          <p:cNvSpPr/>
          <p:nvPr/>
        </p:nvSpPr>
        <p:spPr>
          <a:xfrm>
            <a:off x="3501044" y="1609988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>
            <a:extLst>
              <a:ext uri="{FF2B5EF4-FFF2-40B4-BE49-F238E27FC236}">
                <a16:creationId xmlns="" xmlns:a16="http://schemas.microsoft.com/office/drawing/2014/main" id="{3B24AF82-1035-4353-8260-E3937D9E1EA7}"/>
              </a:ext>
            </a:extLst>
          </p:cNvPr>
          <p:cNvSpPr/>
          <p:nvPr/>
        </p:nvSpPr>
        <p:spPr>
          <a:xfrm>
            <a:off x="3062093" y="220939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="" xmlns:a16="http://schemas.microsoft.com/office/drawing/2014/main" id="{836F52CD-83E8-4C34-9CA0-73CB7123BE53}"/>
              </a:ext>
            </a:extLst>
          </p:cNvPr>
          <p:cNvSpPr/>
          <p:nvPr/>
        </p:nvSpPr>
        <p:spPr>
          <a:xfrm>
            <a:off x="3373516" y="1071347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>
            <a:extLst>
              <a:ext uri="{FF2B5EF4-FFF2-40B4-BE49-F238E27FC236}">
                <a16:creationId xmlns="" xmlns:a16="http://schemas.microsoft.com/office/drawing/2014/main" id="{58BCA2B3-3410-4B6C-A343-B96FF9ED893C}"/>
              </a:ext>
            </a:extLst>
          </p:cNvPr>
          <p:cNvSpPr/>
          <p:nvPr/>
        </p:nvSpPr>
        <p:spPr>
          <a:xfrm>
            <a:off x="4487272" y="2864461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>
            <a:extLst>
              <a:ext uri="{FF2B5EF4-FFF2-40B4-BE49-F238E27FC236}">
                <a16:creationId xmlns="" xmlns:a16="http://schemas.microsoft.com/office/drawing/2014/main" id="{58BCA2B3-3410-4B6C-A343-B96FF9ED893C}"/>
              </a:ext>
            </a:extLst>
          </p:cNvPr>
          <p:cNvSpPr/>
          <p:nvPr/>
        </p:nvSpPr>
        <p:spPr>
          <a:xfrm>
            <a:off x="4549631" y="3378809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05075" y="1555426"/>
            <a:ext cx="4352925" cy="1722937"/>
          </a:xfrm>
          <a:custGeom>
            <a:avLst/>
            <a:gdLst>
              <a:gd name="connsiteX0" fmla="*/ 0 w 4352925"/>
              <a:gd name="connsiteY0" fmla="*/ 63824 h 1722937"/>
              <a:gd name="connsiteX1" fmla="*/ 800100 w 4352925"/>
              <a:gd name="connsiteY1" fmla="*/ 92399 h 1722937"/>
              <a:gd name="connsiteX2" fmla="*/ 1123950 w 4352925"/>
              <a:gd name="connsiteY2" fmla="*/ 949649 h 1722937"/>
              <a:gd name="connsiteX3" fmla="*/ 1419225 w 4352925"/>
              <a:gd name="connsiteY3" fmla="*/ 1578299 h 1722937"/>
              <a:gd name="connsiteX4" fmla="*/ 2200275 w 4352925"/>
              <a:gd name="connsiteY4" fmla="*/ 721049 h 1722937"/>
              <a:gd name="connsiteX5" fmla="*/ 2771775 w 4352925"/>
              <a:gd name="connsiteY5" fmla="*/ 1654499 h 1722937"/>
              <a:gd name="connsiteX6" fmla="*/ 4352925 w 4352925"/>
              <a:gd name="connsiteY6" fmla="*/ 1635449 h 172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2925" h="1722937">
                <a:moveTo>
                  <a:pt x="0" y="63824"/>
                </a:moveTo>
                <a:cubicBezTo>
                  <a:pt x="306387" y="4292"/>
                  <a:pt x="612775" y="-55239"/>
                  <a:pt x="800100" y="92399"/>
                </a:cubicBezTo>
                <a:cubicBezTo>
                  <a:pt x="987425" y="240037"/>
                  <a:pt x="1020763" y="701999"/>
                  <a:pt x="1123950" y="949649"/>
                </a:cubicBezTo>
                <a:cubicBezTo>
                  <a:pt x="1227138" y="1197299"/>
                  <a:pt x="1239838" y="1616399"/>
                  <a:pt x="1419225" y="1578299"/>
                </a:cubicBezTo>
                <a:cubicBezTo>
                  <a:pt x="1598612" y="1540199"/>
                  <a:pt x="1974850" y="708349"/>
                  <a:pt x="2200275" y="721049"/>
                </a:cubicBezTo>
                <a:cubicBezTo>
                  <a:pt x="2425700" y="733749"/>
                  <a:pt x="2413000" y="1502099"/>
                  <a:pt x="2771775" y="1654499"/>
                </a:cubicBezTo>
                <a:cubicBezTo>
                  <a:pt x="3130550" y="1806899"/>
                  <a:pt x="3989388" y="1660849"/>
                  <a:pt x="4352925" y="1635449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>
            <a:extLst>
              <a:ext uri="{FF2B5EF4-FFF2-40B4-BE49-F238E27FC236}">
                <a16:creationId xmlns="" xmlns:a16="http://schemas.microsoft.com/office/drawing/2014/main" id="{C8F2E420-0FFD-4894-89B6-113B5DAAA31E}"/>
              </a:ext>
            </a:extLst>
          </p:cNvPr>
          <p:cNvSpPr/>
          <p:nvPr/>
        </p:nvSpPr>
        <p:spPr>
          <a:xfrm>
            <a:off x="3786505" y="3491196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691680" y="1214906"/>
            <a:ext cx="5472608" cy="278871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3" r="14070" b="15878"/>
          <a:stretch/>
        </p:blipFill>
        <p:spPr bwMode="auto">
          <a:xfrm>
            <a:off x="272414" y="1597438"/>
            <a:ext cx="4032448" cy="3160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图片 4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" b="5186"/>
          <a:stretch/>
        </p:blipFill>
        <p:spPr bwMode="auto">
          <a:xfrm>
            <a:off x="4290351" y="1556792"/>
            <a:ext cx="4628629" cy="32644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4799898"/>
            <a:ext cx="174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156176" y="4816248"/>
            <a:ext cx="16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9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上弧形箭头 28"/>
          <p:cNvSpPr/>
          <p:nvPr/>
        </p:nvSpPr>
        <p:spPr>
          <a:xfrm>
            <a:off x="2552939" y="2455946"/>
            <a:ext cx="4340969" cy="8711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rot="21168139">
            <a:off x="5505472" y="2805963"/>
            <a:ext cx="2566393" cy="207814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5148064" y="2060848"/>
            <a:ext cx="3240360" cy="324036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1157733">
            <a:off x="821602" y="3023554"/>
            <a:ext cx="2549171" cy="3207116"/>
          </a:xfrm>
          <a:prstGeom prst="rect">
            <a:avLst/>
          </a:prstGeom>
          <a:noFill/>
          <a:ln w="57150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同心圆 8"/>
          <p:cNvSpPr/>
          <p:nvPr/>
        </p:nvSpPr>
        <p:spPr>
          <a:xfrm>
            <a:off x="2771800" y="4261856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1" y="4798371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1" y="4642188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66" y="4887987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3" name="同心圆 12"/>
          <p:cNvSpPr/>
          <p:nvPr/>
        </p:nvSpPr>
        <p:spPr>
          <a:xfrm>
            <a:off x="1994686" y="4526354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1532761" y="4211178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2338807" y="4211178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3" y="4596015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09" y="4887987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8" name="同心圆 17"/>
          <p:cNvSpPr/>
          <p:nvPr/>
        </p:nvSpPr>
        <p:spPr>
          <a:xfrm>
            <a:off x="1882056" y="4117056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同心圆 20"/>
          <p:cNvSpPr/>
          <p:nvPr/>
        </p:nvSpPr>
        <p:spPr>
          <a:xfrm>
            <a:off x="2656820" y="4596015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22" y="4393614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18" y="4393613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6" y="4801293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26" name="同心圆 25"/>
          <p:cNvSpPr/>
          <p:nvPr/>
        </p:nvSpPr>
        <p:spPr>
          <a:xfrm>
            <a:off x="2369377" y="4526354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同心圆 26"/>
          <p:cNvSpPr/>
          <p:nvPr/>
        </p:nvSpPr>
        <p:spPr>
          <a:xfrm>
            <a:off x="2124675" y="4755792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2068937" y="4286548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333500" y="4352925"/>
            <a:ext cx="1647825" cy="610619"/>
          </a:xfrm>
          <a:custGeom>
            <a:avLst/>
            <a:gdLst>
              <a:gd name="connsiteX0" fmla="*/ 0 w 1647825"/>
              <a:gd name="connsiteY0" fmla="*/ 0 h 610619"/>
              <a:gd name="connsiteX1" fmla="*/ 381000 w 1647825"/>
              <a:gd name="connsiteY1" fmla="*/ 85725 h 610619"/>
              <a:gd name="connsiteX2" fmla="*/ 619125 w 1647825"/>
              <a:gd name="connsiteY2" fmla="*/ 38100 h 610619"/>
              <a:gd name="connsiteX3" fmla="*/ 590550 w 1647825"/>
              <a:gd name="connsiteY3" fmla="*/ 371475 h 610619"/>
              <a:gd name="connsiteX4" fmla="*/ 695325 w 1647825"/>
              <a:gd name="connsiteY4" fmla="*/ 552450 h 610619"/>
              <a:gd name="connsiteX5" fmla="*/ 1019175 w 1647825"/>
              <a:gd name="connsiteY5" fmla="*/ 609600 h 610619"/>
              <a:gd name="connsiteX6" fmla="*/ 1266825 w 1647825"/>
              <a:gd name="connsiteY6" fmla="*/ 514350 h 610619"/>
              <a:gd name="connsiteX7" fmla="*/ 1647825 w 1647825"/>
              <a:gd name="connsiteY7" fmla="*/ 438150 h 61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7825" h="610619">
                <a:moveTo>
                  <a:pt x="0" y="0"/>
                </a:moveTo>
                <a:cubicBezTo>
                  <a:pt x="138906" y="39687"/>
                  <a:pt x="277813" y="79375"/>
                  <a:pt x="381000" y="85725"/>
                </a:cubicBezTo>
                <a:cubicBezTo>
                  <a:pt x="484188" y="92075"/>
                  <a:pt x="584200" y="-9525"/>
                  <a:pt x="619125" y="38100"/>
                </a:cubicBezTo>
                <a:cubicBezTo>
                  <a:pt x="654050" y="85725"/>
                  <a:pt x="577850" y="285750"/>
                  <a:pt x="590550" y="371475"/>
                </a:cubicBezTo>
                <a:cubicBezTo>
                  <a:pt x="603250" y="457200"/>
                  <a:pt x="623887" y="512762"/>
                  <a:pt x="695325" y="552450"/>
                </a:cubicBezTo>
                <a:cubicBezTo>
                  <a:pt x="766763" y="592138"/>
                  <a:pt x="923925" y="615950"/>
                  <a:pt x="1019175" y="609600"/>
                </a:cubicBezTo>
                <a:cubicBezTo>
                  <a:pt x="1114425" y="603250"/>
                  <a:pt x="1162050" y="542925"/>
                  <a:pt x="1266825" y="514350"/>
                </a:cubicBezTo>
                <a:cubicBezTo>
                  <a:pt x="1371600" y="485775"/>
                  <a:pt x="1579563" y="454025"/>
                  <a:pt x="1647825" y="438150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同心圆 29"/>
          <p:cNvSpPr/>
          <p:nvPr/>
        </p:nvSpPr>
        <p:spPr>
          <a:xfrm>
            <a:off x="6876256" y="3472004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743515"/>
            <a:ext cx="288943" cy="28894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00" y="4740486"/>
            <a:ext cx="288943" cy="28894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9" y="4224681"/>
            <a:ext cx="288943" cy="28894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81" y="4381882"/>
            <a:ext cx="288943" cy="28894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65" y="4226972"/>
            <a:ext cx="288943" cy="28894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74" y="4436657"/>
            <a:ext cx="288943" cy="28894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87" y="4895682"/>
            <a:ext cx="288943" cy="28894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682557"/>
            <a:ext cx="288943" cy="288943"/>
          </a:xfrm>
          <a:prstGeom prst="rect">
            <a:avLst/>
          </a:prstGeom>
        </p:spPr>
      </p:pic>
      <p:sp>
        <p:nvSpPr>
          <p:cNvPr id="40" name="同心圆 39"/>
          <p:cNvSpPr/>
          <p:nvPr/>
        </p:nvSpPr>
        <p:spPr>
          <a:xfrm>
            <a:off x="6364599" y="3334033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同心圆 40"/>
          <p:cNvSpPr/>
          <p:nvPr/>
        </p:nvSpPr>
        <p:spPr>
          <a:xfrm>
            <a:off x="6919405" y="3112950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同心圆 41"/>
          <p:cNvSpPr/>
          <p:nvPr/>
        </p:nvSpPr>
        <p:spPr>
          <a:xfrm>
            <a:off x="7850221" y="2898818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同心圆 42"/>
          <p:cNvSpPr/>
          <p:nvPr/>
        </p:nvSpPr>
        <p:spPr>
          <a:xfrm>
            <a:off x="7561278" y="2348880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同心圆 43"/>
          <p:cNvSpPr/>
          <p:nvPr/>
        </p:nvSpPr>
        <p:spPr>
          <a:xfrm>
            <a:off x="6885305" y="2348880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6385146" y="2585240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同心圆 47"/>
          <p:cNvSpPr/>
          <p:nvPr/>
        </p:nvSpPr>
        <p:spPr>
          <a:xfrm>
            <a:off x="6043927" y="2241814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同心圆 48"/>
          <p:cNvSpPr/>
          <p:nvPr/>
        </p:nvSpPr>
        <p:spPr>
          <a:xfrm>
            <a:off x="5399200" y="3021422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39827" y="3472004"/>
            <a:ext cx="221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53703"/>
              </p:ext>
            </p:extLst>
          </p:nvPr>
        </p:nvGraphicFramePr>
        <p:xfrm>
          <a:off x="2267586" y="3373003"/>
          <a:ext cx="718345" cy="53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342720" imgH="253800" progId="Equation.DSMT4">
                  <p:embed/>
                </p:oleObj>
              </mc:Choice>
              <mc:Fallback>
                <p:oleObj name="Equation" r:id="rId5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586" y="3373003"/>
                        <a:ext cx="718345" cy="532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5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265273"/>
            <a:ext cx="4229181" cy="28496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68" y="2265272"/>
            <a:ext cx="4229181" cy="2849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712" y="511488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16216" y="51338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9712" y="511488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16216" y="51338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8" y="2358805"/>
            <a:ext cx="4102810" cy="2764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50421"/>
            <a:ext cx="4102810" cy="276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9712" y="511488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16216" y="51338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3452"/>
            <a:ext cx="4067944" cy="27463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21645"/>
            <a:ext cx="4067944" cy="27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51</Words>
  <Application>Microsoft Office PowerPoint</Application>
  <PresentationFormat>全屏显示(4:3)</PresentationFormat>
  <Paragraphs>25</Paragraphs>
  <Slides>9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27</cp:revision>
  <dcterms:created xsi:type="dcterms:W3CDTF">2020-03-08T00:47:01Z</dcterms:created>
  <dcterms:modified xsi:type="dcterms:W3CDTF">2020-03-09T15:52:00Z</dcterms:modified>
</cp:coreProperties>
</file>