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53098"/>
            <a:ext cx="7304164" cy="1918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0" y="836712"/>
            <a:ext cx="547764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</cp:revision>
  <dcterms:created xsi:type="dcterms:W3CDTF">2020-03-31T13:39:27Z</dcterms:created>
  <dcterms:modified xsi:type="dcterms:W3CDTF">2020-03-31T15:25:55Z</dcterms:modified>
</cp:coreProperties>
</file>