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71026-B1BE-424E-9E14-39D35A228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857F0A-111A-4166-BAD1-62FD78DCB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25716-A105-43B8-B870-EEB20A09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F475-CC9A-47B2-BA02-F0515F9548A4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B19B6-4C8E-45ED-B0BA-ACEEC3CC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54032-77E5-4AF0-A5AC-402D9FA4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B3DA-6FED-46EE-B7E2-CD050093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85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F5D0C-8134-4C2D-AF17-CE4F29CD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94379F-C66D-4748-9F9E-8318AE6F4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8104D-9AC7-4949-8587-88FF4399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F475-CC9A-47B2-BA02-F0515F9548A4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7E97F-DB4A-4DA1-9E94-AE83E9C9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6B113B-98F5-4E2A-A84A-8597E934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B3DA-6FED-46EE-B7E2-CD050093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6273DF-FCE8-49EC-9991-B8192E6C6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0C35FA-F439-4C20-AE4C-74AF277DB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9ABEE-37B3-4350-9AE2-5FF67277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F475-CC9A-47B2-BA02-F0515F9548A4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6977F-714E-491D-AE7A-5CF3ED34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3D24EA-F85A-4A20-A9C4-3C6BEEB9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B3DA-6FED-46EE-B7E2-CD050093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63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3525C-9511-4549-9DFF-3FB33A36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2646C-4195-4AEB-9788-40F19A9D3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45B0E-2CC2-4344-A453-80EDD912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F475-CC9A-47B2-BA02-F0515F9548A4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6F2B8-9138-4D3D-8918-D7A6B3FF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8B987-808F-4C41-BF4E-0A5B22AF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B3DA-6FED-46EE-B7E2-CD050093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5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BB12-1845-4EF3-95DE-AAFB8DB85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1E5B5C-B69F-476C-AECB-35FDBA7C6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2569F-B060-488C-8FFE-BA8CA3C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F475-CC9A-47B2-BA02-F0515F9548A4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FA33D-DF00-48CB-9201-BBD63EFA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AF2E2-17C5-425F-A008-BC0CF797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B3DA-6FED-46EE-B7E2-CD050093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06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536E0-4C08-402F-A822-0AA24C77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85841-AFA9-4999-A04B-144BA6FF4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22729-5966-4D25-B5D2-C62A9D753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1F13D4-74C7-4BDA-8650-A3379836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F475-CC9A-47B2-BA02-F0515F9548A4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59AC37-0687-4AB3-A290-183533D0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D348BF-CBEF-406A-BCFF-98C583A0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B3DA-6FED-46EE-B7E2-CD050093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62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44C9-E179-4C1A-AC54-9E41B4353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E7A6E0-3E04-4255-AA7D-ED1454C10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6FBC03-4E93-4761-85D5-B5C33AFA0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13A2BA-CDF6-4B79-A691-4B41D225E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347B54-79E3-454D-BB9C-F5C2AF650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1F1379-3870-4E3C-800C-1F635833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F475-CC9A-47B2-BA02-F0515F9548A4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02A51F-7F9A-45E8-9EA1-E6093D48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992442-4D2C-4EBB-904A-3E668D4E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B3DA-6FED-46EE-B7E2-CD050093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79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7252F-5A41-4579-AED9-DC0BB4CD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6235D6-F91D-4CC6-90BE-8E540ACA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F475-CC9A-47B2-BA02-F0515F9548A4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4B63A0-27D7-45D7-94D7-A983F08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805475-8B72-4166-B12A-63688745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B3DA-6FED-46EE-B7E2-CD050093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9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3352C1-3673-417A-86BE-F10B4965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F475-CC9A-47B2-BA02-F0515F9548A4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E88D4F-8F7B-4E94-9C7E-C5671CF3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E61A04-5E1C-421D-88CF-3F4E5E8B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B3DA-6FED-46EE-B7E2-CD050093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6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3DF09-D528-48FA-8FE7-6E51D6BA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A042C-C2A5-4F3B-A209-8E8CADC82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A43ED7-32E8-4CA2-82D6-8A632F8C3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ABC366-0D30-41B6-B91C-69D7D066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F475-CC9A-47B2-BA02-F0515F9548A4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9E040F-533B-4700-A3F7-2BBE880A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673D3C-2050-43D6-835B-E62414E4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B3DA-6FED-46EE-B7E2-CD050093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6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2C898-18FB-4419-AE98-4AC5CC62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A92C3B-802F-4DE8-A867-1BBE00DDF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A9FD33-0232-436E-B8AE-BAB6880DD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84A88F-5B57-4FFA-A48C-40633C7D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F475-CC9A-47B2-BA02-F0515F9548A4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4D57CB-5230-44F5-9103-122FA18C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4EDA3-3BFC-4875-8304-FF5C09A2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B3DA-6FED-46EE-B7E2-CD050093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69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0C862D-5083-438F-8FEC-08B39429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FA22B-31E5-47E9-BE2E-5E993CE3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DA7FE-0192-4708-A2FC-61D0AD64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AF475-CC9A-47B2-BA02-F0515F9548A4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2F6C4-C2B9-47D1-8758-66E27CDB2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F92EA-6265-42A0-BA7B-144128363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B3DA-6FED-46EE-B7E2-CD0500935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91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7F5121F-7901-426B-B8F5-B0C2B9DE684E}"/>
              </a:ext>
            </a:extLst>
          </p:cNvPr>
          <p:cNvGrpSpPr/>
          <p:nvPr/>
        </p:nvGrpSpPr>
        <p:grpSpPr>
          <a:xfrm>
            <a:off x="2386148" y="4637314"/>
            <a:ext cx="7419703" cy="914400"/>
            <a:chOff x="2386148" y="4637314"/>
            <a:chExt cx="7419703" cy="9144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3234F57-88D3-4C5B-9FDA-2B1D4977B6E3}"/>
                </a:ext>
              </a:extLst>
            </p:cNvPr>
            <p:cNvSpPr/>
            <p:nvPr/>
          </p:nvSpPr>
          <p:spPr>
            <a:xfrm>
              <a:off x="2386148" y="4637314"/>
              <a:ext cx="7419703" cy="9144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EE56A41-C212-4503-9DC3-17C7847ADF3F}"/>
                </a:ext>
              </a:extLst>
            </p:cNvPr>
            <p:cNvSpPr txBox="1"/>
            <p:nvPr/>
          </p:nvSpPr>
          <p:spPr>
            <a:xfrm>
              <a:off x="2444930" y="4802126"/>
              <a:ext cx="73021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CPU</a:t>
              </a:r>
              <a:r>
                <a:rPr lang="zh-CN" altLang="en-US" sz="3200" b="1" dirty="0"/>
                <a:t>、</a:t>
              </a:r>
              <a:r>
                <a:rPr lang="en-US" altLang="zh-CN" sz="3200" b="1" dirty="0"/>
                <a:t>GPU</a:t>
              </a:r>
              <a:r>
                <a:rPr lang="zh-CN" altLang="en-US" sz="3200" b="1" dirty="0"/>
                <a:t>、</a:t>
              </a:r>
              <a:r>
                <a:rPr lang="en-US" altLang="zh-CN" sz="3200" b="1" dirty="0"/>
                <a:t>FPGA</a:t>
              </a:r>
              <a:r>
                <a:rPr lang="zh-CN" altLang="en-US" sz="3200" b="1" dirty="0"/>
                <a:t>集群、云端基础设施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A95BED-DA15-454C-9E44-A0E0FB61196F}"/>
              </a:ext>
            </a:extLst>
          </p:cNvPr>
          <p:cNvGrpSpPr/>
          <p:nvPr/>
        </p:nvGrpSpPr>
        <p:grpSpPr>
          <a:xfrm>
            <a:off x="2444930" y="3152355"/>
            <a:ext cx="8721636" cy="1270153"/>
            <a:chOff x="2368730" y="3183308"/>
            <a:chExt cx="8721636" cy="127015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7F835B-2049-428D-9285-503DE058E28C}"/>
                </a:ext>
              </a:extLst>
            </p:cNvPr>
            <p:cNvGrpSpPr/>
            <p:nvPr/>
          </p:nvGrpSpPr>
          <p:grpSpPr>
            <a:xfrm>
              <a:off x="2368730" y="3183308"/>
              <a:ext cx="8721636" cy="914400"/>
              <a:chOff x="2386148" y="4637314"/>
              <a:chExt cx="8721636" cy="914400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044FA2A-279D-4ABE-B0B3-FC338ABBEFB2}"/>
                  </a:ext>
                </a:extLst>
              </p:cNvPr>
              <p:cNvSpPr/>
              <p:nvPr/>
            </p:nvSpPr>
            <p:spPr>
              <a:xfrm>
                <a:off x="2386148" y="4637314"/>
                <a:ext cx="7419703" cy="9144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A583F0A-A397-461C-B79E-AA3D800D8043}"/>
                  </a:ext>
                </a:extLst>
              </p:cNvPr>
              <p:cNvSpPr txBox="1"/>
              <p:nvPr/>
            </p:nvSpPr>
            <p:spPr>
              <a:xfrm>
                <a:off x="2664822" y="4802126"/>
                <a:ext cx="844296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/>
                  <a:t>分布式计算架构：</a:t>
                </a:r>
                <a:r>
                  <a:rPr lang="en-US" altLang="zh-CN" sz="2400" b="1" dirty="0" err="1"/>
                  <a:t>Tensorflow</a:t>
                </a:r>
                <a:r>
                  <a:rPr lang="zh-CN" altLang="en-US" sz="2400" b="1" dirty="0"/>
                  <a:t>、</a:t>
                </a:r>
                <a:r>
                  <a:rPr lang="en-US" altLang="zh-CN" sz="2400" b="1" dirty="0"/>
                  <a:t>MapReduce</a:t>
                </a:r>
                <a:endParaRPr lang="zh-CN" altLang="en-US" sz="3200" b="1" dirty="0"/>
              </a:p>
            </p:txBody>
          </p:sp>
        </p:grpSp>
        <p:sp>
          <p:nvSpPr>
            <p:cNvPr id="8" name="箭头: 下 7">
              <a:extLst>
                <a:ext uri="{FF2B5EF4-FFF2-40B4-BE49-F238E27FC236}">
                  <a16:creationId xmlns:a16="http://schemas.microsoft.com/office/drawing/2014/main" id="{BB708D59-9D8D-485B-BAA0-47E64049662E}"/>
                </a:ext>
              </a:extLst>
            </p:cNvPr>
            <p:cNvSpPr/>
            <p:nvPr/>
          </p:nvSpPr>
          <p:spPr>
            <a:xfrm>
              <a:off x="2873829" y="4260573"/>
              <a:ext cx="705394" cy="187884"/>
            </a:xfrm>
            <a:prstGeom prst="downArrow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箭头: 下 8">
              <a:extLst>
                <a:ext uri="{FF2B5EF4-FFF2-40B4-BE49-F238E27FC236}">
                  <a16:creationId xmlns:a16="http://schemas.microsoft.com/office/drawing/2014/main" id="{83034ECA-F074-4A72-AAD6-86EA0ECFC7C9}"/>
                </a:ext>
              </a:extLst>
            </p:cNvPr>
            <p:cNvSpPr/>
            <p:nvPr/>
          </p:nvSpPr>
          <p:spPr>
            <a:xfrm>
              <a:off x="4075612" y="4249038"/>
              <a:ext cx="705394" cy="187884"/>
            </a:xfrm>
            <a:prstGeom prst="downArrow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1CB8C642-80F8-4404-8203-4E833AACCE84}"/>
                </a:ext>
              </a:extLst>
            </p:cNvPr>
            <p:cNvSpPr/>
            <p:nvPr/>
          </p:nvSpPr>
          <p:spPr>
            <a:xfrm>
              <a:off x="6374674" y="4260573"/>
              <a:ext cx="705394" cy="192888"/>
            </a:xfrm>
            <a:prstGeom prst="downArrow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F66A5E90-FC71-473B-B6C6-F854072E633E}"/>
                </a:ext>
              </a:extLst>
            </p:cNvPr>
            <p:cNvSpPr/>
            <p:nvPr/>
          </p:nvSpPr>
          <p:spPr>
            <a:xfrm>
              <a:off x="5225143" y="4260573"/>
              <a:ext cx="705394" cy="192888"/>
            </a:xfrm>
            <a:prstGeom prst="downArrow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0E53C448-DBC2-4BC4-A399-6B04F007956E}"/>
                </a:ext>
              </a:extLst>
            </p:cNvPr>
            <p:cNvSpPr/>
            <p:nvPr/>
          </p:nvSpPr>
          <p:spPr>
            <a:xfrm>
              <a:off x="7498079" y="4260573"/>
              <a:ext cx="705394" cy="192888"/>
            </a:xfrm>
            <a:prstGeom prst="downArrow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D18661AB-09B0-4F85-801F-650C6720E0DA}"/>
                </a:ext>
              </a:extLst>
            </p:cNvPr>
            <p:cNvSpPr/>
            <p:nvPr/>
          </p:nvSpPr>
          <p:spPr>
            <a:xfrm>
              <a:off x="8621484" y="4260573"/>
              <a:ext cx="705394" cy="192888"/>
            </a:xfrm>
            <a:prstGeom prst="downArrow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919F132-B58C-420B-919C-04874D779090}"/>
              </a:ext>
            </a:extLst>
          </p:cNvPr>
          <p:cNvGrpSpPr/>
          <p:nvPr/>
        </p:nvGrpSpPr>
        <p:grpSpPr>
          <a:xfrm>
            <a:off x="2444930" y="1759457"/>
            <a:ext cx="8721636" cy="914400"/>
            <a:chOff x="2386148" y="4637314"/>
            <a:chExt cx="8721636" cy="9144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BF303DD-648E-4858-AF73-70A1E3A5A5B2}"/>
                </a:ext>
              </a:extLst>
            </p:cNvPr>
            <p:cNvSpPr/>
            <p:nvPr/>
          </p:nvSpPr>
          <p:spPr>
            <a:xfrm>
              <a:off x="2386148" y="4637314"/>
              <a:ext cx="7419703" cy="9144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19362E5-9D7A-4C7A-88F8-BDC15F57DFE1}"/>
                </a:ext>
              </a:extLst>
            </p:cNvPr>
            <p:cNvSpPr txBox="1"/>
            <p:nvPr/>
          </p:nvSpPr>
          <p:spPr>
            <a:xfrm>
              <a:off x="2664822" y="4802126"/>
              <a:ext cx="84429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模型与预处理工具：</a:t>
              </a:r>
              <a:r>
                <a:rPr lang="zh-CN" altLang="en-US" sz="2800" b="1" dirty="0"/>
                <a:t>线性回归、语音转换</a:t>
              </a:r>
              <a:endParaRPr lang="zh-CN" altLang="en-US" sz="3200" b="1" dirty="0"/>
            </a:p>
          </p:txBody>
        </p:sp>
      </p:grpSp>
      <p:sp>
        <p:nvSpPr>
          <p:cNvPr id="20" name="箭头: 下 19">
            <a:extLst>
              <a:ext uri="{FF2B5EF4-FFF2-40B4-BE49-F238E27FC236}">
                <a16:creationId xmlns:a16="http://schemas.microsoft.com/office/drawing/2014/main" id="{A4105FDB-3770-4C2E-B878-B499FEEA3BE0}"/>
              </a:ext>
            </a:extLst>
          </p:cNvPr>
          <p:cNvSpPr/>
          <p:nvPr/>
        </p:nvSpPr>
        <p:spPr>
          <a:xfrm>
            <a:off x="5802084" y="2847216"/>
            <a:ext cx="705394" cy="192888"/>
          </a:xfrm>
          <a:prstGeom prst="down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08C0141-F731-4142-B9AC-48C9C8C57F98}"/>
              </a:ext>
            </a:extLst>
          </p:cNvPr>
          <p:cNvGrpSpPr/>
          <p:nvPr/>
        </p:nvGrpSpPr>
        <p:grpSpPr>
          <a:xfrm>
            <a:off x="2444929" y="403402"/>
            <a:ext cx="8721637" cy="914400"/>
            <a:chOff x="2388324" y="4546582"/>
            <a:chExt cx="8721637" cy="9144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6D76871-D968-4465-B6E8-E6C5EBC21FBB}"/>
                </a:ext>
              </a:extLst>
            </p:cNvPr>
            <p:cNvSpPr/>
            <p:nvPr/>
          </p:nvSpPr>
          <p:spPr>
            <a:xfrm>
              <a:off x="2388324" y="4546582"/>
              <a:ext cx="7419703" cy="9144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C66304C-2481-449A-8255-D026CA9ABB63}"/>
                </a:ext>
              </a:extLst>
            </p:cNvPr>
            <p:cNvSpPr txBox="1"/>
            <p:nvPr/>
          </p:nvSpPr>
          <p:spPr>
            <a:xfrm>
              <a:off x="2666999" y="4711394"/>
              <a:ext cx="84429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服务场景：购买力评估、疾病预测等</a:t>
              </a:r>
            </a:p>
          </p:txBody>
        </p:sp>
      </p:grpSp>
      <p:sp>
        <p:nvSpPr>
          <p:cNvPr id="28" name="箭头: 下 27">
            <a:extLst>
              <a:ext uri="{FF2B5EF4-FFF2-40B4-BE49-F238E27FC236}">
                <a16:creationId xmlns:a16="http://schemas.microsoft.com/office/drawing/2014/main" id="{03B7A3A9-23FA-4A54-BA25-8DD546339566}"/>
              </a:ext>
            </a:extLst>
          </p:cNvPr>
          <p:cNvSpPr/>
          <p:nvPr/>
        </p:nvSpPr>
        <p:spPr>
          <a:xfrm>
            <a:off x="5765070" y="1446102"/>
            <a:ext cx="705394" cy="192888"/>
          </a:xfrm>
          <a:prstGeom prst="down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4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35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</cp:revision>
  <dcterms:created xsi:type="dcterms:W3CDTF">2020-01-28T14:21:30Z</dcterms:created>
  <dcterms:modified xsi:type="dcterms:W3CDTF">2020-01-29T16:02:12Z</dcterms:modified>
</cp:coreProperties>
</file>