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12443" y="2289623"/>
            <a:ext cx="3095945" cy="3312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1427768" y="3581245"/>
            <a:ext cx="338437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9940" y="3068644"/>
            <a:ext cx="1224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/>
              <a:t>污水</a:t>
            </a:r>
            <a:endParaRPr lang="zh-CN" altLang="en-US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58774" y="1913320"/>
            <a:ext cx="2595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有机质</a:t>
            </a:r>
            <a:endParaRPr lang="en-US" altLang="zh-CN" sz="2800" dirty="0" smtClean="0"/>
          </a:p>
          <a:p>
            <a:r>
              <a:rPr lang="zh-CN" altLang="en-US" sz="2800" dirty="0" smtClean="0"/>
              <a:t>输入量</a:t>
            </a:r>
            <a:endParaRPr lang="en-US" altLang="zh-CN" sz="2800" dirty="0" smtClean="0"/>
          </a:p>
          <a:p>
            <a:r>
              <a:rPr lang="zh-CN" altLang="en-US" sz="2800" dirty="0"/>
              <a:t>总</a:t>
            </a:r>
            <a:r>
              <a:rPr lang="zh-CN" altLang="en-US" sz="2800" dirty="0" smtClean="0"/>
              <a:t>磷</a:t>
            </a:r>
            <a:endParaRPr lang="en-US" altLang="zh-CN" sz="2800" dirty="0" smtClean="0"/>
          </a:p>
          <a:p>
            <a:r>
              <a:rPr lang="zh-CN" altLang="en-US" sz="2800" dirty="0" smtClean="0"/>
              <a:t>压力负荷</a:t>
            </a:r>
            <a:endParaRPr lang="en-US" altLang="zh-CN" sz="2800" dirty="0" smtClean="0"/>
          </a:p>
        </p:txBody>
      </p:sp>
      <p:sp>
        <p:nvSpPr>
          <p:cNvPr id="8" name="矩形 7"/>
          <p:cNvSpPr/>
          <p:nvPr/>
        </p:nvSpPr>
        <p:spPr>
          <a:xfrm>
            <a:off x="2186319" y="430041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dirty="0"/>
              <a:t>碱度</a:t>
            </a:r>
            <a:r>
              <a:rPr lang="zh-CN" altLang="zh-CN" sz="2800" dirty="0" smtClean="0"/>
              <a:t>负荷</a:t>
            </a:r>
            <a:endParaRPr lang="en-US" altLang="zh-CN" sz="2800" dirty="0" smtClean="0"/>
          </a:p>
          <a:p>
            <a:r>
              <a:rPr lang="en-US" altLang="zh-CN" sz="2800" dirty="0" smtClean="0"/>
              <a:t>pH</a:t>
            </a:r>
            <a:r>
              <a:rPr lang="zh-CN" altLang="zh-CN" sz="2800" dirty="0"/>
              <a:t>值</a:t>
            </a:r>
            <a:endParaRPr lang="en-US" altLang="zh-CN" sz="2800" dirty="0"/>
          </a:p>
          <a:p>
            <a:r>
              <a:rPr lang="zh-CN" altLang="zh-CN" sz="2800" dirty="0" smtClean="0"/>
              <a:t>温度</a:t>
            </a:r>
            <a:endParaRPr lang="en-US" altLang="zh-CN" sz="2800" dirty="0"/>
          </a:p>
          <a:p>
            <a:r>
              <a:rPr lang="zh-CN" altLang="en-US" sz="2800" dirty="0" smtClean="0"/>
              <a:t>总固体</a:t>
            </a:r>
            <a:endParaRPr lang="en-US" altLang="zh-CN" sz="2800" dirty="0" smtClean="0"/>
          </a:p>
          <a:p>
            <a:r>
              <a:rPr lang="zh-CN" altLang="en-US" sz="2800" dirty="0" smtClean="0"/>
              <a:t>挥发性固体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62511" y="2647696"/>
            <a:ext cx="259580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反应器</a:t>
            </a:r>
            <a:r>
              <a:rPr lang="en-US" altLang="zh-CN" sz="3200" dirty="0" smtClean="0">
                <a:solidFill>
                  <a:schemeClr val="bg1"/>
                </a:solidFill>
              </a:rPr>
              <a:t>PH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</a:rPr>
              <a:t>反应器温度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360316" y="3581245"/>
            <a:ext cx="2340459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00285" y="2128764"/>
            <a:ext cx="190795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产物</a:t>
            </a:r>
            <a:r>
              <a:rPr lang="en-US" altLang="zh-CN" sz="2800" dirty="0" smtClean="0"/>
              <a:t>COD</a:t>
            </a:r>
            <a:endParaRPr lang="en-US" altLang="zh-CN" sz="2800" dirty="0"/>
          </a:p>
          <a:p>
            <a:r>
              <a:rPr lang="en-US" altLang="zh-CN" sz="2800" dirty="0" smtClean="0"/>
              <a:t>COD</a:t>
            </a:r>
            <a:r>
              <a:rPr lang="zh-CN" altLang="zh-CN" sz="2800" dirty="0" smtClean="0"/>
              <a:t>去除率</a:t>
            </a:r>
            <a:endParaRPr lang="en-US" altLang="zh-CN" sz="2800" dirty="0" smtClean="0"/>
          </a:p>
          <a:p>
            <a:r>
              <a:rPr lang="zh-CN" altLang="en-US" sz="2800" dirty="0"/>
              <a:t>产出物</a:t>
            </a:r>
            <a:r>
              <a:rPr lang="en-US" altLang="zh-CN" sz="2800" dirty="0" smtClean="0"/>
              <a:t>VFA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632124" y="5777078"/>
            <a:ext cx="227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反应器</a:t>
            </a:r>
            <a:endParaRPr lang="zh-CN" altLang="en-US" sz="3600" b="1" dirty="0"/>
          </a:p>
        </p:txBody>
      </p:sp>
      <p:sp>
        <p:nvSpPr>
          <p:cNvPr id="2" name="AutoShape 2" descr="http://img.wjw.cn/mbr1103/mbr110322114950812903/PicNatural/IMG1302212108424849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9" y="3212089"/>
            <a:ext cx="1686206" cy="147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800" y="3174919"/>
            <a:ext cx="1927021" cy="146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4777471"/>
            <a:ext cx="227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餐厨垃圾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35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5</cp:revision>
  <dcterms:created xsi:type="dcterms:W3CDTF">2020-04-01T11:18:57Z</dcterms:created>
  <dcterms:modified xsi:type="dcterms:W3CDTF">2020-04-03T02:58:46Z</dcterms:modified>
</cp:coreProperties>
</file>