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486189"/>
              </p:ext>
            </p:extLst>
          </p:nvPr>
        </p:nvGraphicFramePr>
        <p:xfrm>
          <a:off x="1014413" y="2876550"/>
          <a:ext cx="6524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876550"/>
                        <a:ext cx="652462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2123728" y="3140968"/>
            <a:ext cx="720080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19944" y="2651128"/>
            <a:ext cx="1896072" cy="1367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63960" y="2764146"/>
            <a:ext cx="1440160" cy="40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线性部分：</a:t>
            </a:r>
            <a:endParaRPr lang="zh-CN" altLang="en-US" sz="24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544583"/>
              </p:ext>
            </p:extLst>
          </p:nvPr>
        </p:nvGraphicFramePr>
        <p:xfrm>
          <a:off x="2809528" y="3299012"/>
          <a:ext cx="18923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5" imgW="622080" imgH="241200" progId="Equation.DSMT4">
                  <p:embed/>
                </p:oleObj>
              </mc:Choice>
              <mc:Fallback>
                <p:oleObj name="Equation" r:id="rId5" imgW="62208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528" y="3299012"/>
                        <a:ext cx="18923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2053" y="296625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样本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09412"/>
              </p:ext>
            </p:extLst>
          </p:nvPr>
        </p:nvGraphicFramePr>
        <p:xfrm>
          <a:off x="116288" y="3686296"/>
          <a:ext cx="2353543" cy="66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7" imgW="901440" imgH="253800" progId="Equation.DSMT4">
                  <p:embed/>
                </p:oleObj>
              </mc:Choice>
              <mc:Fallback>
                <p:oleObj name="Equation" r:id="rId7" imgW="901440" imgH="253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88" y="3686296"/>
                        <a:ext cx="2353543" cy="663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4716016" y="3118121"/>
            <a:ext cx="720080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3518" y="2637428"/>
            <a:ext cx="2162817" cy="1367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61475" y="279286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链接函数：</a:t>
            </a:r>
            <a:endParaRPr lang="zh-CN" altLang="en-US" sz="24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281135"/>
              </p:ext>
            </p:extLst>
          </p:nvPr>
        </p:nvGraphicFramePr>
        <p:xfrm>
          <a:off x="5471938" y="3254096"/>
          <a:ext cx="20859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9" imgW="685800" imgH="253800" progId="Equation.DSMT4">
                  <p:embed/>
                </p:oleObj>
              </mc:Choice>
              <mc:Fallback>
                <p:oleObj name="Equation" r:id="rId9" imgW="685800" imgH="253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938" y="3254096"/>
                        <a:ext cx="20859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/>
          <p:cNvSpPr/>
          <p:nvPr/>
        </p:nvSpPr>
        <p:spPr>
          <a:xfrm>
            <a:off x="7596335" y="3067882"/>
            <a:ext cx="576065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72938"/>
              </p:ext>
            </p:extLst>
          </p:nvPr>
        </p:nvGraphicFramePr>
        <p:xfrm>
          <a:off x="8244408" y="2949732"/>
          <a:ext cx="4635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408" y="2949732"/>
                        <a:ext cx="4635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曲线连接符 19"/>
          <p:cNvCxnSpPr>
            <a:endCxn id="12" idx="2"/>
          </p:cNvCxnSpPr>
          <p:nvPr/>
        </p:nvCxnSpPr>
        <p:spPr>
          <a:xfrm rot="10800000" flipV="1">
            <a:off x="1293060" y="3789039"/>
            <a:ext cx="7167373" cy="561157"/>
          </a:xfrm>
          <a:prstGeom prst="curvedConnector4">
            <a:avLst>
              <a:gd name="adj1" fmla="val 704"/>
              <a:gd name="adj2" fmla="val 219815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4120" y="515719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联系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532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9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Office 主题</vt:lpstr>
      <vt:lpstr>Equation</vt:lpstr>
      <vt:lpstr>MathType 6.0 Equation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28</cp:revision>
  <dcterms:created xsi:type="dcterms:W3CDTF">2020-03-06T01:43:01Z</dcterms:created>
  <dcterms:modified xsi:type="dcterms:W3CDTF">2020-03-22T15:48:29Z</dcterms:modified>
</cp:coreProperties>
</file>