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椭圆 141"/>
          <p:cNvSpPr/>
          <p:nvPr/>
        </p:nvSpPr>
        <p:spPr>
          <a:xfrm>
            <a:off x="467544" y="13015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67544" y="2165629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67544" y="31017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7544" y="3965829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6164" y="490193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2005444" y="1704110"/>
            <a:ext cx="579766" cy="57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2005444" y="2613738"/>
            <a:ext cx="579766" cy="579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2005444" y="3586735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2005444" y="448122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3391181" y="224580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3391181" y="3147210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3391181" y="406211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连接符 153"/>
          <p:cNvCxnSpPr>
            <a:stCxn id="142" idx="6"/>
            <a:endCxn id="147" idx="2"/>
          </p:cNvCxnSpPr>
          <p:nvPr/>
        </p:nvCxnSpPr>
        <p:spPr>
          <a:xfrm>
            <a:off x="1047310" y="1591416"/>
            <a:ext cx="958134" cy="402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2" idx="6"/>
            <a:endCxn id="148" idx="2"/>
          </p:cNvCxnSpPr>
          <p:nvPr/>
        </p:nvCxnSpPr>
        <p:spPr>
          <a:xfrm>
            <a:off x="1047310" y="1591416"/>
            <a:ext cx="958134" cy="1312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2" idx="6"/>
            <a:endCxn id="149" idx="2"/>
          </p:cNvCxnSpPr>
          <p:nvPr/>
        </p:nvCxnSpPr>
        <p:spPr>
          <a:xfrm>
            <a:off x="1047310" y="1591416"/>
            <a:ext cx="958134" cy="2285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2" idx="6"/>
            <a:endCxn id="150" idx="2"/>
          </p:cNvCxnSpPr>
          <p:nvPr/>
        </p:nvCxnSpPr>
        <p:spPr>
          <a:xfrm>
            <a:off x="1047310" y="1591416"/>
            <a:ext cx="958134" cy="3179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3" idx="6"/>
            <a:endCxn id="147" idx="2"/>
          </p:cNvCxnSpPr>
          <p:nvPr/>
        </p:nvCxnSpPr>
        <p:spPr>
          <a:xfrm flipV="1">
            <a:off x="1047310" y="1993993"/>
            <a:ext cx="958134" cy="461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3" idx="6"/>
            <a:endCxn id="148" idx="2"/>
          </p:cNvCxnSpPr>
          <p:nvPr/>
        </p:nvCxnSpPr>
        <p:spPr>
          <a:xfrm>
            <a:off x="1047310" y="2455512"/>
            <a:ext cx="958134" cy="448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3" idx="6"/>
            <a:endCxn id="149" idx="2"/>
          </p:cNvCxnSpPr>
          <p:nvPr/>
        </p:nvCxnSpPr>
        <p:spPr>
          <a:xfrm>
            <a:off x="1047310" y="2455512"/>
            <a:ext cx="958134" cy="1421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43" idx="6"/>
            <a:endCxn id="150" idx="2"/>
          </p:cNvCxnSpPr>
          <p:nvPr/>
        </p:nvCxnSpPr>
        <p:spPr>
          <a:xfrm>
            <a:off x="1047310" y="2455512"/>
            <a:ext cx="958134" cy="2315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44" idx="6"/>
            <a:endCxn id="147" idx="2"/>
          </p:cNvCxnSpPr>
          <p:nvPr/>
        </p:nvCxnSpPr>
        <p:spPr>
          <a:xfrm flipV="1">
            <a:off x="1047310" y="1993993"/>
            <a:ext cx="958134" cy="139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44" idx="6"/>
            <a:endCxn id="148" idx="2"/>
          </p:cNvCxnSpPr>
          <p:nvPr/>
        </p:nvCxnSpPr>
        <p:spPr>
          <a:xfrm flipV="1">
            <a:off x="1047310" y="2903621"/>
            <a:ext cx="958134" cy="487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44" idx="6"/>
            <a:endCxn id="149" idx="2"/>
          </p:cNvCxnSpPr>
          <p:nvPr/>
        </p:nvCxnSpPr>
        <p:spPr>
          <a:xfrm>
            <a:off x="1047310" y="3391616"/>
            <a:ext cx="958134" cy="485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44" idx="6"/>
            <a:endCxn id="150" idx="2"/>
          </p:cNvCxnSpPr>
          <p:nvPr/>
        </p:nvCxnSpPr>
        <p:spPr>
          <a:xfrm>
            <a:off x="1047310" y="3391616"/>
            <a:ext cx="958134" cy="13794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45" idx="6"/>
            <a:endCxn id="147" idx="2"/>
          </p:cNvCxnSpPr>
          <p:nvPr/>
        </p:nvCxnSpPr>
        <p:spPr>
          <a:xfrm flipV="1">
            <a:off x="1047310" y="1993993"/>
            <a:ext cx="958134" cy="226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45" idx="6"/>
            <a:endCxn id="148" idx="2"/>
          </p:cNvCxnSpPr>
          <p:nvPr/>
        </p:nvCxnSpPr>
        <p:spPr>
          <a:xfrm flipV="1">
            <a:off x="1047310" y="2903621"/>
            <a:ext cx="958134" cy="13520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45" idx="6"/>
            <a:endCxn id="149" idx="2"/>
          </p:cNvCxnSpPr>
          <p:nvPr/>
        </p:nvCxnSpPr>
        <p:spPr>
          <a:xfrm flipV="1">
            <a:off x="1047310" y="3876618"/>
            <a:ext cx="958134" cy="379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>
            <a:stCxn id="145" idx="6"/>
            <a:endCxn id="150" idx="2"/>
          </p:cNvCxnSpPr>
          <p:nvPr/>
        </p:nvCxnSpPr>
        <p:spPr>
          <a:xfrm>
            <a:off x="1047310" y="4255712"/>
            <a:ext cx="958134" cy="515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146" idx="6"/>
            <a:endCxn id="147" idx="2"/>
          </p:cNvCxnSpPr>
          <p:nvPr/>
        </p:nvCxnSpPr>
        <p:spPr>
          <a:xfrm flipV="1">
            <a:off x="1055930" y="1993993"/>
            <a:ext cx="949514" cy="3197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>
            <a:stCxn id="146" idx="6"/>
            <a:endCxn id="148" idx="2"/>
          </p:cNvCxnSpPr>
          <p:nvPr/>
        </p:nvCxnSpPr>
        <p:spPr>
          <a:xfrm flipV="1">
            <a:off x="1055930" y="2903621"/>
            <a:ext cx="949514" cy="2288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146" idx="6"/>
            <a:endCxn id="149" idx="2"/>
          </p:cNvCxnSpPr>
          <p:nvPr/>
        </p:nvCxnSpPr>
        <p:spPr>
          <a:xfrm flipV="1">
            <a:off x="1055930" y="3876618"/>
            <a:ext cx="949514" cy="13151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46" idx="6"/>
            <a:endCxn id="150" idx="2"/>
          </p:cNvCxnSpPr>
          <p:nvPr/>
        </p:nvCxnSpPr>
        <p:spPr>
          <a:xfrm flipV="1">
            <a:off x="1055930" y="4771110"/>
            <a:ext cx="949514" cy="4207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47" idx="6"/>
            <a:endCxn id="151" idx="2"/>
          </p:cNvCxnSpPr>
          <p:nvPr/>
        </p:nvCxnSpPr>
        <p:spPr>
          <a:xfrm>
            <a:off x="2585210" y="1993993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47" idx="6"/>
            <a:endCxn id="152" idx="2"/>
          </p:cNvCxnSpPr>
          <p:nvPr/>
        </p:nvCxnSpPr>
        <p:spPr>
          <a:xfrm>
            <a:off x="2585210" y="1993993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47" idx="6"/>
            <a:endCxn id="153" idx="2"/>
          </p:cNvCxnSpPr>
          <p:nvPr/>
        </p:nvCxnSpPr>
        <p:spPr>
          <a:xfrm>
            <a:off x="2585210" y="1993993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48" idx="6"/>
            <a:endCxn id="151" idx="2"/>
          </p:cNvCxnSpPr>
          <p:nvPr/>
        </p:nvCxnSpPr>
        <p:spPr>
          <a:xfrm flipV="1">
            <a:off x="2585210" y="2535686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48" idx="6"/>
            <a:endCxn id="152" idx="2"/>
          </p:cNvCxnSpPr>
          <p:nvPr/>
        </p:nvCxnSpPr>
        <p:spPr>
          <a:xfrm>
            <a:off x="2585210" y="2903621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48" idx="6"/>
            <a:endCxn id="153" idx="2"/>
          </p:cNvCxnSpPr>
          <p:nvPr/>
        </p:nvCxnSpPr>
        <p:spPr>
          <a:xfrm>
            <a:off x="2585210" y="2903621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49" idx="6"/>
            <a:endCxn id="151" idx="2"/>
          </p:cNvCxnSpPr>
          <p:nvPr/>
        </p:nvCxnSpPr>
        <p:spPr>
          <a:xfrm flipV="1">
            <a:off x="2585210" y="2535686"/>
            <a:ext cx="805971" cy="13409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49" idx="6"/>
            <a:endCxn id="152" idx="2"/>
          </p:cNvCxnSpPr>
          <p:nvPr/>
        </p:nvCxnSpPr>
        <p:spPr>
          <a:xfrm flipV="1">
            <a:off x="2585210" y="3437093"/>
            <a:ext cx="805971" cy="4395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stCxn id="149" idx="6"/>
            <a:endCxn id="153" idx="2"/>
          </p:cNvCxnSpPr>
          <p:nvPr/>
        </p:nvCxnSpPr>
        <p:spPr>
          <a:xfrm>
            <a:off x="2585210" y="3876618"/>
            <a:ext cx="805971" cy="4753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150" idx="6"/>
            <a:endCxn id="151" idx="2"/>
          </p:cNvCxnSpPr>
          <p:nvPr/>
        </p:nvCxnSpPr>
        <p:spPr>
          <a:xfrm flipV="1">
            <a:off x="2585210" y="2535686"/>
            <a:ext cx="805971" cy="22354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50" idx="6"/>
            <a:endCxn id="152" idx="2"/>
          </p:cNvCxnSpPr>
          <p:nvPr/>
        </p:nvCxnSpPr>
        <p:spPr>
          <a:xfrm flipV="1">
            <a:off x="2585210" y="3437093"/>
            <a:ext cx="805971" cy="13340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150" idx="6"/>
            <a:endCxn id="153" idx="2"/>
          </p:cNvCxnSpPr>
          <p:nvPr/>
        </p:nvCxnSpPr>
        <p:spPr>
          <a:xfrm flipV="1">
            <a:off x="2585210" y="4352001"/>
            <a:ext cx="805971" cy="419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216132" y="5589240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r>
              <a:rPr lang="zh-CN" altLang="en-US" sz="3200" dirty="0"/>
              <a:t>节点</a:t>
            </a:r>
            <a:endParaRPr lang="zh-CN" altLang="en-US" sz="3200" dirty="0"/>
          </a:p>
        </p:txBody>
      </p:sp>
      <p:sp>
        <p:nvSpPr>
          <p:cNvPr id="136" name="椭圆 135"/>
          <p:cNvSpPr/>
          <p:nvPr/>
        </p:nvSpPr>
        <p:spPr>
          <a:xfrm>
            <a:off x="5290579" y="12863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5290579" y="215046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5290579" y="30865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290579" y="3950667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5299199" y="488677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6828479" y="168894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6828479" y="2598576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6828479" y="3571573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6828479" y="4466065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8214216" y="2230641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8214216" y="3132048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8214216" y="4046956"/>
            <a:ext cx="579766" cy="57976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连接符 193"/>
          <p:cNvCxnSpPr>
            <a:stCxn id="136" idx="6"/>
            <a:endCxn id="141" idx="2"/>
          </p:cNvCxnSpPr>
          <p:nvPr/>
        </p:nvCxnSpPr>
        <p:spPr>
          <a:xfrm>
            <a:off x="5870345" y="1576254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6" idx="6"/>
            <a:endCxn id="186" idx="2"/>
          </p:cNvCxnSpPr>
          <p:nvPr/>
        </p:nvCxnSpPr>
        <p:spPr>
          <a:xfrm>
            <a:off x="5870345" y="1576254"/>
            <a:ext cx="958134" cy="131220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36" idx="6"/>
            <a:endCxn id="189" idx="2"/>
          </p:cNvCxnSpPr>
          <p:nvPr/>
        </p:nvCxnSpPr>
        <p:spPr>
          <a:xfrm>
            <a:off x="5870345" y="1576254"/>
            <a:ext cx="958134" cy="22852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6" idx="6"/>
            <a:endCxn id="190" idx="2"/>
          </p:cNvCxnSpPr>
          <p:nvPr/>
        </p:nvCxnSpPr>
        <p:spPr>
          <a:xfrm>
            <a:off x="5870345" y="1576254"/>
            <a:ext cx="958134" cy="31796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37" idx="6"/>
            <a:endCxn id="141" idx="2"/>
          </p:cNvCxnSpPr>
          <p:nvPr/>
        </p:nvCxnSpPr>
        <p:spPr>
          <a:xfrm flipV="1">
            <a:off x="5870345" y="1978831"/>
            <a:ext cx="958134" cy="46151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37" idx="6"/>
            <a:endCxn id="186" idx="2"/>
          </p:cNvCxnSpPr>
          <p:nvPr/>
        </p:nvCxnSpPr>
        <p:spPr>
          <a:xfrm>
            <a:off x="5870345" y="2440350"/>
            <a:ext cx="958134" cy="44810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7" idx="6"/>
            <a:endCxn id="189" idx="2"/>
          </p:cNvCxnSpPr>
          <p:nvPr/>
        </p:nvCxnSpPr>
        <p:spPr>
          <a:xfrm>
            <a:off x="5870345" y="2440350"/>
            <a:ext cx="958134" cy="14211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37" idx="6"/>
            <a:endCxn id="190" idx="2"/>
          </p:cNvCxnSpPr>
          <p:nvPr/>
        </p:nvCxnSpPr>
        <p:spPr>
          <a:xfrm>
            <a:off x="5870345" y="2440350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>
            <a:stCxn id="138" idx="6"/>
            <a:endCxn id="141" idx="2"/>
          </p:cNvCxnSpPr>
          <p:nvPr/>
        </p:nvCxnSpPr>
        <p:spPr>
          <a:xfrm flipV="1">
            <a:off x="5870345" y="1978831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138" idx="6"/>
            <a:endCxn id="186" idx="2"/>
          </p:cNvCxnSpPr>
          <p:nvPr/>
        </p:nvCxnSpPr>
        <p:spPr>
          <a:xfrm flipV="1">
            <a:off x="5870345" y="2888459"/>
            <a:ext cx="958134" cy="48799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stCxn id="138" idx="6"/>
            <a:endCxn id="189" idx="2"/>
          </p:cNvCxnSpPr>
          <p:nvPr/>
        </p:nvCxnSpPr>
        <p:spPr>
          <a:xfrm>
            <a:off x="5870345" y="3376454"/>
            <a:ext cx="958134" cy="4850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138" idx="6"/>
            <a:endCxn id="190" idx="2"/>
          </p:cNvCxnSpPr>
          <p:nvPr/>
        </p:nvCxnSpPr>
        <p:spPr>
          <a:xfrm>
            <a:off x="5870345" y="3376454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stCxn id="139" idx="6"/>
            <a:endCxn id="141" idx="2"/>
          </p:cNvCxnSpPr>
          <p:nvPr/>
        </p:nvCxnSpPr>
        <p:spPr>
          <a:xfrm flipV="1">
            <a:off x="5870345" y="1978831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139" idx="6"/>
            <a:endCxn id="186" idx="2"/>
          </p:cNvCxnSpPr>
          <p:nvPr/>
        </p:nvCxnSpPr>
        <p:spPr>
          <a:xfrm flipV="1">
            <a:off x="5870345" y="2888459"/>
            <a:ext cx="958134" cy="13520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stCxn id="139" idx="6"/>
            <a:endCxn id="189" idx="2"/>
          </p:cNvCxnSpPr>
          <p:nvPr/>
        </p:nvCxnSpPr>
        <p:spPr>
          <a:xfrm flipV="1">
            <a:off x="5870345" y="3861456"/>
            <a:ext cx="958134" cy="3790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>
            <a:stCxn id="139" idx="6"/>
            <a:endCxn id="190" idx="2"/>
          </p:cNvCxnSpPr>
          <p:nvPr/>
        </p:nvCxnSpPr>
        <p:spPr>
          <a:xfrm>
            <a:off x="5870345" y="4240550"/>
            <a:ext cx="958134" cy="5153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140" idx="6"/>
            <a:endCxn id="141" idx="2"/>
          </p:cNvCxnSpPr>
          <p:nvPr/>
        </p:nvCxnSpPr>
        <p:spPr>
          <a:xfrm flipV="1">
            <a:off x="5878965" y="1978831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140" idx="6"/>
            <a:endCxn id="186" idx="2"/>
          </p:cNvCxnSpPr>
          <p:nvPr/>
        </p:nvCxnSpPr>
        <p:spPr>
          <a:xfrm flipV="1">
            <a:off x="5878965" y="2888459"/>
            <a:ext cx="949514" cy="228819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0" idx="6"/>
            <a:endCxn id="189" idx="2"/>
          </p:cNvCxnSpPr>
          <p:nvPr/>
        </p:nvCxnSpPr>
        <p:spPr>
          <a:xfrm flipV="1">
            <a:off x="5878965" y="3861456"/>
            <a:ext cx="949514" cy="13151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140" idx="6"/>
            <a:endCxn id="190" idx="2"/>
          </p:cNvCxnSpPr>
          <p:nvPr/>
        </p:nvCxnSpPr>
        <p:spPr>
          <a:xfrm flipV="1">
            <a:off x="5878965" y="4755948"/>
            <a:ext cx="949514" cy="4207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141" idx="6"/>
            <a:endCxn id="191" idx="2"/>
          </p:cNvCxnSpPr>
          <p:nvPr/>
        </p:nvCxnSpPr>
        <p:spPr>
          <a:xfrm>
            <a:off x="7408245" y="1978831"/>
            <a:ext cx="805971" cy="541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141" idx="6"/>
            <a:endCxn id="192" idx="2"/>
          </p:cNvCxnSpPr>
          <p:nvPr/>
        </p:nvCxnSpPr>
        <p:spPr>
          <a:xfrm>
            <a:off x="7408245" y="1978831"/>
            <a:ext cx="805971" cy="144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141" idx="6"/>
            <a:endCxn id="193" idx="2"/>
          </p:cNvCxnSpPr>
          <p:nvPr/>
        </p:nvCxnSpPr>
        <p:spPr>
          <a:xfrm>
            <a:off x="7408245" y="1978831"/>
            <a:ext cx="805971" cy="2358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186" idx="6"/>
            <a:endCxn id="191" idx="2"/>
          </p:cNvCxnSpPr>
          <p:nvPr/>
        </p:nvCxnSpPr>
        <p:spPr>
          <a:xfrm flipV="1">
            <a:off x="7408245" y="2520524"/>
            <a:ext cx="805971" cy="36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186" idx="6"/>
            <a:endCxn id="192" idx="2"/>
          </p:cNvCxnSpPr>
          <p:nvPr/>
        </p:nvCxnSpPr>
        <p:spPr>
          <a:xfrm>
            <a:off x="7408245" y="2888459"/>
            <a:ext cx="805971" cy="5334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>
            <a:stCxn id="186" idx="6"/>
            <a:endCxn id="193" idx="2"/>
          </p:cNvCxnSpPr>
          <p:nvPr/>
        </p:nvCxnSpPr>
        <p:spPr>
          <a:xfrm>
            <a:off x="7408245" y="2888459"/>
            <a:ext cx="805971" cy="1448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>
            <a:stCxn id="189" idx="6"/>
            <a:endCxn id="191" idx="2"/>
          </p:cNvCxnSpPr>
          <p:nvPr/>
        </p:nvCxnSpPr>
        <p:spPr>
          <a:xfrm flipV="1">
            <a:off x="7408245" y="2520524"/>
            <a:ext cx="805971" cy="13409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189" idx="6"/>
            <a:endCxn id="192" idx="2"/>
          </p:cNvCxnSpPr>
          <p:nvPr/>
        </p:nvCxnSpPr>
        <p:spPr>
          <a:xfrm flipV="1">
            <a:off x="7408245" y="3421931"/>
            <a:ext cx="805971" cy="43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189" idx="6"/>
            <a:endCxn id="193" idx="2"/>
          </p:cNvCxnSpPr>
          <p:nvPr/>
        </p:nvCxnSpPr>
        <p:spPr>
          <a:xfrm>
            <a:off x="7408245" y="3861456"/>
            <a:ext cx="805971" cy="475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190" idx="6"/>
            <a:endCxn id="191" idx="2"/>
          </p:cNvCxnSpPr>
          <p:nvPr/>
        </p:nvCxnSpPr>
        <p:spPr>
          <a:xfrm flipV="1">
            <a:off x="7408245" y="2520524"/>
            <a:ext cx="805971" cy="2235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190" idx="6"/>
            <a:endCxn id="192" idx="2"/>
          </p:cNvCxnSpPr>
          <p:nvPr/>
        </p:nvCxnSpPr>
        <p:spPr>
          <a:xfrm flipV="1">
            <a:off x="7408245" y="3421931"/>
            <a:ext cx="805971" cy="1334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>
            <a:stCxn id="190" idx="6"/>
            <a:endCxn id="193" idx="2"/>
          </p:cNvCxnSpPr>
          <p:nvPr/>
        </p:nvCxnSpPr>
        <p:spPr>
          <a:xfrm flipV="1">
            <a:off x="7408245" y="4336839"/>
            <a:ext cx="805971" cy="419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906796" y="5589239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r>
              <a:rPr lang="zh-CN" altLang="en-US" sz="3200" dirty="0"/>
              <a:t>连接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59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14074" y="13876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4074" y="2251701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4074" y="31878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14074" y="4051901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2694" y="498800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851974" y="179018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851974" y="269981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51974" y="3672807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51974" y="4567299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37711" y="233187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37711" y="323328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37711" y="414819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4" idx="6"/>
            <a:endCxn id="9" idx="2"/>
          </p:cNvCxnSpPr>
          <p:nvPr/>
        </p:nvCxnSpPr>
        <p:spPr>
          <a:xfrm>
            <a:off x="893840" y="1677488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6"/>
            <a:endCxn id="10" idx="2"/>
          </p:cNvCxnSpPr>
          <p:nvPr/>
        </p:nvCxnSpPr>
        <p:spPr>
          <a:xfrm>
            <a:off x="893840" y="1677488"/>
            <a:ext cx="958134" cy="1312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6"/>
            <a:endCxn id="11" idx="2"/>
          </p:cNvCxnSpPr>
          <p:nvPr/>
        </p:nvCxnSpPr>
        <p:spPr>
          <a:xfrm>
            <a:off x="893840" y="1677488"/>
            <a:ext cx="958134" cy="228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6"/>
            <a:endCxn id="12" idx="2"/>
          </p:cNvCxnSpPr>
          <p:nvPr/>
        </p:nvCxnSpPr>
        <p:spPr>
          <a:xfrm>
            <a:off x="893840" y="1677488"/>
            <a:ext cx="958134" cy="317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5" idx="6"/>
            <a:endCxn id="9" idx="2"/>
          </p:cNvCxnSpPr>
          <p:nvPr/>
        </p:nvCxnSpPr>
        <p:spPr>
          <a:xfrm flipV="1">
            <a:off x="893840" y="2080065"/>
            <a:ext cx="958134" cy="46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5" idx="6"/>
            <a:endCxn id="10" idx="2"/>
          </p:cNvCxnSpPr>
          <p:nvPr/>
        </p:nvCxnSpPr>
        <p:spPr>
          <a:xfrm>
            <a:off x="893840" y="2541584"/>
            <a:ext cx="958134" cy="448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5" idx="6"/>
            <a:endCxn id="11" idx="2"/>
          </p:cNvCxnSpPr>
          <p:nvPr/>
        </p:nvCxnSpPr>
        <p:spPr>
          <a:xfrm>
            <a:off x="893840" y="2541584"/>
            <a:ext cx="958134" cy="142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5" idx="6"/>
            <a:endCxn id="12" idx="2"/>
          </p:cNvCxnSpPr>
          <p:nvPr/>
        </p:nvCxnSpPr>
        <p:spPr>
          <a:xfrm>
            <a:off x="893840" y="2541584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" idx="6"/>
            <a:endCxn id="9" idx="2"/>
          </p:cNvCxnSpPr>
          <p:nvPr/>
        </p:nvCxnSpPr>
        <p:spPr>
          <a:xfrm flipV="1">
            <a:off x="893840" y="2080065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6" idx="6"/>
            <a:endCxn id="10" idx="2"/>
          </p:cNvCxnSpPr>
          <p:nvPr/>
        </p:nvCxnSpPr>
        <p:spPr>
          <a:xfrm flipV="1">
            <a:off x="893840" y="2989693"/>
            <a:ext cx="958134" cy="487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6" idx="6"/>
            <a:endCxn id="11" idx="2"/>
          </p:cNvCxnSpPr>
          <p:nvPr/>
        </p:nvCxnSpPr>
        <p:spPr>
          <a:xfrm>
            <a:off x="893840" y="3477688"/>
            <a:ext cx="958134" cy="485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6"/>
            <a:endCxn id="12" idx="2"/>
          </p:cNvCxnSpPr>
          <p:nvPr/>
        </p:nvCxnSpPr>
        <p:spPr>
          <a:xfrm>
            <a:off x="893840" y="3477688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7" idx="6"/>
            <a:endCxn id="9" idx="2"/>
          </p:cNvCxnSpPr>
          <p:nvPr/>
        </p:nvCxnSpPr>
        <p:spPr>
          <a:xfrm flipV="1">
            <a:off x="893840" y="2080065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7" idx="6"/>
            <a:endCxn id="10" idx="2"/>
          </p:cNvCxnSpPr>
          <p:nvPr/>
        </p:nvCxnSpPr>
        <p:spPr>
          <a:xfrm flipV="1">
            <a:off x="893840" y="2989693"/>
            <a:ext cx="958134" cy="1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7" idx="6"/>
            <a:endCxn id="11" idx="2"/>
          </p:cNvCxnSpPr>
          <p:nvPr/>
        </p:nvCxnSpPr>
        <p:spPr>
          <a:xfrm flipV="1">
            <a:off x="893840" y="3962690"/>
            <a:ext cx="958134" cy="37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7" idx="6"/>
            <a:endCxn id="12" idx="2"/>
          </p:cNvCxnSpPr>
          <p:nvPr/>
        </p:nvCxnSpPr>
        <p:spPr>
          <a:xfrm>
            <a:off x="893840" y="4341784"/>
            <a:ext cx="958134" cy="515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6"/>
            <a:endCxn id="9" idx="2"/>
          </p:cNvCxnSpPr>
          <p:nvPr/>
        </p:nvCxnSpPr>
        <p:spPr>
          <a:xfrm flipV="1">
            <a:off x="902460" y="2080065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8" idx="6"/>
            <a:endCxn id="10" idx="2"/>
          </p:cNvCxnSpPr>
          <p:nvPr/>
        </p:nvCxnSpPr>
        <p:spPr>
          <a:xfrm flipV="1">
            <a:off x="902460" y="2989693"/>
            <a:ext cx="949514" cy="2288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8" idx="6"/>
            <a:endCxn id="11" idx="2"/>
          </p:cNvCxnSpPr>
          <p:nvPr/>
        </p:nvCxnSpPr>
        <p:spPr>
          <a:xfrm flipV="1">
            <a:off x="902460" y="3962690"/>
            <a:ext cx="949514" cy="131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6"/>
            <a:endCxn id="12" idx="2"/>
          </p:cNvCxnSpPr>
          <p:nvPr/>
        </p:nvCxnSpPr>
        <p:spPr>
          <a:xfrm flipV="1">
            <a:off x="902460" y="4857182"/>
            <a:ext cx="949514" cy="42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6"/>
            <a:endCxn id="13" idx="2"/>
          </p:cNvCxnSpPr>
          <p:nvPr/>
        </p:nvCxnSpPr>
        <p:spPr>
          <a:xfrm>
            <a:off x="2431740" y="2080065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9" idx="6"/>
            <a:endCxn id="14" idx="2"/>
          </p:cNvCxnSpPr>
          <p:nvPr/>
        </p:nvCxnSpPr>
        <p:spPr>
          <a:xfrm>
            <a:off x="2431740" y="2080065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9" idx="6"/>
            <a:endCxn id="15" idx="2"/>
          </p:cNvCxnSpPr>
          <p:nvPr/>
        </p:nvCxnSpPr>
        <p:spPr>
          <a:xfrm>
            <a:off x="2431740" y="2080065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0" idx="6"/>
            <a:endCxn id="13" idx="2"/>
          </p:cNvCxnSpPr>
          <p:nvPr/>
        </p:nvCxnSpPr>
        <p:spPr>
          <a:xfrm flipV="1">
            <a:off x="2431740" y="2621758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10" idx="6"/>
            <a:endCxn id="14" idx="2"/>
          </p:cNvCxnSpPr>
          <p:nvPr/>
        </p:nvCxnSpPr>
        <p:spPr>
          <a:xfrm>
            <a:off x="2431740" y="2989693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0" idx="6"/>
            <a:endCxn id="15" idx="2"/>
          </p:cNvCxnSpPr>
          <p:nvPr/>
        </p:nvCxnSpPr>
        <p:spPr>
          <a:xfrm>
            <a:off x="2431740" y="2989693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1" idx="6"/>
            <a:endCxn id="13" idx="2"/>
          </p:cNvCxnSpPr>
          <p:nvPr/>
        </p:nvCxnSpPr>
        <p:spPr>
          <a:xfrm flipV="1">
            <a:off x="2431740" y="2621758"/>
            <a:ext cx="805971" cy="134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1" idx="6"/>
            <a:endCxn id="14" idx="2"/>
          </p:cNvCxnSpPr>
          <p:nvPr/>
        </p:nvCxnSpPr>
        <p:spPr>
          <a:xfrm flipV="1">
            <a:off x="2431740" y="3523165"/>
            <a:ext cx="805971" cy="43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11" idx="6"/>
            <a:endCxn id="15" idx="2"/>
          </p:cNvCxnSpPr>
          <p:nvPr/>
        </p:nvCxnSpPr>
        <p:spPr>
          <a:xfrm>
            <a:off x="2431740" y="3962690"/>
            <a:ext cx="805971" cy="475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12" idx="6"/>
            <a:endCxn id="13" idx="2"/>
          </p:cNvCxnSpPr>
          <p:nvPr/>
        </p:nvCxnSpPr>
        <p:spPr>
          <a:xfrm flipV="1">
            <a:off x="2431740" y="2621758"/>
            <a:ext cx="805971" cy="2235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" idx="6"/>
            <a:endCxn id="14" idx="2"/>
          </p:cNvCxnSpPr>
          <p:nvPr/>
        </p:nvCxnSpPr>
        <p:spPr>
          <a:xfrm flipV="1">
            <a:off x="2431740" y="3523165"/>
            <a:ext cx="805971" cy="1334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" idx="6"/>
            <a:endCxn id="15" idx="2"/>
          </p:cNvCxnSpPr>
          <p:nvPr/>
        </p:nvCxnSpPr>
        <p:spPr>
          <a:xfrm flipV="1">
            <a:off x="2431740" y="4438073"/>
            <a:ext cx="805971" cy="41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527594" y="1098583"/>
            <a:ext cx="273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Dropout</a:t>
            </a:r>
            <a:endParaRPr lang="zh-CN" altLang="en-US" sz="3200" dirty="0"/>
          </a:p>
        </p:txBody>
      </p:sp>
      <p:sp>
        <p:nvSpPr>
          <p:cNvPr id="188" name="右箭头 187"/>
          <p:cNvSpPr/>
          <p:nvPr/>
        </p:nvSpPr>
        <p:spPr>
          <a:xfrm>
            <a:off x="4211960" y="2680599"/>
            <a:ext cx="600345" cy="13587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5248763" y="14256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5248763" y="2289774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248763" y="32258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5248763" y="4089974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257383" y="502607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6786663" y="182825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786663" y="2737883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6786663" y="3710880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786663" y="4605372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8172400" y="2369948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8172400" y="3271355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172400" y="4186263"/>
            <a:ext cx="579766" cy="579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>
            <a:stCxn id="92" idx="6"/>
            <a:endCxn id="97" idx="2"/>
          </p:cNvCxnSpPr>
          <p:nvPr/>
        </p:nvCxnSpPr>
        <p:spPr>
          <a:xfrm>
            <a:off x="5828529" y="1715561"/>
            <a:ext cx="958134" cy="40257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2" idx="6"/>
            <a:endCxn id="98" idx="2"/>
          </p:cNvCxnSpPr>
          <p:nvPr/>
        </p:nvCxnSpPr>
        <p:spPr>
          <a:xfrm>
            <a:off x="5828529" y="1715561"/>
            <a:ext cx="958134" cy="131220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2" idx="6"/>
            <a:endCxn id="99" idx="2"/>
          </p:cNvCxnSpPr>
          <p:nvPr/>
        </p:nvCxnSpPr>
        <p:spPr>
          <a:xfrm>
            <a:off x="5828529" y="1715561"/>
            <a:ext cx="958134" cy="22852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92" idx="6"/>
            <a:endCxn id="100" idx="2"/>
          </p:cNvCxnSpPr>
          <p:nvPr/>
        </p:nvCxnSpPr>
        <p:spPr>
          <a:xfrm>
            <a:off x="5828529" y="1715561"/>
            <a:ext cx="958134" cy="3179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3" idx="6"/>
            <a:endCxn id="97" idx="2"/>
          </p:cNvCxnSpPr>
          <p:nvPr/>
        </p:nvCxnSpPr>
        <p:spPr>
          <a:xfrm flipV="1">
            <a:off x="5828529" y="2118138"/>
            <a:ext cx="958134" cy="46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3" idx="6"/>
            <a:endCxn id="98" idx="2"/>
          </p:cNvCxnSpPr>
          <p:nvPr/>
        </p:nvCxnSpPr>
        <p:spPr>
          <a:xfrm>
            <a:off x="5828529" y="2579657"/>
            <a:ext cx="958134" cy="448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3" idx="6"/>
            <a:endCxn id="99" idx="2"/>
          </p:cNvCxnSpPr>
          <p:nvPr/>
        </p:nvCxnSpPr>
        <p:spPr>
          <a:xfrm>
            <a:off x="5828529" y="2579657"/>
            <a:ext cx="958134" cy="1421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3" idx="6"/>
            <a:endCxn id="100" idx="2"/>
          </p:cNvCxnSpPr>
          <p:nvPr/>
        </p:nvCxnSpPr>
        <p:spPr>
          <a:xfrm>
            <a:off x="5828529" y="2579657"/>
            <a:ext cx="958134" cy="231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94" idx="6"/>
            <a:endCxn id="97" idx="2"/>
          </p:cNvCxnSpPr>
          <p:nvPr/>
        </p:nvCxnSpPr>
        <p:spPr>
          <a:xfrm flipV="1">
            <a:off x="5828529" y="2118138"/>
            <a:ext cx="958134" cy="139762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4" idx="6"/>
            <a:endCxn id="98" idx="2"/>
          </p:cNvCxnSpPr>
          <p:nvPr/>
        </p:nvCxnSpPr>
        <p:spPr>
          <a:xfrm flipV="1">
            <a:off x="5828529" y="3027766"/>
            <a:ext cx="958134" cy="487995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4" idx="6"/>
            <a:endCxn id="99" idx="2"/>
          </p:cNvCxnSpPr>
          <p:nvPr/>
        </p:nvCxnSpPr>
        <p:spPr>
          <a:xfrm>
            <a:off x="5828529" y="3515761"/>
            <a:ext cx="958134" cy="48500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94" idx="6"/>
            <a:endCxn id="100" idx="2"/>
          </p:cNvCxnSpPr>
          <p:nvPr/>
        </p:nvCxnSpPr>
        <p:spPr>
          <a:xfrm>
            <a:off x="5828529" y="3515761"/>
            <a:ext cx="958134" cy="137949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95" idx="6"/>
            <a:endCxn id="97" idx="2"/>
          </p:cNvCxnSpPr>
          <p:nvPr/>
        </p:nvCxnSpPr>
        <p:spPr>
          <a:xfrm flipV="1">
            <a:off x="5828529" y="2118138"/>
            <a:ext cx="958134" cy="2261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95" idx="6"/>
            <a:endCxn id="98" idx="2"/>
          </p:cNvCxnSpPr>
          <p:nvPr/>
        </p:nvCxnSpPr>
        <p:spPr>
          <a:xfrm flipV="1">
            <a:off x="5828529" y="3027766"/>
            <a:ext cx="958134" cy="1352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95" idx="6"/>
            <a:endCxn id="99" idx="2"/>
          </p:cNvCxnSpPr>
          <p:nvPr/>
        </p:nvCxnSpPr>
        <p:spPr>
          <a:xfrm flipV="1">
            <a:off x="5828529" y="4000763"/>
            <a:ext cx="958134" cy="379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95" idx="6"/>
            <a:endCxn id="100" idx="2"/>
          </p:cNvCxnSpPr>
          <p:nvPr/>
        </p:nvCxnSpPr>
        <p:spPr>
          <a:xfrm>
            <a:off x="5828529" y="4379857"/>
            <a:ext cx="958134" cy="5153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96" idx="6"/>
            <a:endCxn id="97" idx="2"/>
          </p:cNvCxnSpPr>
          <p:nvPr/>
        </p:nvCxnSpPr>
        <p:spPr>
          <a:xfrm flipV="1">
            <a:off x="5837149" y="2118138"/>
            <a:ext cx="949514" cy="3197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96" idx="6"/>
            <a:endCxn id="98" idx="2"/>
          </p:cNvCxnSpPr>
          <p:nvPr/>
        </p:nvCxnSpPr>
        <p:spPr>
          <a:xfrm flipV="1">
            <a:off x="5837149" y="3027766"/>
            <a:ext cx="949514" cy="2288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96" idx="6"/>
            <a:endCxn id="99" idx="2"/>
          </p:cNvCxnSpPr>
          <p:nvPr/>
        </p:nvCxnSpPr>
        <p:spPr>
          <a:xfrm flipV="1">
            <a:off x="5837149" y="4000763"/>
            <a:ext cx="949514" cy="1315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96" idx="6"/>
            <a:endCxn id="100" idx="2"/>
          </p:cNvCxnSpPr>
          <p:nvPr/>
        </p:nvCxnSpPr>
        <p:spPr>
          <a:xfrm flipV="1">
            <a:off x="5837149" y="4895255"/>
            <a:ext cx="949514" cy="420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97" idx="6"/>
            <a:endCxn id="101" idx="2"/>
          </p:cNvCxnSpPr>
          <p:nvPr/>
        </p:nvCxnSpPr>
        <p:spPr>
          <a:xfrm>
            <a:off x="7366429" y="2118138"/>
            <a:ext cx="805971" cy="54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97" idx="6"/>
            <a:endCxn id="102" idx="2"/>
          </p:cNvCxnSpPr>
          <p:nvPr/>
        </p:nvCxnSpPr>
        <p:spPr>
          <a:xfrm>
            <a:off x="7366429" y="2118138"/>
            <a:ext cx="805971" cy="1443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97" idx="6"/>
            <a:endCxn id="103" idx="2"/>
          </p:cNvCxnSpPr>
          <p:nvPr/>
        </p:nvCxnSpPr>
        <p:spPr>
          <a:xfrm>
            <a:off x="7366429" y="2118138"/>
            <a:ext cx="805971" cy="2358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98" idx="6"/>
            <a:endCxn id="101" idx="2"/>
          </p:cNvCxnSpPr>
          <p:nvPr/>
        </p:nvCxnSpPr>
        <p:spPr>
          <a:xfrm flipV="1">
            <a:off x="7366429" y="2659831"/>
            <a:ext cx="805971" cy="367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98" idx="6"/>
            <a:endCxn id="102" idx="2"/>
          </p:cNvCxnSpPr>
          <p:nvPr/>
        </p:nvCxnSpPr>
        <p:spPr>
          <a:xfrm>
            <a:off x="7366429" y="3027766"/>
            <a:ext cx="805971" cy="533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98" idx="6"/>
            <a:endCxn id="103" idx="2"/>
          </p:cNvCxnSpPr>
          <p:nvPr/>
        </p:nvCxnSpPr>
        <p:spPr>
          <a:xfrm>
            <a:off x="7366429" y="3027766"/>
            <a:ext cx="805971" cy="1448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99" idx="6"/>
            <a:endCxn id="101" idx="2"/>
          </p:cNvCxnSpPr>
          <p:nvPr/>
        </p:nvCxnSpPr>
        <p:spPr>
          <a:xfrm flipV="1">
            <a:off x="7366429" y="2659831"/>
            <a:ext cx="805971" cy="1340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99" idx="6"/>
            <a:endCxn id="102" idx="2"/>
          </p:cNvCxnSpPr>
          <p:nvPr/>
        </p:nvCxnSpPr>
        <p:spPr>
          <a:xfrm flipV="1">
            <a:off x="7366429" y="3561238"/>
            <a:ext cx="805971" cy="43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99" idx="6"/>
            <a:endCxn id="103" idx="2"/>
          </p:cNvCxnSpPr>
          <p:nvPr/>
        </p:nvCxnSpPr>
        <p:spPr>
          <a:xfrm>
            <a:off x="7366429" y="4000763"/>
            <a:ext cx="805971" cy="4753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00" idx="6"/>
            <a:endCxn id="101" idx="2"/>
          </p:cNvCxnSpPr>
          <p:nvPr/>
        </p:nvCxnSpPr>
        <p:spPr>
          <a:xfrm flipV="1">
            <a:off x="7366429" y="2659831"/>
            <a:ext cx="805971" cy="2235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00" idx="6"/>
            <a:endCxn id="102" idx="2"/>
          </p:cNvCxnSpPr>
          <p:nvPr/>
        </p:nvCxnSpPr>
        <p:spPr>
          <a:xfrm flipV="1">
            <a:off x="7366429" y="3561238"/>
            <a:ext cx="805971" cy="1334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00" idx="6"/>
            <a:endCxn id="103" idx="2"/>
          </p:cNvCxnSpPr>
          <p:nvPr/>
        </p:nvCxnSpPr>
        <p:spPr>
          <a:xfrm flipV="1">
            <a:off x="7366429" y="4476146"/>
            <a:ext cx="805971" cy="419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7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36712"/>
            <a:ext cx="7056784" cy="4728404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13995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87352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355603" y="313150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254751" y="332150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220072" y="2638822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5125193" y="244882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5315316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5410073" y="3105913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5505073" y="334705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557087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6156176" y="220486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209980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采样数据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2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5486858" y="4147840"/>
            <a:ext cx="2191445" cy="1365096"/>
          </a:xfrm>
          <a:prstGeom prst="ellipse">
            <a:avLst/>
          </a:prstGeom>
          <a:effectLst>
            <a:glow rad="736600">
              <a:schemeClr val="accent1">
                <a:satMod val="175000"/>
                <a:alpha val="45000"/>
              </a:schemeClr>
            </a:glo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8387" y="769938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3568" y="1078589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7824" y="80028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3939120" y="1562026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209093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148064" y="769938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667501" y="800287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363245" y="1078589"/>
            <a:ext cx="2438673" cy="1635565"/>
            <a:chOff x="5363245" y="1078589"/>
            <a:chExt cx="2438673" cy="1635565"/>
          </a:xfrm>
        </p:grpSpPr>
        <p:sp>
          <p:nvSpPr>
            <p:cNvPr id="42" name="椭圆 41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矩形 58"/>
          <p:cNvSpPr/>
          <p:nvPr/>
        </p:nvSpPr>
        <p:spPr>
          <a:xfrm>
            <a:off x="468387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83568" y="4058920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7824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62" name="下箭头 61"/>
          <p:cNvSpPr/>
          <p:nvPr/>
        </p:nvSpPr>
        <p:spPr>
          <a:xfrm rot="16200000">
            <a:off x="3939120" y="4542357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50712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48064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34659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363245" y="4058920"/>
            <a:ext cx="2438673" cy="1635565"/>
            <a:chOff x="5363245" y="1078589"/>
            <a:chExt cx="2438673" cy="1635565"/>
          </a:xfrm>
        </p:grpSpPr>
        <p:sp>
          <p:nvSpPr>
            <p:cNvPr id="67" name="椭圆 66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06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6599274" y="4881980"/>
            <a:ext cx="859581" cy="1392573"/>
          </a:xfrm>
          <a:prstGeom prst="ellipse">
            <a:avLst/>
          </a:prstGeom>
          <a:effectLst>
            <a:glow rad="736600">
              <a:schemeClr val="accent1">
                <a:satMod val="175000"/>
                <a:alpha val="45000"/>
              </a:schemeClr>
            </a:glow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68387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64171" y="4253483"/>
            <a:ext cx="2438673" cy="1542938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样本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7824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sp>
        <p:nvSpPr>
          <p:cNvPr id="62" name="下箭头 61"/>
          <p:cNvSpPr/>
          <p:nvPr/>
        </p:nvSpPr>
        <p:spPr>
          <a:xfrm rot="16200000">
            <a:off x="3939120" y="4542357"/>
            <a:ext cx="122413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268415" y="50712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48064" y="3750269"/>
            <a:ext cx="3510409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34659" y="3780618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总体</a:t>
            </a:r>
            <a:endParaRPr lang="zh-CN" altLang="en-US" sz="32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344939" y="4253483"/>
            <a:ext cx="2438673" cy="1635565"/>
            <a:chOff x="5363245" y="1078589"/>
            <a:chExt cx="2438673" cy="1635565"/>
          </a:xfrm>
        </p:grpSpPr>
        <p:sp>
          <p:nvSpPr>
            <p:cNvPr id="67" name="椭圆 66"/>
            <p:cNvSpPr/>
            <p:nvPr/>
          </p:nvSpPr>
          <p:spPr>
            <a:xfrm>
              <a:off x="5363245" y="1078589"/>
              <a:ext cx="2438673" cy="1542938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7161858" y="1078589"/>
              <a:ext cx="0" cy="16355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4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d01.paixin.com/thumbs/1181365/86837478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d01.paixin.com/thumbs/1181365/86837492/staff_1024.jpg?watermark/1/image/aHR0cDovL2QwMC5wYWl4aW4uY29tL3dtX2RwXzM2MF9iaWdnZXIucG5n/dissolve/100/gravity/SouthWest/dx/0/dy/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83768" y="5445224"/>
            <a:ext cx="489654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483768" y="2060848"/>
            <a:ext cx="0" cy="338437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29296"/>
              </p:ext>
            </p:extLst>
          </p:nvPr>
        </p:nvGraphicFramePr>
        <p:xfrm>
          <a:off x="7380312" y="5229200"/>
          <a:ext cx="679946" cy="81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12" y="5229200"/>
                        <a:ext cx="679946" cy="81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91983"/>
              </p:ext>
            </p:extLst>
          </p:nvPr>
        </p:nvGraphicFramePr>
        <p:xfrm>
          <a:off x="1570038" y="1844675"/>
          <a:ext cx="633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844675"/>
                        <a:ext cx="6334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23728" y="526591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 rot="2099149">
            <a:off x="2365958" y="2989482"/>
            <a:ext cx="3401453" cy="21849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2099149">
            <a:off x="2498021" y="3110767"/>
            <a:ext cx="3138805" cy="1903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2099149">
            <a:off x="2649362" y="3258732"/>
            <a:ext cx="2834643" cy="16063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2099149">
            <a:off x="2849966" y="3371992"/>
            <a:ext cx="2434912" cy="13798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2099149">
            <a:off x="3005021" y="3451018"/>
            <a:ext cx="2123326" cy="12032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2099149">
            <a:off x="3222270" y="3573710"/>
            <a:ext cx="1690305" cy="95786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2099149">
            <a:off x="3369253" y="3650939"/>
            <a:ext cx="1417730" cy="8034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2099149">
            <a:off x="3534974" y="3754883"/>
            <a:ext cx="1086287" cy="61557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2099149">
            <a:off x="3686655" y="3830461"/>
            <a:ext cx="760056" cy="43071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099149">
            <a:off x="3830463" y="3900586"/>
            <a:ext cx="380028" cy="21535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0856" y="4472348"/>
            <a:ext cx="1895788" cy="1895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51000" y="4668488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001601" y="3651478"/>
            <a:ext cx="1897422" cy="368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5366" y="3202916"/>
            <a:ext cx="160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初始问题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的最优解</a:t>
            </a:r>
            <a:endParaRPr lang="zh-CN" altLang="en-US" sz="2400" b="1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46879" y="4008263"/>
            <a:ext cx="1090159" cy="7682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11804" y="3214819"/>
            <a:ext cx="1600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正则化后的最优解</a:t>
            </a:r>
            <a:endParaRPr lang="zh-CN" altLang="en-US" sz="2400" b="1" dirty="0"/>
          </a:p>
        </p:txBody>
      </p:sp>
      <p:cxnSp>
        <p:nvCxnSpPr>
          <p:cNvPr id="50" name="直接箭头连接符 49"/>
          <p:cNvCxnSpPr>
            <a:endCxn id="18" idx="3"/>
          </p:cNvCxnSpPr>
          <p:nvPr/>
        </p:nvCxnSpPr>
        <p:spPr>
          <a:xfrm flipH="1">
            <a:off x="1838488" y="5420242"/>
            <a:ext cx="645280" cy="6702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36977"/>
              </p:ext>
            </p:extLst>
          </p:nvPr>
        </p:nvGraphicFramePr>
        <p:xfrm>
          <a:off x="1960563" y="5657850"/>
          <a:ext cx="615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657850"/>
                        <a:ext cx="615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4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74135"/>
            <a:ext cx="6795302" cy="449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椭圆 15"/>
          <p:cNvSpPr/>
          <p:nvPr/>
        </p:nvSpPr>
        <p:spPr>
          <a:xfrm>
            <a:off x="4139952" y="353705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87352" y="2852936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355603" y="3131500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254751" y="332150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5776174" y="2290172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5871174" y="2575173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5966175" y="2891527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6876256" y="4555105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6542238" y="4164091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6637239" y="436510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6156176" y="2204864"/>
            <a:ext cx="190001" cy="19000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209980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采样数据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72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979712" y="1268760"/>
            <a:ext cx="4367506" cy="436750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163465" y="404664"/>
            <a:ext cx="0" cy="57606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514376" y="3479924"/>
            <a:ext cx="5688632" cy="56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18290"/>
              </p:ext>
            </p:extLst>
          </p:nvPr>
        </p:nvGraphicFramePr>
        <p:xfrm>
          <a:off x="3203848" y="387028"/>
          <a:ext cx="633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87028"/>
                        <a:ext cx="6334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49965"/>
              </p:ext>
            </p:extLst>
          </p:nvPr>
        </p:nvGraphicFramePr>
        <p:xfrm>
          <a:off x="6562725" y="3644900"/>
          <a:ext cx="6794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644900"/>
                        <a:ext cx="6794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4167161" y="3485608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2"/>
            <a:endCxn id="15" idx="0"/>
          </p:cNvCxnSpPr>
          <p:nvPr/>
        </p:nvCxnSpPr>
        <p:spPr>
          <a:xfrm flipV="1">
            <a:off x="1979712" y="1268760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5" idx="6"/>
          </p:cNvCxnSpPr>
          <p:nvPr/>
        </p:nvCxnSpPr>
        <p:spPr>
          <a:xfrm>
            <a:off x="4163465" y="1268760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2"/>
            <a:endCxn id="15" idx="4"/>
          </p:cNvCxnSpPr>
          <p:nvPr/>
        </p:nvCxnSpPr>
        <p:spPr>
          <a:xfrm>
            <a:off x="1979712" y="3452513"/>
            <a:ext cx="2183753" cy="218375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1981200" y="1285875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5400000">
            <a:off x="4194568" y="1268760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 rot="10800000">
            <a:off x="4194568" y="3501159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16200000">
            <a:off x="1995263" y="3479924"/>
            <a:ext cx="2152650" cy="2152650"/>
          </a:xfrm>
          <a:custGeom>
            <a:avLst/>
            <a:gdLst>
              <a:gd name="connsiteX0" fmla="*/ 0 w 2152650"/>
              <a:gd name="connsiteY0" fmla="*/ 2152650 h 2152650"/>
              <a:gd name="connsiteX1" fmla="*/ 238125 w 2152650"/>
              <a:gd name="connsiteY1" fmla="*/ 1552575 h 2152650"/>
              <a:gd name="connsiteX2" fmla="*/ 533400 w 2152650"/>
              <a:gd name="connsiteY2" fmla="*/ 1076325 h 2152650"/>
              <a:gd name="connsiteX3" fmla="*/ 771525 w 2152650"/>
              <a:gd name="connsiteY3" fmla="*/ 781050 h 2152650"/>
              <a:gd name="connsiteX4" fmla="*/ 1200150 w 2152650"/>
              <a:gd name="connsiteY4" fmla="*/ 428625 h 2152650"/>
              <a:gd name="connsiteX5" fmla="*/ 1562100 w 2152650"/>
              <a:gd name="connsiteY5" fmla="*/ 209550 h 2152650"/>
              <a:gd name="connsiteX6" fmla="*/ 2152650 w 21526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50" h="2152650">
                <a:moveTo>
                  <a:pt x="0" y="2152650"/>
                </a:moveTo>
                <a:cubicBezTo>
                  <a:pt x="74612" y="1942306"/>
                  <a:pt x="149225" y="1731962"/>
                  <a:pt x="238125" y="1552575"/>
                </a:cubicBezTo>
                <a:cubicBezTo>
                  <a:pt x="327025" y="1373187"/>
                  <a:pt x="444500" y="1204912"/>
                  <a:pt x="533400" y="1076325"/>
                </a:cubicBezTo>
                <a:cubicBezTo>
                  <a:pt x="622300" y="947738"/>
                  <a:pt x="660400" y="889000"/>
                  <a:pt x="771525" y="781050"/>
                </a:cubicBezTo>
                <a:cubicBezTo>
                  <a:pt x="882650" y="673100"/>
                  <a:pt x="1068388" y="523875"/>
                  <a:pt x="1200150" y="428625"/>
                </a:cubicBezTo>
                <a:cubicBezTo>
                  <a:pt x="1331912" y="333375"/>
                  <a:pt x="1403350" y="280988"/>
                  <a:pt x="1562100" y="209550"/>
                </a:cubicBezTo>
                <a:cubicBezTo>
                  <a:pt x="1720850" y="138112"/>
                  <a:pt x="1831975" y="74612"/>
                  <a:pt x="2152650" y="0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27</Words>
  <Application>Microsoft Office PowerPoint</Application>
  <PresentationFormat>全屏显示(4:3)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16</cp:revision>
  <dcterms:created xsi:type="dcterms:W3CDTF">2020-03-20T11:46:09Z</dcterms:created>
  <dcterms:modified xsi:type="dcterms:W3CDTF">2020-03-23T15:37:49Z</dcterms:modified>
</cp:coreProperties>
</file>