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10B45-589A-4A2A-8B78-CD2971E8C0E5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84222-EA90-4571-86E7-9AE956A482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8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84222-EA90-4571-86E7-9AE956A482E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8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84222-EA90-4571-86E7-9AE956A482E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84222-EA90-4571-86E7-9AE956A482E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28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799692" y="1370774"/>
            <a:ext cx="864096" cy="864096"/>
            <a:chOff x="1187624" y="1412776"/>
            <a:chExt cx="864096" cy="864096"/>
          </a:xfrm>
        </p:grpSpPr>
        <p:sp>
          <p:nvSpPr>
            <p:cNvPr id="4" name="椭圆 3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08717" y="1552436"/>
              <a:ext cx="42191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A</a:t>
              </a:r>
              <a:endParaRPr lang="zh-CN" altLang="en-US" sz="3200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3978" y="1370774"/>
            <a:ext cx="864096" cy="864096"/>
            <a:chOff x="1187624" y="1412776"/>
            <a:chExt cx="864096" cy="864096"/>
          </a:xfrm>
        </p:grpSpPr>
        <p:sp>
          <p:nvSpPr>
            <p:cNvPr id="9" name="椭圆 8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08717" y="1552436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B</a:t>
              </a:r>
              <a:endParaRPr lang="zh-CN" altLang="en-US" sz="32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095836" y="3384838"/>
            <a:ext cx="864096" cy="864096"/>
            <a:chOff x="1187624" y="1412776"/>
            <a:chExt cx="864096" cy="864096"/>
          </a:xfrm>
        </p:grpSpPr>
        <p:sp>
          <p:nvSpPr>
            <p:cNvPr id="12" name="椭圆 11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08717" y="1552436"/>
              <a:ext cx="4042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C</a:t>
              </a:r>
              <a:endParaRPr lang="zh-CN" altLang="en-US" sz="32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247964" y="1663161"/>
            <a:ext cx="864096" cy="864096"/>
            <a:chOff x="1187624" y="1412776"/>
            <a:chExt cx="864096" cy="864096"/>
          </a:xfrm>
        </p:grpSpPr>
        <p:sp>
          <p:nvSpPr>
            <p:cNvPr id="15" name="椭圆 14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408717" y="1552436"/>
              <a:ext cx="4379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D</a:t>
              </a:r>
              <a:endParaRPr lang="zh-CN" altLang="en-US" sz="3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472100" y="3092450"/>
            <a:ext cx="864096" cy="864096"/>
            <a:chOff x="1187624" y="1412776"/>
            <a:chExt cx="864096" cy="864096"/>
          </a:xfrm>
        </p:grpSpPr>
        <p:sp>
          <p:nvSpPr>
            <p:cNvPr id="18" name="椭圆 17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408717" y="1552436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E</a:t>
              </a:r>
              <a:endParaRPr lang="zh-CN" altLang="en-US" sz="32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552220" y="1407249"/>
            <a:ext cx="864096" cy="864096"/>
            <a:chOff x="1187624" y="1412776"/>
            <a:chExt cx="864096" cy="864096"/>
          </a:xfrm>
        </p:grpSpPr>
        <p:sp>
          <p:nvSpPr>
            <p:cNvPr id="21" name="椭圆 20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408717" y="1552436"/>
              <a:ext cx="37382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/>
                <a:t>F</a:t>
              </a:r>
              <a:endParaRPr lang="zh-CN" altLang="en-US" sz="3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632340" y="2869530"/>
            <a:ext cx="864096" cy="864096"/>
            <a:chOff x="1187624" y="1412776"/>
            <a:chExt cx="864096" cy="864096"/>
          </a:xfrm>
        </p:grpSpPr>
        <p:sp>
          <p:nvSpPr>
            <p:cNvPr id="24" name="椭圆 23"/>
            <p:cNvSpPr/>
            <p:nvPr/>
          </p:nvSpPr>
          <p:spPr>
            <a:xfrm>
              <a:off x="1187624" y="1412776"/>
              <a:ext cx="864096" cy="864096"/>
            </a:xfrm>
            <a:prstGeom prst="ellipse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08717" y="1552436"/>
              <a:ext cx="44435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/>
                <a:t>G</a:t>
              </a:r>
              <a:endParaRPr lang="zh-CN" altLang="en-US" sz="3200" dirty="0"/>
            </a:p>
          </p:txBody>
        </p:sp>
      </p:grpSp>
      <p:cxnSp>
        <p:nvCxnSpPr>
          <p:cNvPr id="27" name="直接连接符 26"/>
          <p:cNvCxnSpPr>
            <a:stCxn id="9" idx="6"/>
            <a:endCxn id="4" idx="2"/>
          </p:cNvCxnSpPr>
          <p:nvPr/>
        </p:nvCxnSpPr>
        <p:spPr>
          <a:xfrm>
            <a:off x="998074" y="1802822"/>
            <a:ext cx="801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4" idx="6"/>
            <a:endCxn id="15" idx="2"/>
          </p:cNvCxnSpPr>
          <p:nvPr/>
        </p:nvCxnSpPr>
        <p:spPr>
          <a:xfrm>
            <a:off x="2663788" y="1802822"/>
            <a:ext cx="1584176" cy="292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15" idx="4"/>
            <a:endCxn id="12" idx="7"/>
          </p:cNvCxnSpPr>
          <p:nvPr/>
        </p:nvCxnSpPr>
        <p:spPr>
          <a:xfrm flipH="1">
            <a:off x="3833388" y="2527257"/>
            <a:ext cx="846624" cy="984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5" idx="6"/>
            <a:endCxn id="21" idx="2"/>
          </p:cNvCxnSpPr>
          <p:nvPr/>
        </p:nvCxnSpPr>
        <p:spPr>
          <a:xfrm flipV="1">
            <a:off x="5112060" y="1839297"/>
            <a:ext cx="1440160" cy="2559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5"/>
            <a:endCxn id="18" idx="1"/>
          </p:cNvCxnSpPr>
          <p:nvPr/>
        </p:nvCxnSpPr>
        <p:spPr>
          <a:xfrm>
            <a:off x="4985516" y="2400713"/>
            <a:ext cx="613128" cy="8182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endCxn id="24" idx="2"/>
          </p:cNvCxnSpPr>
          <p:nvPr/>
        </p:nvCxnSpPr>
        <p:spPr>
          <a:xfrm flipV="1">
            <a:off x="6480212" y="3301578"/>
            <a:ext cx="1152128" cy="2098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24" idx="1"/>
            <a:endCxn id="21" idx="5"/>
          </p:cNvCxnSpPr>
          <p:nvPr/>
        </p:nvCxnSpPr>
        <p:spPr>
          <a:xfrm flipH="1" flipV="1">
            <a:off x="7289772" y="2144801"/>
            <a:ext cx="469112" cy="8512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18" idx="7"/>
          </p:cNvCxnSpPr>
          <p:nvPr/>
        </p:nvCxnSpPr>
        <p:spPr>
          <a:xfrm flipV="1">
            <a:off x="6209652" y="2234870"/>
            <a:ext cx="563661" cy="9841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>
            <a:stCxn id="4" idx="5"/>
            <a:endCxn id="12" idx="1"/>
          </p:cNvCxnSpPr>
          <p:nvPr/>
        </p:nvCxnSpPr>
        <p:spPr>
          <a:xfrm>
            <a:off x="2537244" y="2108326"/>
            <a:ext cx="685136" cy="1403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1398883" y="1052736"/>
            <a:ext cx="0" cy="3384376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0566" y="4437112"/>
            <a:ext cx="2333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实际拆分</a:t>
            </a:r>
            <a:endParaRPr lang="zh-CN" altLang="en-US" sz="32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5305916" y="997740"/>
            <a:ext cx="0" cy="3384376"/>
          </a:xfrm>
          <a:prstGeom prst="line">
            <a:avLst/>
          </a:prstGeom>
          <a:ln w="571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65499" y="4463589"/>
            <a:ext cx="23332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理想拆分</a:t>
            </a:r>
            <a:endParaRPr lang="zh-CN" altLang="en-US" sz="3200" b="1" dirty="0"/>
          </a:p>
        </p:txBody>
      </p:sp>
      <p:sp>
        <p:nvSpPr>
          <p:cNvPr id="57" name="AutoShape 2" descr="https://images2015.cnblogs.com/blog/1042406/201612/1042406-20161222112847323-134619724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AutoShape 4" descr="https://images2015.cnblogs.com/blog/1042406/201612/1042406-20161222112847323-134619724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63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images2015.cnblogs.com/blog/1042406/201612/1042406-20161222112847323-134619724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AutoShape 4" descr="https://images2015.cnblogs.com/blog/1042406/201612/1042406-20161222112847323-1346197243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48680"/>
            <a:ext cx="8394965" cy="516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菱形 25"/>
          <p:cNvSpPr/>
          <p:nvPr/>
        </p:nvSpPr>
        <p:spPr>
          <a:xfrm>
            <a:off x="3059832" y="2708920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菱形 42"/>
          <p:cNvSpPr/>
          <p:nvPr/>
        </p:nvSpPr>
        <p:spPr>
          <a:xfrm>
            <a:off x="3210595" y="3212976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菱形 44"/>
          <p:cNvSpPr/>
          <p:nvPr/>
        </p:nvSpPr>
        <p:spPr>
          <a:xfrm>
            <a:off x="2957364" y="3831876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菱形 46"/>
          <p:cNvSpPr/>
          <p:nvPr/>
        </p:nvSpPr>
        <p:spPr>
          <a:xfrm>
            <a:off x="3245396" y="4365104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菱形 47"/>
          <p:cNvSpPr/>
          <p:nvPr/>
        </p:nvSpPr>
        <p:spPr>
          <a:xfrm>
            <a:off x="3851920" y="4365104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菱形 48"/>
          <p:cNvSpPr/>
          <p:nvPr/>
        </p:nvSpPr>
        <p:spPr>
          <a:xfrm>
            <a:off x="4361441" y="4080867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菱形 50"/>
          <p:cNvSpPr/>
          <p:nvPr/>
        </p:nvSpPr>
        <p:spPr>
          <a:xfrm>
            <a:off x="5004048" y="4096641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菱形 51"/>
          <p:cNvSpPr/>
          <p:nvPr/>
        </p:nvSpPr>
        <p:spPr>
          <a:xfrm>
            <a:off x="5257973" y="2579390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菱形 52"/>
          <p:cNvSpPr/>
          <p:nvPr/>
        </p:nvSpPr>
        <p:spPr>
          <a:xfrm>
            <a:off x="5724128" y="2989114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菱形 58"/>
          <p:cNvSpPr/>
          <p:nvPr/>
        </p:nvSpPr>
        <p:spPr>
          <a:xfrm>
            <a:off x="6084168" y="3533750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菱形 59"/>
          <p:cNvSpPr/>
          <p:nvPr/>
        </p:nvSpPr>
        <p:spPr>
          <a:xfrm>
            <a:off x="6516216" y="4119908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菱形 60"/>
          <p:cNvSpPr/>
          <p:nvPr/>
        </p:nvSpPr>
        <p:spPr>
          <a:xfrm>
            <a:off x="6732240" y="4293096"/>
            <a:ext cx="288032" cy="28803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76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1870546" y="109999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1869827" y="17025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1870546" y="22785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869827" y="28546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1869827" y="343072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869827" y="400678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869827" y="458285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869827" y="522556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90626" y="17025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591345" y="22785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590626" y="28546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2590626" y="343072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2590626" y="400678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590626" y="458285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3383433" y="224086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3382714" y="28169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382714" y="33929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382714" y="39690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4102794" y="2816932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102794" y="3392996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4895601" y="231744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4894882" y="289350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894882" y="346956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4894882" y="40456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614243" y="177454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614962" y="235060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614243" y="292666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5614243" y="35027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614243" y="40787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614243" y="46548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6335042" y="127048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6334323" y="187302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335042" y="244908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334323" y="302515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334323" y="360121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6334323" y="417727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6334323" y="475334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6334323" y="539605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4054" y="368966"/>
                <a:ext cx="24478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输入</a:t>
                </a:r>
                <a:r>
                  <a:rPr lang="zh-CN" altLang="en-US" sz="3200" dirty="0" smtClean="0"/>
                  <a:t>个体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：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" y="368966"/>
                <a:ext cx="244783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6219" t="-18947" r="-22886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/>
              <p:cNvSpPr txBox="1"/>
              <p:nvPr/>
            </p:nvSpPr>
            <p:spPr>
              <a:xfrm>
                <a:off x="6132673" y="368966"/>
                <a:ext cx="24478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 smtClean="0"/>
                  <a:t>输出个体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673" y="368966"/>
                <a:ext cx="2447837" cy="584775"/>
              </a:xfrm>
              <a:prstGeom prst="rect">
                <a:avLst/>
              </a:prstGeom>
              <a:blipFill rotWithShape="1">
                <a:blip r:embed="rId4"/>
                <a:stretch>
                  <a:fillRect l="-6219" t="-18947" b="-29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611560" y="2635188"/>
            <a:ext cx="1008112" cy="1009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987824" y="838384"/>
            <a:ext cx="111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编码</a:t>
            </a:r>
            <a:endParaRPr lang="zh-CN" altLang="en-US" sz="2800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521891" y="1099994"/>
            <a:ext cx="1832931" cy="143063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658220" y="838384"/>
            <a:ext cx="111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解码</a:t>
            </a:r>
          </a:p>
        </p:txBody>
      </p:sp>
      <p:cxnSp>
        <p:nvCxnSpPr>
          <p:cNvPr id="73" name="直接箭头连接符 72"/>
          <p:cNvCxnSpPr/>
          <p:nvPr/>
        </p:nvCxnSpPr>
        <p:spPr>
          <a:xfrm flipV="1">
            <a:off x="4499992" y="1099994"/>
            <a:ext cx="1835050" cy="1392902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81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/>
          <p:cNvSpPr/>
          <p:nvPr/>
        </p:nvSpPr>
        <p:spPr>
          <a:xfrm>
            <a:off x="2147259" y="141749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2146540" y="20200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147259" y="25960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146540" y="31721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2146540" y="374822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2146540" y="432428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2146540" y="490035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2146540" y="554306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491880" y="202003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3492599" y="259609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3491880" y="317216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491880" y="374822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91880" y="432428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491880" y="4900352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4932759" y="2776116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932040" y="3352180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4932040" y="3928244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4932040" y="4504308"/>
            <a:ext cx="504056" cy="5040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6457400" y="3388060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6457400" y="3964124"/>
            <a:ext cx="504056" cy="50405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45334" y="832719"/>
                <a:ext cx="244783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3200" dirty="0"/>
                  <a:t>输入</a:t>
                </a:r>
                <a:r>
                  <a:rPr lang="zh-CN" altLang="en-US" sz="3200" dirty="0" smtClean="0"/>
                  <a:t>个体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3200" dirty="0" smtClean="0"/>
                  <a:t>：</a:t>
                </a:r>
                <a:endParaRPr lang="zh-CN" altLang="en-US" sz="3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34" y="832719"/>
                <a:ext cx="2447837" cy="584775"/>
              </a:xfrm>
              <a:prstGeom prst="rect">
                <a:avLst/>
              </a:prstGeom>
              <a:blipFill rotWithShape="1">
                <a:blip r:embed="rId3"/>
                <a:stretch>
                  <a:fillRect l="-6484" t="-18750" r="-22943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右箭头 5"/>
          <p:cNvSpPr/>
          <p:nvPr/>
        </p:nvSpPr>
        <p:spPr>
          <a:xfrm>
            <a:off x="888273" y="2952688"/>
            <a:ext cx="1008112" cy="1009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74555" y="1723624"/>
            <a:ext cx="1114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编码</a:t>
            </a:r>
            <a:endParaRPr lang="zh-CN" altLang="en-US" sz="2800" b="1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2798604" y="1417494"/>
            <a:ext cx="4077652" cy="186267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98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40</Words>
  <Application>Microsoft Office PowerPoint</Application>
  <PresentationFormat>全屏显示(4:3)</PresentationFormat>
  <Paragraphs>18</Paragraphs>
  <Slides>4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</cp:lastModifiedBy>
  <cp:revision>5</cp:revision>
  <dcterms:created xsi:type="dcterms:W3CDTF">2020-03-29T00:24:09Z</dcterms:created>
  <dcterms:modified xsi:type="dcterms:W3CDTF">2020-03-29T15:08:02Z</dcterms:modified>
</cp:coreProperties>
</file>