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12" userDrawn="1">
          <p15:clr>
            <a:srgbClr val="A4A3A4"/>
          </p15:clr>
        </p15:guide>
        <p15:guide id="2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78" y="-96"/>
      </p:cViewPr>
      <p:guideLst>
        <p:guide orient="horz" pos="361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24F9-4505-4270-9617-4427ECCEB9B5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0521-BBC4-460C-904A-29E89CAC5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A0521-BBC4-460C-904A-29E89CAC57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0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2A2A9A-7C64-48E5-A9F4-99DAFFC1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D2A865B-43E6-41AE-AC79-17DE720E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ED65073-B160-4349-A9EB-ECCBA563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C1F9955-50B2-4FA1-9BD9-C9891C55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2DF6E9-BDAE-414C-9EBC-35BA871B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34D1A4-C0AC-4A57-A2B8-BA4D3EA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59030B1-C198-440D-9BEA-F13F0ACA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5809F57-9071-4981-80FF-8589918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B5DDC7A-ECA0-491D-85D1-FDF71F66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171E61D-01FD-49F0-83C7-0A7063E1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25AAD2A-8AC2-463E-94CC-DB00DC66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1BFE879-A6C6-4499-A4F8-7F0297C1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04CE961-6214-4633-A9A9-3C15DBA8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5B41036-D948-4F87-BF25-60323B2E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C496060-7780-4A0D-A846-58F4078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EFD4AF-EA3E-4C8E-B730-C669B20F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930D49-0CF0-4EC8-A640-B07DB4D8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9D62C0C-9F56-4BBD-A565-41714FFB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EE7459-551B-4964-82A3-DE25BEA8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C492335-4614-4CC2-AB9A-5CE06BE6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3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6DE8FE-8654-41EC-8A62-CC687B71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73B1BD1-E6F2-4F23-9101-86DBCD24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5B74E0C-0E94-4360-BC73-70E0677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CF47C0A-403E-44F6-B73E-9AEDF237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EC072E-EE30-48DF-B362-6DC03FD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3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FA8FAF2-4345-4B15-A597-B4E77F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310FBEF-DDA5-457B-8D1F-D83FBCB6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D0EA178-CD72-4404-98DD-B6DB292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91BC868-7EB4-4982-9E71-FEFB0A24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BDD47D-990C-488E-87F9-5EA1CF7D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8EB7831-04C4-4F3A-B543-22F38DE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7F95EB-2336-4E49-9FF6-9979F82D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CD18548-DBF4-4DDB-A4FD-8EB65917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8FBD325-2B11-42FE-A52A-EA7E5E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2AB99AEA-32A2-4BF8-8836-A16D9D3E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2DA0C87-624C-407E-9665-0E1ADC89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A1ABAF7B-217F-4FA6-8DCD-060EC6C9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3F0DF77-A539-45E5-BA21-7C3D362E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FD809705-5CF1-4254-A803-360BA0F7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5483D7-BF30-4A9C-B7A3-126A6F9F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F27A59C-F20A-4F36-B028-9B804C7F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6DA2DF6-B9A3-4DA2-A656-EC7F3442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FFABBB61-7AD6-4464-A2C4-42D65A9B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166BB1F-04FC-4C53-B3EF-803F0C6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993FB50-54A8-491E-A30A-7D8041B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FC0CB51-3B92-490E-AFE0-DADFF2C6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9DE076-7209-4937-9B22-CFA3A86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DC3637-3B72-48B0-A8E3-849AFC66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E35AE1F-3BA2-46A4-B54A-A86DAA84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3AE9701-0060-4D95-A64B-E5EEAA9F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2A43AE0-ABCA-4EAA-8461-8918F62C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AFF1730-74B0-4F81-8BC9-D1C26544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0B132C-D4AD-4489-8658-F085BFFA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30064CC-8EC4-4CBA-B033-9DA90C46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E277620-A857-4927-8BE8-3124139E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6335D3D-1D4A-44C8-8356-F587841A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9033418-B410-4469-ACEF-A6DF55AF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AC6B9E0-044D-421B-B778-CD56754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7A22B977-6EE2-45CB-A25E-33244B2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D6AB2D27-E4CC-4C13-ACD5-7F510AC7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7C6D5B4-53FC-44AF-98AB-0578C4EAF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1E18-488F-4E28-A416-04D7625F23D6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C3942EC-E75D-494D-BBDB-EDE0FDFE6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12447E3-C28B-4F2E-9F7F-39197D4DE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06CB-62E5-46E7-B3FE-09D48B40F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1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0.png"/><Relationship Id="rId4" Type="http://schemas.openxmlformats.org/officeDocument/2006/relationships/image" Target="../media/image3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40.png"/><Relationship Id="rId21" Type="http://schemas.openxmlformats.org/officeDocument/2006/relationships/image" Target="../media/image54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9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0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10" Type="http://schemas.openxmlformats.org/officeDocument/2006/relationships/image" Target="../media/image430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3699478" y="2340250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将输入设置为二维向量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3699478" y="5148013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将输入设置为两个自变量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25" y="637446"/>
            <a:ext cx="8129869" cy="16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81" y="3418938"/>
            <a:ext cx="7538757" cy="160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4327182"/>
            <a:ext cx="1565452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加号 1">
            <a:extLst>
              <a:ext uri="{FF2B5EF4-FFF2-40B4-BE49-F238E27FC236}">
                <a16:creationId xmlns="" xmlns:a16="http://schemas.microsoft.com/office/drawing/2014/main" id="{F88A369C-9AE0-4565-8B1F-90256009828A}"/>
              </a:ext>
            </a:extLst>
          </p:cNvPr>
          <p:cNvSpPr/>
          <p:nvPr/>
        </p:nvSpPr>
        <p:spPr>
          <a:xfrm>
            <a:off x="4349932" y="18418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加号 92">
            <a:extLst>
              <a:ext uri="{FF2B5EF4-FFF2-40B4-BE49-F238E27FC236}">
                <a16:creationId xmlns="" xmlns:a16="http://schemas.microsoft.com/office/drawing/2014/main" id="{3E6DDA07-826F-4F44-9E54-A068D14FECE2}"/>
              </a:ext>
            </a:extLst>
          </p:cNvPr>
          <p:cNvSpPr/>
          <p:nvPr/>
        </p:nvSpPr>
        <p:spPr>
          <a:xfrm>
            <a:off x="4807132" y="3187338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加号 93">
            <a:extLst>
              <a:ext uri="{FF2B5EF4-FFF2-40B4-BE49-F238E27FC236}">
                <a16:creationId xmlns="" xmlns:a16="http://schemas.microsoft.com/office/drawing/2014/main" id="{84B14E5A-A489-4DB7-B5C5-F2C2442C800A}"/>
              </a:ext>
            </a:extLst>
          </p:cNvPr>
          <p:cNvSpPr/>
          <p:nvPr/>
        </p:nvSpPr>
        <p:spPr>
          <a:xfrm>
            <a:off x="4807132" y="444137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加号 94">
            <a:extLst>
              <a:ext uri="{FF2B5EF4-FFF2-40B4-BE49-F238E27FC236}">
                <a16:creationId xmlns="" xmlns:a16="http://schemas.microsoft.com/office/drawing/2014/main" id="{6F1FB943-97E9-49B7-B333-C18E186A61BF}"/>
              </a:ext>
            </a:extLst>
          </p:cNvPr>
          <p:cNvSpPr/>
          <p:nvPr/>
        </p:nvSpPr>
        <p:spPr>
          <a:xfrm>
            <a:off x="6705987" y="2987686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加号 95">
            <a:extLst>
              <a:ext uri="{FF2B5EF4-FFF2-40B4-BE49-F238E27FC236}">
                <a16:creationId xmlns="" xmlns:a16="http://schemas.microsoft.com/office/drawing/2014/main" id="{518CB124-31F7-423A-A529-50438D3BF1DA}"/>
              </a:ext>
            </a:extLst>
          </p:cNvPr>
          <p:cNvSpPr/>
          <p:nvPr/>
        </p:nvSpPr>
        <p:spPr>
          <a:xfrm>
            <a:off x="6805749" y="1384663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加号 96">
            <a:extLst>
              <a:ext uri="{FF2B5EF4-FFF2-40B4-BE49-F238E27FC236}">
                <a16:creationId xmlns="" xmlns:a16="http://schemas.microsoft.com/office/drawing/2014/main" id="{905F6527-8CBE-495A-82CE-E0CF8661081B}"/>
              </a:ext>
            </a:extLst>
          </p:cNvPr>
          <p:cNvSpPr/>
          <p:nvPr/>
        </p:nvSpPr>
        <p:spPr>
          <a:xfrm>
            <a:off x="7058299" y="4108269"/>
            <a:ext cx="914400" cy="914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减号 2">
            <a:extLst>
              <a:ext uri="{FF2B5EF4-FFF2-40B4-BE49-F238E27FC236}">
                <a16:creationId xmlns="" xmlns:a16="http://schemas.microsoft.com/office/drawing/2014/main" id="{D583CC3C-6E35-4ABB-B095-B7D0018B9FB6}"/>
              </a:ext>
            </a:extLst>
          </p:cNvPr>
          <p:cNvSpPr/>
          <p:nvPr/>
        </p:nvSpPr>
        <p:spPr>
          <a:xfrm>
            <a:off x="1807028" y="120831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减号 98">
            <a:extLst>
              <a:ext uri="{FF2B5EF4-FFF2-40B4-BE49-F238E27FC236}">
                <a16:creationId xmlns="" xmlns:a16="http://schemas.microsoft.com/office/drawing/2014/main" id="{0890847E-A5A4-4D0D-A95F-0549FEC1EA3A}"/>
              </a:ext>
            </a:extLst>
          </p:cNvPr>
          <p:cNvSpPr/>
          <p:nvPr/>
        </p:nvSpPr>
        <p:spPr>
          <a:xfrm>
            <a:off x="1778725" y="277585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减号 99">
            <a:extLst>
              <a:ext uri="{FF2B5EF4-FFF2-40B4-BE49-F238E27FC236}">
                <a16:creationId xmlns="" xmlns:a16="http://schemas.microsoft.com/office/drawing/2014/main" id="{0D9A5D3D-EDE5-4B32-9727-FC778AEBC22E}"/>
              </a:ext>
            </a:extLst>
          </p:cNvPr>
          <p:cNvSpPr/>
          <p:nvPr/>
        </p:nvSpPr>
        <p:spPr>
          <a:xfrm>
            <a:off x="3167744" y="232519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减号 100">
            <a:extLst>
              <a:ext uri="{FF2B5EF4-FFF2-40B4-BE49-F238E27FC236}">
                <a16:creationId xmlns="" xmlns:a16="http://schemas.microsoft.com/office/drawing/2014/main" id="{AF9CC9A5-4E7C-416D-A5E3-CF37D08D072B}"/>
              </a:ext>
            </a:extLst>
          </p:cNvPr>
          <p:cNvSpPr/>
          <p:nvPr/>
        </p:nvSpPr>
        <p:spPr>
          <a:xfrm>
            <a:off x="349431" y="2821578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减号 101">
            <a:extLst>
              <a:ext uri="{FF2B5EF4-FFF2-40B4-BE49-F238E27FC236}">
                <a16:creationId xmlns="" xmlns:a16="http://schemas.microsoft.com/office/drawing/2014/main" id="{4F6DE3B4-EE83-4739-8DF2-9D1D6F3CED9C}"/>
              </a:ext>
            </a:extLst>
          </p:cNvPr>
          <p:cNvSpPr/>
          <p:nvPr/>
        </p:nvSpPr>
        <p:spPr>
          <a:xfrm>
            <a:off x="3375661" y="327224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减号 102">
            <a:extLst>
              <a:ext uri="{FF2B5EF4-FFF2-40B4-BE49-F238E27FC236}">
                <a16:creationId xmlns="" xmlns:a16="http://schemas.microsoft.com/office/drawing/2014/main" id="{9A4DB484-0CAC-4F8A-85FA-CA57D9FBF06E}"/>
              </a:ext>
            </a:extLst>
          </p:cNvPr>
          <p:cNvSpPr/>
          <p:nvPr/>
        </p:nvSpPr>
        <p:spPr>
          <a:xfrm>
            <a:off x="859970" y="37947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减号 103">
            <a:extLst>
              <a:ext uri="{FF2B5EF4-FFF2-40B4-BE49-F238E27FC236}">
                <a16:creationId xmlns="" xmlns:a16="http://schemas.microsoft.com/office/drawing/2014/main" id="{0E9191B9-6E0D-4DEA-BE06-842ED3C2B57E}"/>
              </a:ext>
            </a:extLst>
          </p:cNvPr>
          <p:cNvSpPr/>
          <p:nvPr/>
        </p:nvSpPr>
        <p:spPr>
          <a:xfrm>
            <a:off x="2725783" y="388620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减号 104">
            <a:extLst>
              <a:ext uri="{FF2B5EF4-FFF2-40B4-BE49-F238E27FC236}">
                <a16:creationId xmlns="" xmlns:a16="http://schemas.microsoft.com/office/drawing/2014/main" id="{2478AE33-9085-4C09-99EE-89B77511474E}"/>
              </a:ext>
            </a:extLst>
          </p:cNvPr>
          <p:cNvSpPr/>
          <p:nvPr/>
        </p:nvSpPr>
        <p:spPr>
          <a:xfrm>
            <a:off x="4349932" y="55830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减号 105">
            <a:extLst>
              <a:ext uri="{FF2B5EF4-FFF2-40B4-BE49-F238E27FC236}">
                <a16:creationId xmlns="" xmlns:a16="http://schemas.microsoft.com/office/drawing/2014/main" id="{DEE8D26A-3289-4B72-8123-6BDAB18A247E}"/>
              </a:ext>
            </a:extLst>
          </p:cNvPr>
          <p:cNvSpPr/>
          <p:nvPr/>
        </p:nvSpPr>
        <p:spPr>
          <a:xfrm>
            <a:off x="10850882" y="470916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减号 111">
            <a:extLst>
              <a:ext uri="{FF2B5EF4-FFF2-40B4-BE49-F238E27FC236}">
                <a16:creationId xmlns="" xmlns:a16="http://schemas.microsoft.com/office/drawing/2014/main" id="{9EB1271D-4F24-46D8-BF96-C2282114D901}"/>
              </a:ext>
            </a:extLst>
          </p:cNvPr>
          <p:cNvSpPr/>
          <p:nvPr/>
        </p:nvSpPr>
        <p:spPr>
          <a:xfrm>
            <a:off x="7594968" y="19463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234535" y="295199"/>
            <a:ext cx="2827341" cy="1681843"/>
            <a:chOff x="8575765" y="254726"/>
            <a:chExt cx="2827341" cy="1681843"/>
          </a:xfrm>
        </p:grpSpPr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0CF65495-14F3-41AB-88B3-4BCA9BBAE54A}"/>
                </a:ext>
              </a:extLst>
            </p:cNvPr>
            <p:cNvSpPr/>
            <p:nvPr/>
          </p:nvSpPr>
          <p:spPr>
            <a:xfrm>
              <a:off x="8575765" y="277586"/>
              <a:ext cx="2827341" cy="15414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加号 112">
              <a:extLst>
                <a:ext uri="{FF2B5EF4-FFF2-40B4-BE49-F238E27FC236}">
                  <a16:creationId xmlns="" xmlns:a16="http://schemas.microsoft.com/office/drawing/2014/main" id="{09BB5F44-8AEC-4138-909E-CBEB0D15D884}"/>
                </a:ext>
              </a:extLst>
            </p:cNvPr>
            <p:cNvSpPr/>
            <p:nvPr/>
          </p:nvSpPr>
          <p:spPr>
            <a:xfrm>
              <a:off x="8684624" y="254726"/>
              <a:ext cx="914400" cy="9144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减号 113">
              <a:extLst>
                <a:ext uri="{FF2B5EF4-FFF2-40B4-BE49-F238E27FC236}">
                  <a16:creationId xmlns="" xmlns:a16="http://schemas.microsoft.com/office/drawing/2014/main" id="{A3F0C284-D27E-467E-86D8-111E7B5A8FFB}"/>
                </a:ext>
              </a:extLst>
            </p:cNvPr>
            <p:cNvSpPr/>
            <p:nvPr/>
          </p:nvSpPr>
          <p:spPr>
            <a:xfrm>
              <a:off x="8730344" y="1113609"/>
              <a:ext cx="822960" cy="82296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E6641EC1-9506-4C5C-B3AF-50DD20789EFC}"/>
                </a:ext>
              </a:extLst>
            </p:cNvPr>
            <p:cNvSpPr txBox="1"/>
            <p:nvPr/>
          </p:nvSpPr>
          <p:spPr>
            <a:xfrm>
              <a:off x="9599024" y="555005"/>
              <a:ext cx="1506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：少数类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="" xmlns:a16="http://schemas.microsoft.com/office/drawing/2014/main" id="{1EE4DF9A-45AB-4462-B710-ED03C2EC6AD2}"/>
                </a:ext>
              </a:extLst>
            </p:cNvPr>
            <p:cNvSpPr txBox="1"/>
            <p:nvPr/>
          </p:nvSpPr>
          <p:spPr>
            <a:xfrm>
              <a:off x="9631679" y="1212614"/>
              <a:ext cx="1506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：多数类</a:t>
              </a:r>
              <a:endParaRPr lang="zh-CN" altLang="en-US" b="1" dirty="0"/>
            </a:p>
          </p:txBody>
        </p:sp>
      </p:grp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688779AD-F2AD-477A-8422-9D6C521DB958}"/>
              </a:ext>
            </a:extLst>
          </p:cNvPr>
          <p:cNvSpPr/>
          <p:nvPr/>
        </p:nvSpPr>
        <p:spPr>
          <a:xfrm rot="2400941">
            <a:off x="6496596" y="1208314"/>
            <a:ext cx="2079169" cy="154141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="" xmlns:a16="http://schemas.microsoft.com/office/drawing/2014/main" id="{6A16C7E5-3AB6-4957-AC07-A7DBE980475E}"/>
              </a:ext>
            </a:extLst>
          </p:cNvPr>
          <p:cNvSpPr/>
          <p:nvPr/>
        </p:nvSpPr>
        <p:spPr>
          <a:xfrm>
            <a:off x="3283231" y="2963693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="" xmlns:a16="http://schemas.microsoft.com/office/drawing/2014/main" id="{9E6371F0-DF4D-4478-A78C-D4412D14DEDF}"/>
              </a:ext>
            </a:extLst>
          </p:cNvPr>
          <p:cNvSpPr/>
          <p:nvPr/>
        </p:nvSpPr>
        <p:spPr>
          <a:xfrm rot="20808675">
            <a:off x="2867523" y="1968089"/>
            <a:ext cx="2685100" cy="9483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="" xmlns:a16="http://schemas.microsoft.com/office/drawing/2014/main" id="{C201C88F-249B-43A3-B78C-3B8BFF5AE04E}"/>
              </a:ext>
            </a:extLst>
          </p:cNvPr>
          <p:cNvSpPr/>
          <p:nvPr/>
        </p:nvSpPr>
        <p:spPr>
          <a:xfrm rot="18162246">
            <a:off x="3705085" y="4811089"/>
            <a:ext cx="2614112" cy="125039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="" xmlns:a16="http://schemas.microsoft.com/office/drawing/2014/main" id="{043E952D-D979-4A78-8D3E-CB51C37A0C0B}"/>
              </a:ext>
            </a:extLst>
          </p:cNvPr>
          <p:cNvSpPr/>
          <p:nvPr/>
        </p:nvSpPr>
        <p:spPr>
          <a:xfrm rot="296955">
            <a:off x="6668795" y="4047208"/>
            <a:ext cx="5312666" cy="15269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="" xmlns:a16="http://schemas.microsoft.com/office/drawing/2014/main" id="{9220B66C-5DEA-490C-BFA8-3B053102E64E}"/>
              </a:ext>
            </a:extLst>
          </p:cNvPr>
          <p:cNvSpPr/>
          <p:nvPr/>
        </p:nvSpPr>
        <p:spPr>
          <a:xfrm rot="2400941">
            <a:off x="6905987" y="1941414"/>
            <a:ext cx="1395886" cy="219111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="" xmlns:a16="http://schemas.microsoft.com/office/drawing/2014/main" id="{44FB65C2-312F-4294-8FAB-4E68C0C1AD50}"/>
              </a:ext>
            </a:extLst>
          </p:cNvPr>
          <p:cNvSpPr txBox="1"/>
          <p:nvPr/>
        </p:nvSpPr>
        <p:spPr>
          <a:xfrm>
            <a:off x="8471240" y="439689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</a:t>
            </a:r>
            <a:endParaRPr lang="zh-CN" altLang="en-US" sz="32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="" xmlns:a16="http://schemas.microsoft.com/office/drawing/2014/main" id="{1DC63CD8-CB24-42BF-A2E9-7B3EECB2325A}"/>
              </a:ext>
            </a:extLst>
          </p:cNvPr>
          <p:cNvSpPr txBox="1"/>
          <p:nvPr/>
        </p:nvSpPr>
        <p:spPr>
          <a:xfrm>
            <a:off x="4096733" y="3089175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="" xmlns:a16="http://schemas.microsoft.com/office/drawing/2014/main" id="{F9E6ED4E-F695-4928-8A92-F42E8F3731AF}"/>
              </a:ext>
            </a:extLst>
          </p:cNvPr>
          <p:cNvSpPr txBox="1"/>
          <p:nvPr/>
        </p:nvSpPr>
        <p:spPr>
          <a:xfrm>
            <a:off x="4421460" y="5177027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</a:t>
            </a:r>
            <a:endParaRPr lang="zh-CN" altLang="en-US" sz="32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="" xmlns:a16="http://schemas.microsoft.com/office/drawing/2014/main" id="{11E126F5-4B91-4CA6-AFD4-B0C612AFA336}"/>
              </a:ext>
            </a:extLst>
          </p:cNvPr>
          <p:cNvSpPr txBox="1"/>
          <p:nvPr/>
        </p:nvSpPr>
        <p:spPr>
          <a:xfrm>
            <a:off x="3639533" y="1977042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</a:t>
            </a:r>
            <a:endParaRPr lang="zh-CN" altLang="en-US" sz="32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="" xmlns:a16="http://schemas.microsoft.com/office/drawing/2014/main" id="{F3E782C5-DA96-4657-8CCD-D92749792732}"/>
              </a:ext>
            </a:extLst>
          </p:cNvPr>
          <p:cNvSpPr txBox="1"/>
          <p:nvPr/>
        </p:nvSpPr>
        <p:spPr>
          <a:xfrm>
            <a:off x="7608932" y="1378530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</a:t>
            </a:r>
            <a:endParaRPr lang="zh-CN" altLang="en-US" sz="3200" b="1" dirty="0"/>
          </a:p>
        </p:txBody>
      </p:sp>
      <p:sp>
        <p:nvSpPr>
          <p:cNvPr id="176" name="文本框 175">
            <a:extLst>
              <a:ext uri="{FF2B5EF4-FFF2-40B4-BE49-F238E27FC236}">
                <a16:creationId xmlns="" xmlns:a16="http://schemas.microsoft.com/office/drawing/2014/main" id="{2BFBED90-14FF-4BA0-8FF2-6DA2906474E5}"/>
              </a:ext>
            </a:extLst>
          </p:cNvPr>
          <p:cNvSpPr txBox="1"/>
          <p:nvPr/>
        </p:nvSpPr>
        <p:spPr>
          <a:xfrm>
            <a:off x="7662376" y="2904106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</a:t>
            </a:r>
            <a:endParaRPr lang="zh-CN" altLang="en-US" sz="3200" b="1" dirty="0"/>
          </a:p>
        </p:txBody>
      </p:sp>
      <p:sp>
        <p:nvSpPr>
          <p:cNvPr id="177" name="减号 176">
            <a:extLst>
              <a:ext uri="{FF2B5EF4-FFF2-40B4-BE49-F238E27FC236}">
                <a16:creationId xmlns="" xmlns:a16="http://schemas.microsoft.com/office/drawing/2014/main" id="{92197414-6C63-4A18-9944-56745D95193D}"/>
              </a:ext>
            </a:extLst>
          </p:cNvPr>
          <p:cNvSpPr/>
          <p:nvPr/>
        </p:nvSpPr>
        <p:spPr>
          <a:xfrm>
            <a:off x="2232640" y="4595053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减号 177">
            <a:extLst>
              <a:ext uri="{FF2B5EF4-FFF2-40B4-BE49-F238E27FC236}">
                <a16:creationId xmlns="" xmlns:a16="http://schemas.microsoft.com/office/drawing/2014/main" id="{B5146095-E87E-484E-81C9-6708165F497E}"/>
              </a:ext>
            </a:extLst>
          </p:cNvPr>
          <p:cNvSpPr/>
          <p:nvPr/>
        </p:nvSpPr>
        <p:spPr>
          <a:xfrm>
            <a:off x="1060269" y="480412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减号 178">
            <a:extLst>
              <a:ext uri="{FF2B5EF4-FFF2-40B4-BE49-F238E27FC236}">
                <a16:creationId xmlns="" xmlns:a16="http://schemas.microsoft.com/office/drawing/2014/main" id="{3A4E9B14-44B3-4EC4-B198-E86213E92414}"/>
              </a:ext>
            </a:extLst>
          </p:cNvPr>
          <p:cNvSpPr/>
          <p:nvPr/>
        </p:nvSpPr>
        <p:spPr>
          <a:xfrm>
            <a:off x="1121525" y="339630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减号 179">
            <a:extLst>
              <a:ext uri="{FF2B5EF4-FFF2-40B4-BE49-F238E27FC236}">
                <a16:creationId xmlns="" xmlns:a16="http://schemas.microsoft.com/office/drawing/2014/main" id="{0E9A8EDE-AECD-4028-82A1-A512CE2180BB}"/>
              </a:ext>
            </a:extLst>
          </p:cNvPr>
          <p:cNvSpPr/>
          <p:nvPr/>
        </p:nvSpPr>
        <p:spPr>
          <a:xfrm>
            <a:off x="1249031" y="210640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减号 180">
            <a:extLst>
              <a:ext uri="{FF2B5EF4-FFF2-40B4-BE49-F238E27FC236}">
                <a16:creationId xmlns="" xmlns:a16="http://schemas.microsoft.com/office/drawing/2014/main" id="{242F8469-B26E-407A-A885-49BB63FED313}"/>
              </a:ext>
            </a:extLst>
          </p:cNvPr>
          <p:cNvSpPr/>
          <p:nvPr/>
        </p:nvSpPr>
        <p:spPr>
          <a:xfrm>
            <a:off x="112176" y="18579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减号 181">
            <a:extLst>
              <a:ext uri="{FF2B5EF4-FFF2-40B4-BE49-F238E27FC236}">
                <a16:creationId xmlns="" xmlns:a16="http://schemas.microsoft.com/office/drawing/2014/main" id="{8F4CDCE0-2C4D-4296-AA24-5653406A5130}"/>
              </a:ext>
            </a:extLst>
          </p:cNvPr>
          <p:cNvSpPr/>
          <p:nvPr/>
        </p:nvSpPr>
        <p:spPr>
          <a:xfrm>
            <a:off x="900200" y="114034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减号 182">
            <a:extLst>
              <a:ext uri="{FF2B5EF4-FFF2-40B4-BE49-F238E27FC236}">
                <a16:creationId xmlns="" xmlns:a16="http://schemas.microsoft.com/office/drawing/2014/main" id="{3F5E651A-41A8-4D16-9DC6-1BCFA0134D19}"/>
              </a:ext>
            </a:extLst>
          </p:cNvPr>
          <p:cNvSpPr/>
          <p:nvPr/>
        </p:nvSpPr>
        <p:spPr>
          <a:xfrm>
            <a:off x="1829888" y="72886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减号 183">
            <a:extLst>
              <a:ext uri="{FF2B5EF4-FFF2-40B4-BE49-F238E27FC236}">
                <a16:creationId xmlns="" xmlns:a16="http://schemas.microsoft.com/office/drawing/2014/main" id="{38B6A48A-8194-4064-BE23-FE44AC7B845D}"/>
              </a:ext>
            </a:extLst>
          </p:cNvPr>
          <p:cNvSpPr/>
          <p:nvPr/>
        </p:nvSpPr>
        <p:spPr>
          <a:xfrm>
            <a:off x="457198" y="38665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减号 184">
            <a:extLst>
              <a:ext uri="{FF2B5EF4-FFF2-40B4-BE49-F238E27FC236}">
                <a16:creationId xmlns="" xmlns:a16="http://schemas.microsoft.com/office/drawing/2014/main" id="{FB694FEA-43EF-436F-8EAD-2730C72F722B}"/>
              </a:ext>
            </a:extLst>
          </p:cNvPr>
          <p:cNvSpPr/>
          <p:nvPr/>
        </p:nvSpPr>
        <p:spPr>
          <a:xfrm>
            <a:off x="177979" y="127880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减号 185">
            <a:extLst>
              <a:ext uri="{FF2B5EF4-FFF2-40B4-BE49-F238E27FC236}">
                <a16:creationId xmlns="" xmlns:a16="http://schemas.microsoft.com/office/drawing/2014/main" id="{D2373CE2-F7B9-47DC-9583-9E84C8F79F2B}"/>
              </a:ext>
            </a:extLst>
          </p:cNvPr>
          <p:cNvSpPr/>
          <p:nvPr/>
        </p:nvSpPr>
        <p:spPr>
          <a:xfrm>
            <a:off x="255710" y="36366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减号 186">
            <a:extLst>
              <a:ext uri="{FF2B5EF4-FFF2-40B4-BE49-F238E27FC236}">
                <a16:creationId xmlns="" xmlns:a16="http://schemas.microsoft.com/office/drawing/2014/main" id="{EC89C7FD-F21C-4C75-9BDF-E93DA0561019}"/>
              </a:ext>
            </a:extLst>
          </p:cNvPr>
          <p:cNvSpPr/>
          <p:nvPr/>
        </p:nvSpPr>
        <p:spPr>
          <a:xfrm>
            <a:off x="201545" y="516771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减号 187">
            <a:extLst>
              <a:ext uri="{FF2B5EF4-FFF2-40B4-BE49-F238E27FC236}">
                <a16:creationId xmlns="" xmlns:a16="http://schemas.microsoft.com/office/drawing/2014/main" id="{2732DA5C-C104-4ED0-945C-796D838C7C38}"/>
              </a:ext>
            </a:extLst>
          </p:cNvPr>
          <p:cNvSpPr/>
          <p:nvPr/>
        </p:nvSpPr>
        <p:spPr>
          <a:xfrm>
            <a:off x="161989" y="439689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减号 188">
            <a:extLst>
              <a:ext uri="{FF2B5EF4-FFF2-40B4-BE49-F238E27FC236}">
                <a16:creationId xmlns="" xmlns:a16="http://schemas.microsoft.com/office/drawing/2014/main" id="{169189FD-8E8F-4805-A572-6441402619D0}"/>
              </a:ext>
            </a:extLst>
          </p:cNvPr>
          <p:cNvSpPr/>
          <p:nvPr/>
        </p:nvSpPr>
        <p:spPr>
          <a:xfrm>
            <a:off x="852789" y="425328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减号 189">
            <a:extLst>
              <a:ext uri="{FF2B5EF4-FFF2-40B4-BE49-F238E27FC236}">
                <a16:creationId xmlns="" xmlns:a16="http://schemas.microsoft.com/office/drawing/2014/main" id="{DE287770-B6AE-4652-9AD6-465D63894A42}"/>
              </a:ext>
            </a:extLst>
          </p:cNvPr>
          <p:cNvSpPr/>
          <p:nvPr/>
        </p:nvSpPr>
        <p:spPr>
          <a:xfrm>
            <a:off x="2041831" y="5627087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减号 190">
            <a:extLst>
              <a:ext uri="{FF2B5EF4-FFF2-40B4-BE49-F238E27FC236}">
                <a16:creationId xmlns="" xmlns:a16="http://schemas.microsoft.com/office/drawing/2014/main" id="{FB7DE4AF-C222-48B1-BEBD-E7ACEE9CED1B}"/>
              </a:ext>
            </a:extLst>
          </p:cNvPr>
          <p:cNvSpPr/>
          <p:nvPr/>
        </p:nvSpPr>
        <p:spPr>
          <a:xfrm>
            <a:off x="2683441" y="526073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减号 191">
            <a:extLst>
              <a:ext uri="{FF2B5EF4-FFF2-40B4-BE49-F238E27FC236}">
                <a16:creationId xmlns="" xmlns:a16="http://schemas.microsoft.com/office/drawing/2014/main" id="{8D87FC0A-D5C9-48FE-919E-3A9A9218D61D}"/>
              </a:ext>
            </a:extLst>
          </p:cNvPr>
          <p:cNvSpPr/>
          <p:nvPr/>
        </p:nvSpPr>
        <p:spPr>
          <a:xfrm>
            <a:off x="875198" y="558936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="" xmlns:a16="http://schemas.microsoft.com/office/drawing/2014/main" id="{435B00EC-C0A8-41CB-93A4-E727F34CB78D}"/>
              </a:ext>
            </a:extLst>
          </p:cNvPr>
          <p:cNvSpPr/>
          <p:nvPr/>
        </p:nvSpPr>
        <p:spPr>
          <a:xfrm rot="21396374">
            <a:off x="81183" y="3307415"/>
            <a:ext cx="2422710" cy="221588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减号 193">
            <a:extLst>
              <a:ext uri="{FF2B5EF4-FFF2-40B4-BE49-F238E27FC236}">
                <a16:creationId xmlns="" xmlns:a16="http://schemas.microsoft.com/office/drawing/2014/main" id="{E51DAE95-869E-4E93-852E-51D883C7D2B2}"/>
              </a:ext>
            </a:extLst>
          </p:cNvPr>
          <p:cNvSpPr/>
          <p:nvPr/>
        </p:nvSpPr>
        <p:spPr>
          <a:xfrm>
            <a:off x="1540698" y="370928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减号 194">
            <a:extLst>
              <a:ext uri="{FF2B5EF4-FFF2-40B4-BE49-F238E27FC236}">
                <a16:creationId xmlns="" xmlns:a16="http://schemas.microsoft.com/office/drawing/2014/main" id="{9025EBC1-1872-497A-BC90-76C72E1354CB}"/>
              </a:ext>
            </a:extLst>
          </p:cNvPr>
          <p:cNvSpPr/>
          <p:nvPr/>
        </p:nvSpPr>
        <p:spPr>
          <a:xfrm>
            <a:off x="1594508" y="4075215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减号 195">
            <a:extLst>
              <a:ext uri="{FF2B5EF4-FFF2-40B4-BE49-F238E27FC236}">
                <a16:creationId xmlns="" xmlns:a16="http://schemas.microsoft.com/office/drawing/2014/main" id="{BEC8A7A8-40A3-43F8-8F06-3523AAF8E2CA}"/>
              </a:ext>
            </a:extLst>
          </p:cNvPr>
          <p:cNvSpPr/>
          <p:nvPr/>
        </p:nvSpPr>
        <p:spPr>
          <a:xfrm>
            <a:off x="759068" y="398374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减号 196">
            <a:extLst>
              <a:ext uri="{FF2B5EF4-FFF2-40B4-BE49-F238E27FC236}">
                <a16:creationId xmlns="" xmlns:a16="http://schemas.microsoft.com/office/drawing/2014/main" id="{934B4877-3AB0-4F07-8E07-389C82215FCB}"/>
              </a:ext>
            </a:extLst>
          </p:cNvPr>
          <p:cNvSpPr/>
          <p:nvPr/>
        </p:nvSpPr>
        <p:spPr>
          <a:xfrm>
            <a:off x="382253" y="3981326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减号 197">
            <a:extLst>
              <a:ext uri="{FF2B5EF4-FFF2-40B4-BE49-F238E27FC236}">
                <a16:creationId xmlns="" xmlns:a16="http://schemas.microsoft.com/office/drawing/2014/main" id="{A3E3D37D-8FA2-4CF9-9BD4-ED36A26D6554}"/>
              </a:ext>
            </a:extLst>
          </p:cNvPr>
          <p:cNvSpPr/>
          <p:nvPr/>
        </p:nvSpPr>
        <p:spPr>
          <a:xfrm>
            <a:off x="735421" y="4542410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减号 198">
            <a:extLst>
              <a:ext uri="{FF2B5EF4-FFF2-40B4-BE49-F238E27FC236}">
                <a16:creationId xmlns="" xmlns:a16="http://schemas.microsoft.com/office/drawing/2014/main" id="{BB6A61CE-D2C3-4388-929A-2F277FC1B333}"/>
              </a:ext>
            </a:extLst>
          </p:cNvPr>
          <p:cNvSpPr/>
          <p:nvPr/>
        </p:nvSpPr>
        <p:spPr>
          <a:xfrm>
            <a:off x="1635561" y="443784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减号 199">
            <a:extLst>
              <a:ext uri="{FF2B5EF4-FFF2-40B4-BE49-F238E27FC236}">
                <a16:creationId xmlns="" xmlns:a16="http://schemas.microsoft.com/office/drawing/2014/main" id="{3D842D2C-0F72-4CAB-8DD1-3A534AB98274}"/>
              </a:ext>
            </a:extLst>
          </p:cNvPr>
          <p:cNvSpPr/>
          <p:nvPr/>
        </p:nvSpPr>
        <p:spPr>
          <a:xfrm>
            <a:off x="1347838" y="421640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减号 200">
            <a:extLst>
              <a:ext uri="{FF2B5EF4-FFF2-40B4-BE49-F238E27FC236}">
                <a16:creationId xmlns="" xmlns:a16="http://schemas.microsoft.com/office/drawing/2014/main" id="{01AFBBB2-C6ED-449D-9336-30DEDAF920C7}"/>
              </a:ext>
            </a:extLst>
          </p:cNvPr>
          <p:cNvSpPr/>
          <p:nvPr/>
        </p:nvSpPr>
        <p:spPr>
          <a:xfrm>
            <a:off x="630131" y="4738502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减号 201">
            <a:extLst>
              <a:ext uri="{FF2B5EF4-FFF2-40B4-BE49-F238E27FC236}">
                <a16:creationId xmlns="" xmlns:a16="http://schemas.microsoft.com/office/drawing/2014/main" id="{EBBC0133-AB14-40DE-B123-AD064B49BE46}"/>
              </a:ext>
            </a:extLst>
          </p:cNvPr>
          <p:cNvSpPr/>
          <p:nvPr/>
        </p:nvSpPr>
        <p:spPr>
          <a:xfrm>
            <a:off x="680305" y="3236359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减号 202">
            <a:extLst>
              <a:ext uri="{FF2B5EF4-FFF2-40B4-BE49-F238E27FC236}">
                <a16:creationId xmlns="" xmlns:a16="http://schemas.microsoft.com/office/drawing/2014/main" id="{5AD28BBA-F753-4FE7-A5A7-A5156819CE97}"/>
              </a:ext>
            </a:extLst>
          </p:cNvPr>
          <p:cNvSpPr/>
          <p:nvPr/>
        </p:nvSpPr>
        <p:spPr>
          <a:xfrm>
            <a:off x="1112312" y="3485284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减号 203">
            <a:extLst>
              <a:ext uri="{FF2B5EF4-FFF2-40B4-BE49-F238E27FC236}">
                <a16:creationId xmlns="" xmlns:a16="http://schemas.microsoft.com/office/drawing/2014/main" id="{5070CD0D-87E6-4B49-8DA3-F4B5E588C200}"/>
              </a:ext>
            </a:extLst>
          </p:cNvPr>
          <p:cNvSpPr/>
          <p:nvPr/>
        </p:nvSpPr>
        <p:spPr>
          <a:xfrm>
            <a:off x="2340078" y="3250151"/>
            <a:ext cx="822960" cy="8229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="" xmlns:a16="http://schemas.microsoft.com/office/drawing/2014/main" id="{36EE99CE-E8B2-487F-9A79-F662E9089100}"/>
              </a:ext>
            </a:extLst>
          </p:cNvPr>
          <p:cNvSpPr txBox="1"/>
          <p:nvPr/>
        </p:nvSpPr>
        <p:spPr>
          <a:xfrm>
            <a:off x="1598044" y="5416071"/>
            <a:ext cx="150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G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94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4D17FDCD-2E97-4728-853F-A86AFB64C703}"/>
              </a:ext>
            </a:extLst>
          </p:cNvPr>
          <p:cNvGrpSpPr/>
          <p:nvPr/>
        </p:nvGrpSpPr>
        <p:grpSpPr>
          <a:xfrm>
            <a:off x="3975530" y="679267"/>
            <a:ext cx="4169098" cy="535577"/>
            <a:chOff x="923110" y="1267097"/>
            <a:chExt cx="5185955" cy="666206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78AADE82-5E41-4C3D-B7D7-79CE56412C25}"/>
                </a:ext>
              </a:extLst>
            </p:cNvPr>
            <p:cNvGrpSpPr/>
            <p:nvPr/>
          </p:nvGrpSpPr>
          <p:grpSpPr>
            <a:xfrm>
              <a:off x="923110" y="1267097"/>
              <a:ext cx="5185955" cy="666206"/>
              <a:chOff x="923110" y="1267097"/>
              <a:chExt cx="5185955" cy="666206"/>
            </a:xfrm>
          </p:grpSpPr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="" xmlns:a16="http://schemas.microsoft.com/office/drawing/2014/main" id="{12CB4EE1-43C8-49B3-AE2E-742501F4974E}"/>
                  </a:ext>
                </a:extLst>
              </p:cNvPr>
              <p:cNvCxnSpPr>
                <a:cxnSpLocks/>
                <a:stCxn id="3" idx="0"/>
                <a:endCxn id="3" idx="2"/>
              </p:cNvCxnSpPr>
              <p:nvPr/>
            </p:nvCxnSpPr>
            <p:spPr>
              <a:xfrm>
                <a:off x="3516088" y="1267097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3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AD3B861-0FA9-4F9F-8CFA-0EE5A44238FE}"/>
              </a:ext>
            </a:extLst>
          </p:cNvPr>
          <p:cNvSpPr txBox="1"/>
          <p:nvPr/>
        </p:nvSpPr>
        <p:spPr>
          <a:xfrm>
            <a:off x="4234478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endParaRPr lang="zh-CN" altLang="en-US" sz="2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50FC204-1D59-47D4-AF08-01907A523FE2}"/>
              </a:ext>
            </a:extLst>
          </p:cNvPr>
          <p:cNvSpPr txBox="1"/>
          <p:nvPr/>
        </p:nvSpPr>
        <p:spPr>
          <a:xfrm>
            <a:off x="5253122" y="762389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C2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7144D6AD-BD57-4D3B-91C2-593F9B45F6A2}"/>
              </a:ext>
            </a:extLst>
          </p:cNvPr>
          <p:cNvSpPr txBox="1"/>
          <p:nvPr/>
        </p:nvSpPr>
        <p:spPr>
          <a:xfrm>
            <a:off x="6287913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C3</a:t>
            </a:r>
            <a:endParaRPr lang="zh-CN" alt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B5ACB6A4-5BEF-4930-85BC-9D68F3392072}"/>
              </a:ext>
            </a:extLst>
          </p:cNvPr>
          <p:cNvSpPr txBox="1"/>
          <p:nvPr/>
        </p:nvSpPr>
        <p:spPr>
          <a:xfrm>
            <a:off x="7354582" y="753178"/>
            <a:ext cx="74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C4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19B06D99-78E7-46F5-91F7-DC0C402D2EE9}"/>
              </a:ext>
            </a:extLst>
          </p:cNvPr>
          <p:cNvSpPr txBox="1"/>
          <p:nvPr/>
        </p:nvSpPr>
        <p:spPr>
          <a:xfrm>
            <a:off x="2566463" y="727050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数据集：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06CD2A0D-64D7-43FA-BBE7-AF4F01CA92F9}"/>
              </a:ext>
            </a:extLst>
          </p:cNvPr>
          <p:cNvSpPr txBox="1"/>
          <p:nvPr/>
        </p:nvSpPr>
        <p:spPr>
          <a:xfrm>
            <a:off x="3684556" y="52222"/>
            <a:ext cx="223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</a:t>
            </a:r>
            <a:r>
              <a:rPr lang="zh-CN" altLang="en-US" sz="2400" b="1" dirty="0"/>
              <a:t>类数据集</a:t>
            </a:r>
          </a:p>
        </p:txBody>
      </p:sp>
      <p:sp>
        <p:nvSpPr>
          <p:cNvPr id="35" name="左大括号 34">
            <a:extLst>
              <a:ext uri="{FF2B5EF4-FFF2-40B4-BE49-F238E27FC236}">
                <a16:creationId xmlns="" xmlns:a16="http://schemas.microsoft.com/office/drawing/2014/main" id="{D62568C1-9446-4549-BDE2-168D7E599FE0}"/>
              </a:ext>
            </a:extLst>
          </p:cNvPr>
          <p:cNvSpPr/>
          <p:nvPr/>
        </p:nvSpPr>
        <p:spPr>
          <a:xfrm rot="16200000" flipH="1">
            <a:off x="4415239" y="302498"/>
            <a:ext cx="261257" cy="91978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="" xmlns:a16="http://schemas.microsoft.com/office/drawing/2014/main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301" y="448434"/>
                <a:ext cx="2236187" cy="830997"/>
              </a:xfrm>
              <a:prstGeom prst="rect">
                <a:avLst/>
              </a:prstGeom>
              <a:blipFill>
                <a:blip r:embed="rId2"/>
                <a:stretch>
                  <a:fillRect l="-4372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="" xmlns:a16="http://schemas.microsoft.com/office/drawing/2014/main" id="{D6C1E805-52B7-47F8-9C6C-DF7F516B6C58}"/>
              </a:ext>
            </a:extLst>
          </p:cNvPr>
          <p:cNvGrpSpPr/>
          <p:nvPr/>
        </p:nvGrpSpPr>
        <p:grpSpPr>
          <a:xfrm>
            <a:off x="483703" y="2458650"/>
            <a:ext cx="3073288" cy="387073"/>
            <a:chOff x="362172" y="2463522"/>
            <a:chExt cx="4440473" cy="568987"/>
          </a:xfrm>
        </p:grpSpPr>
        <p:grpSp>
          <p:nvGrpSpPr>
            <p:cNvPr id="46" name="组合 45">
              <a:extLst>
                <a:ext uri="{FF2B5EF4-FFF2-40B4-BE49-F238E27FC236}">
                  <a16:creationId xmlns="" xmlns:a16="http://schemas.microsoft.com/office/drawing/2014/main" id="{0922C6B8-54ED-487E-B5A5-7350A90BC4E2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37" name="矩形 36">
                <a:extLst>
                  <a:ext uri="{FF2B5EF4-FFF2-40B4-BE49-F238E27FC236}">
                    <a16:creationId xmlns="" xmlns:a16="http://schemas.microsoft.com/office/drawing/2014/main" id="{D5B971FD-149A-4AC2-9A6D-91EE9440F3C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="" xmlns:a16="http://schemas.microsoft.com/office/drawing/2014/main" id="{EF5E1246-3739-42FE-AEDC-2604E69FF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E7B0FD1D-6909-4EBF-8D7F-B81EFBFA8319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="" xmlns:a16="http://schemas.microsoft.com/office/drawing/2014/main" id="{4B36F6B4-9B97-468F-B3C2-053AF1AEA6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="" xmlns:a16="http://schemas.microsoft.com/office/drawing/2014/main" id="{E165D65E-D035-441C-BB3E-2BD260D27161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="" xmlns:a16="http://schemas.microsoft.com/office/drawing/2014/main" id="{12C9E305-D2A6-4DB0-8D6C-A4DF2258077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="" xmlns:a16="http://schemas.microsoft.com/office/drawing/2014/main" id="{0B85EA64-A234-411F-B8AC-02F39CFCDED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FC277FA2-F81C-4B52-8655-6C921C24C8A4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="" xmlns:a16="http://schemas.microsoft.com/office/drawing/2014/main" id="{6C6233A0-A389-469C-B3A6-155EB147C9B4}"/>
              </a:ext>
            </a:extLst>
          </p:cNvPr>
          <p:cNvGrpSpPr/>
          <p:nvPr/>
        </p:nvGrpSpPr>
        <p:grpSpPr>
          <a:xfrm>
            <a:off x="488725" y="3169665"/>
            <a:ext cx="3073288" cy="387073"/>
            <a:chOff x="362172" y="2463522"/>
            <a:chExt cx="4440473" cy="568987"/>
          </a:xfrm>
        </p:grpSpPr>
        <p:grpSp>
          <p:nvGrpSpPr>
            <p:cNvPr id="58" name="组合 57">
              <a:extLst>
                <a:ext uri="{FF2B5EF4-FFF2-40B4-BE49-F238E27FC236}">
                  <a16:creationId xmlns="" xmlns:a16="http://schemas.microsoft.com/office/drawing/2014/main" id="{741A3D1D-51F6-48E1-ABAC-9F970925FE43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60" name="矩形 59">
                <a:extLst>
                  <a:ext uri="{FF2B5EF4-FFF2-40B4-BE49-F238E27FC236}">
                    <a16:creationId xmlns="" xmlns:a16="http://schemas.microsoft.com/office/drawing/2014/main" id="{75122A33-D190-40C8-B13D-32DAFB97AB12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="" xmlns:a16="http://schemas.microsoft.com/office/drawing/2014/main" id="{3799C769-C44B-4909-812E-25370E994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="" xmlns:a16="http://schemas.microsoft.com/office/drawing/2014/main" id="{D0D8974C-A8A2-467D-A468-A630C1912241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="" xmlns:a16="http://schemas.microsoft.com/office/drawing/2014/main" id="{75963A98-027D-4D0C-8B42-6B4779DFFEF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="" xmlns:a16="http://schemas.microsoft.com/office/drawing/2014/main" id="{AD591186-450C-4EBC-AC89-6119CDA0AF4A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="" xmlns:a16="http://schemas.microsoft.com/office/drawing/2014/main" id="{BCE1A1F6-DF3E-4015-A2AD-7A999499DD9C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="" xmlns:a16="http://schemas.microsoft.com/office/drawing/2014/main" id="{45B7D879-A146-4CA5-BA83-1DAE84DFDFFB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59" name="直接连接符 58">
              <a:extLst>
                <a:ext uri="{FF2B5EF4-FFF2-40B4-BE49-F238E27FC236}">
                  <a16:creationId xmlns="" xmlns:a16="http://schemas.microsoft.com/office/drawing/2014/main" id="{7E26EA3E-D5FC-4DA5-B8AB-176A915C61DC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0167E82E-4A87-4F59-980F-A02ED4DED12E}"/>
              </a:ext>
            </a:extLst>
          </p:cNvPr>
          <p:cNvGrpSpPr/>
          <p:nvPr/>
        </p:nvGrpSpPr>
        <p:grpSpPr>
          <a:xfrm>
            <a:off x="483703" y="3884061"/>
            <a:ext cx="3073288" cy="387073"/>
            <a:chOff x="362172" y="2463522"/>
            <a:chExt cx="4440473" cy="568987"/>
          </a:xfrm>
        </p:grpSpPr>
        <p:grpSp>
          <p:nvGrpSpPr>
            <p:cNvPr id="68" name="组合 67">
              <a:extLst>
                <a:ext uri="{FF2B5EF4-FFF2-40B4-BE49-F238E27FC236}">
                  <a16:creationId xmlns="" xmlns:a16="http://schemas.microsoft.com/office/drawing/2014/main" id="{3F6C5F48-A629-407A-A1E4-49DA7239BDAD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70" name="矩形 69">
                <a:extLst>
                  <a:ext uri="{FF2B5EF4-FFF2-40B4-BE49-F238E27FC236}">
                    <a16:creationId xmlns="" xmlns:a16="http://schemas.microsoft.com/office/drawing/2014/main" id="{39A9C1AB-DA5F-49CB-8F19-983A2FDB226F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="" xmlns:a16="http://schemas.microsoft.com/office/drawing/2014/main" id="{E6D3F8BB-A762-417B-A338-280D56CB3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="" xmlns:a16="http://schemas.microsoft.com/office/drawing/2014/main" id="{36B65A7F-E24C-4BA3-9DF9-C0D334975DB6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="" xmlns:a16="http://schemas.microsoft.com/office/drawing/2014/main" id="{12F984B4-3AC0-4CE4-B4B6-FF2A803010CF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="" xmlns:a16="http://schemas.microsoft.com/office/drawing/2014/main" id="{CE379800-9B03-43AC-A2C0-C1D0F2686B45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="" xmlns:a16="http://schemas.microsoft.com/office/drawing/2014/main" id="{BBF0D10E-C00B-44B4-B40D-96B566690FE0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="" xmlns:a16="http://schemas.microsoft.com/office/drawing/2014/main" id="{D87A4F89-D202-401D-BE90-CD9658714057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419CEA0F-9EAD-4255-A58C-422DB4708738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="" xmlns:a16="http://schemas.microsoft.com/office/drawing/2014/main" id="{F351F159-9DCF-4788-8FB4-175057A22519}"/>
              </a:ext>
            </a:extLst>
          </p:cNvPr>
          <p:cNvGrpSpPr/>
          <p:nvPr/>
        </p:nvGrpSpPr>
        <p:grpSpPr>
          <a:xfrm>
            <a:off x="467757" y="4650447"/>
            <a:ext cx="3073288" cy="387073"/>
            <a:chOff x="362172" y="2463522"/>
            <a:chExt cx="4440473" cy="568987"/>
          </a:xfrm>
        </p:grpSpPr>
        <p:grpSp>
          <p:nvGrpSpPr>
            <p:cNvPr id="78" name="组合 77">
              <a:extLst>
                <a:ext uri="{FF2B5EF4-FFF2-40B4-BE49-F238E27FC236}">
                  <a16:creationId xmlns="" xmlns:a16="http://schemas.microsoft.com/office/drawing/2014/main" id="{24F749C5-9E46-474D-8E32-AAE4FC307459}"/>
                </a:ext>
              </a:extLst>
            </p:cNvPr>
            <p:cNvGrpSpPr/>
            <p:nvPr/>
          </p:nvGrpSpPr>
          <p:grpSpPr>
            <a:xfrm>
              <a:off x="362172" y="2463522"/>
              <a:ext cx="4440473" cy="568987"/>
              <a:chOff x="362172" y="2463522"/>
              <a:chExt cx="4440473" cy="568987"/>
            </a:xfrm>
          </p:grpSpPr>
          <p:sp>
            <p:nvSpPr>
              <p:cNvPr id="80" name="矩形 79">
                <a:extLst>
                  <a:ext uri="{FF2B5EF4-FFF2-40B4-BE49-F238E27FC236}">
                    <a16:creationId xmlns="" xmlns:a16="http://schemas.microsoft.com/office/drawing/2014/main" id="{9EDCE604-9D97-404E-8C9A-BD8B12898C28}"/>
                  </a:ext>
                </a:extLst>
              </p:cNvPr>
              <p:cNvSpPr/>
              <p:nvPr/>
            </p:nvSpPr>
            <p:spPr>
              <a:xfrm>
                <a:off x="1699455" y="2472733"/>
                <a:ext cx="3103190" cy="544787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="" xmlns:a16="http://schemas.microsoft.com/office/drawing/2014/main" id="{27C9CD50-2317-4E30-A544-4F50B509F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7941" y="2481943"/>
                <a:ext cx="0" cy="5355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矩形 81">
                <a:extLst>
                  <a:ext uri="{FF2B5EF4-FFF2-40B4-BE49-F238E27FC236}">
                    <a16:creationId xmlns="" xmlns:a16="http://schemas.microsoft.com/office/drawing/2014/main" id="{76181017-426D-4775-8A16-2C1E00042CBE}"/>
                  </a:ext>
                </a:extLst>
              </p:cNvPr>
              <p:cNvSpPr/>
              <p:nvPr/>
            </p:nvSpPr>
            <p:spPr>
              <a:xfrm>
                <a:off x="362172" y="2496933"/>
                <a:ext cx="1060654" cy="53557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="" xmlns:a16="http://schemas.microsoft.com/office/drawing/2014/main" id="{2A6F9E07-C385-4C1E-A859-0DE90ABD5F8D}"/>
                  </a:ext>
                </a:extLst>
              </p:cNvPr>
              <p:cNvSpPr txBox="1"/>
              <p:nvPr/>
            </p:nvSpPr>
            <p:spPr>
              <a:xfrm>
                <a:off x="599615" y="2532313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="" xmlns:a16="http://schemas.microsoft.com/office/drawing/2014/main" id="{227E8030-DAB8-49B9-99F6-E71FB83406FF}"/>
                  </a:ext>
                </a:extLst>
              </p:cNvPr>
              <p:cNvSpPr txBox="1"/>
              <p:nvPr/>
            </p:nvSpPr>
            <p:spPr>
              <a:xfrm>
                <a:off x="1973517" y="248194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="" xmlns:a16="http://schemas.microsoft.com/office/drawing/2014/main" id="{D2E1A631-3EFB-4BA6-8362-15563346718A}"/>
                  </a:ext>
                </a:extLst>
              </p:cNvPr>
              <p:cNvSpPr txBox="1"/>
              <p:nvPr/>
            </p:nvSpPr>
            <p:spPr>
              <a:xfrm>
                <a:off x="2878758" y="2480016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="" xmlns:a16="http://schemas.microsoft.com/office/drawing/2014/main" id="{C04ABC5E-80F5-4164-94E7-16E24DEC0473}"/>
                  </a:ext>
                </a:extLst>
              </p:cNvPr>
              <p:cNvSpPr txBox="1"/>
              <p:nvPr/>
            </p:nvSpPr>
            <p:spPr>
              <a:xfrm>
                <a:off x="3931922" y="2463522"/>
                <a:ext cx="744583" cy="493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cxnSp>
          <p:nvCxnSpPr>
            <p:cNvPr id="79" name="直接连接符 78">
              <a:extLst>
                <a:ext uri="{FF2B5EF4-FFF2-40B4-BE49-F238E27FC236}">
                  <a16:creationId xmlns="" xmlns:a16="http://schemas.microsoft.com/office/drawing/2014/main" id="{C8658C7B-6A19-43CE-A6AC-6FE93FBE01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8100" y="2472733"/>
              <a:ext cx="0" cy="5355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="" xmlns:a16="http://schemas.microsoft.com/office/drawing/2014/main" id="{D521D114-798D-4882-BEB6-09ADE33C28B6}"/>
              </a:ext>
            </a:extLst>
          </p:cNvPr>
          <p:cNvGrpSpPr/>
          <p:nvPr/>
        </p:nvGrpSpPr>
        <p:grpSpPr>
          <a:xfrm>
            <a:off x="3541504" y="2110621"/>
            <a:ext cx="1546857" cy="2998163"/>
            <a:chOff x="3541504" y="2110621"/>
            <a:chExt cx="1546857" cy="2998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="" xmlns:a16="http://schemas.microsoft.com/office/drawing/2014/main" id="{F8B3B827-56DE-4477-AE5F-DF302D9D1E08}"/>
                    </a:ext>
                  </a:extLst>
                </p:cNvPr>
                <p:cNvSpPr/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F8B3B827-56DE-4477-AE5F-DF302D9D1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017" y="2350227"/>
                  <a:ext cx="149034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>
                  <a:extLst>
                    <a:ext uri="{FF2B5EF4-FFF2-40B4-BE49-F238E27FC236}">
                      <a16:creationId xmlns="" xmlns:a16="http://schemas.microsoft.com/office/drawing/2014/main" id="{A58821F4-FB8C-42BB-9BB4-8D00C3EFDE73}"/>
                    </a:ext>
                  </a:extLst>
                </p:cNvPr>
                <p:cNvSpPr/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A58821F4-FB8C-42BB-9BB4-8D00C3EFD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545" y="3061244"/>
                  <a:ext cx="149034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="" xmlns:a16="http://schemas.microsoft.com/office/drawing/2014/main" id="{614FA45E-A8A3-43D0-A075-9AC4B32661DF}"/>
                    </a:ext>
                  </a:extLst>
                </p:cNvPr>
                <p:cNvSpPr/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14FA45E-A8A3-43D0-A075-9AC4B3266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4" y="3792519"/>
                  <a:ext cx="14919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="" xmlns:a16="http://schemas.microsoft.com/office/drawing/2014/main" id="{AAC15CAF-3DFA-4F98-AC46-DA9EA2F16664}"/>
                    </a:ext>
                  </a:extLst>
                </p:cNvPr>
                <p:cNvSpPr/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altLang="zh-CN" sz="2800" b="1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AC15CAF-3DFA-4F98-AC46-DA9EA2F16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577" y="4585564"/>
                  <a:ext cx="149194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矩形 92">
              <a:extLst>
                <a:ext uri="{FF2B5EF4-FFF2-40B4-BE49-F238E27FC236}">
                  <a16:creationId xmlns="" xmlns:a16="http://schemas.microsoft.com/office/drawing/2014/main" id="{B7FC0BD0-3DDF-4B4E-92D7-8F03C8254CD2}"/>
                </a:ext>
              </a:extLst>
            </p:cNvPr>
            <p:cNvSpPr/>
            <p:nvPr/>
          </p:nvSpPr>
          <p:spPr>
            <a:xfrm>
              <a:off x="3652419" y="2110621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训练</a:t>
              </a:r>
              <a:endParaRPr lang="zh-CN" altLang="en-US" sz="1600" dirty="0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="" xmlns:a16="http://schemas.microsoft.com/office/drawing/2014/main" id="{255B7823-BC8F-43AA-BFCE-ABD374D980F4}"/>
              </a:ext>
            </a:extLst>
          </p:cNvPr>
          <p:cNvSpPr txBox="1"/>
          <p:nvPr/>
        </p:nvSpPr>
        <p:spPr>
          <a:xfrm>
            <a:off x="0" y="1419902"/>
            <a:ext cx="22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标记为</a:t>
            </a:r>
            <a:endParaRPr lang="zh-CN" altLang="en-US" sz="2400" b="1" dirty="0"/>
          </a:p>
        </p:txBody>
      </p:sp>
      <p:pic>
        <p:nvPicPr>
          <p:cNvPr id="99" name="图片 98">
            <a:extLst>
              <a:ext uri="{FF2B5EF4-FFF2-40B4-BE49-F238E27FC236}">
                <a16:creationId xmlns="" xmlns:a16="http://schemas.microsoft.com/office/drawing/2014/main" id="{33213882-DFE4-434E-81D1-26A52426A0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5" y="1789234"/>
            <a:ext cx="573168" cy="573168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="" xmlns:a16="http://schemas.microsoft.com/office/drawing/2014/main" id="{6B8DFC08-C0D4-4B7B-A1FA-EBA977B32AA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12" y="1789234"/>
            <a:ext cx="593984" cy="593984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="" xmlns:a16="http://schemas.microsoft.com/office/drawing/2014/main" id="{0FD8A6E2-0355-4D0C-9E3B-C08F52F2BC3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07" y="2312945"/>
            <a:ext cx="593984" cy="593984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="" xmlns:a16="http://schemas.microsoft.com/office/drawing/2014/main" id="{38C74C11-A505-43C4-A75D-58DA059183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74" y="4550182"/>
            <a:ext cx="593984" cy="593984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B219BD63-3BD8-4292-BAF4-4B6C443FF6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5" y="3812005"/>
            <a:ext cx="573168" cy="573168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="" xmlns:a16="http://schemas.microsoft.com/office/drawing/2014/main" id="{9BA46918-2474-42BD-9339-181BD7258E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89" y="3071938"/>
            <a:ext cx="593984" cy="593984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="" xmlns:a16="http://schemas.microsoft.com/office/drawing/2014/main" id="{14A6817D-7FDB-4FD0-A45E-F14EE7041622}"/>
              </a:ext>
            </a:extLst>
          </p:cNvPr>
          <p:cNvSpPr txBox="1"/>
          <p:nvPr/>
        </p:nvSpPr>
        <p:spPr>
          <a:xfrm>
            <a:off x="217166" y="5299195"/>
            <a:ext cx="599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得出最终分类为</a:t>
            </a:r>
            <a:r>
              <a:rPr lang="en-US" altLang="zh-CN" sz="2000" b="1" dirty="0"/>
              <a:t>C3</a:t>
            </a:r>
            <a:r>
              <a:rPr lang="zh-CN" altLang="en-US" sz="2000" b="1" dirty="0"/>
              <a:t>，若出现多个模型得到勾，则根据预设的权重判断并输出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="" xmlns:a16="http://schemas.microsoft.com/office/drawing/2014/main" id="{F2D96C4C-C194-4B9F-89C4-E589900FD52B}"/>
              </a:ext>
            </a:extLst>
          </p:cNvPr>
          <p:cNvSpPr txBox="1"/>
          <p:nvPr/>
        </p:nvSpPr>
        <p:spPr>
          <a:xfrm>
            <a:off x="2308685" y="6082124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(a)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OvR</a:t>
            </a:r>
            <a:endParaRPr lang="zh-CN" altLang="en-US" sz="2000" b="1" dirty="0"/>
          </a:p>
        </p:txBody>
      </p:sp>
      <p:grpSp>
        <p:nvGrpSpPr>
          <p:cNvPr id="184" name="组合 183">
            <a:extLst>
              <a:ext uri="{FF2B5EF4-FFF2-40B4-BE49-F238E27FC236}">
                <a16:creationId xmlns="" xmlns:a16="http://schemas.microsoft.com/office/drawing/2014/main" id="{5B88F4F6-3712-4ABC-9D94-B7664E8FCB7D}"/>
              </a:ext>
            </a:extLst>
          </p:cNvPr>
          <p:cNvGrpSpPr/>
          <p:nvPr/>
        </p:nvGrpSpPr>
        <p:grpSpPr>
          <a:xfrm>
            <a:off x="7127113" y="1837192"/>
            <a:ext cx="3633580" cy="3306974"/>
            <a:chOff x="6500548" y="1885327"/>
            <a:chExt cx="3633580" cy="3306974"/>
          </a:xfrm>
        </p:grpSpPr>
        <p:sp>
          <p:nvSpPr>
            <p:cNvPr id="113" name="矩形 112">
              <a:extLst>
                <a:ext uri="{FF2B5EF4-FFF2-40B4-BE49-F238E27FC236}">
                  <a16:creationId xmlns="" xmlns:a16="http://schemas.microsoft.com/office/drawing/2014/main" id="{3E291024-6D87-47C9-8A00-A5E28A6AC95A}"/>
                </a:ext>
              </a:extLst>
            </p:cNvPr>
            <p:cNvSpPr/>
            <p:nvPr/>
          </p:nvSpPr>
          <p:spPr>
            <a:xfrm>
              <a:off x="6511549" y="2223742"/>
              <a:ext cx="734087" cy="36434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="" xmlns:a16="http://schemas.microsoft.com/office/drawing/2014/main" id="{DE9ABD13-ABE8-4FAB-A4CA-A98249A973E6}"/>
                </a:ext>
              </a:extLst>
            </p:cNvPr>
            <p:cNvSpPr txBox="1"/>
            <p:nvPr/>
          </p:nvSpPr>
          <p:spPr>
            <a:xfrm>
              <a:off x="6675885" y="2247810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="" xmlns:a16="http://schemas.microsoft.com/office/drawing/2014/main" id="{7BDB9859-9BFC-473C-8D1D-6541F6B6A541}"/>
                </a:ext>
              </a:extLst>
            </p:cNvPr>
            <p:cNvSpPr txBox="1"/>
            <p:nvPr/>
          </p:nvSpPr>
          <p:spPr>
            <a:xfrm>
              <a:off x="9605498" y="2141788"/>
              <a:ext cx="515332" cy="335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C1</a:t>
              </a:r>
              <a:endParaRPr lang="zh-CN" altLang="en-US" sz="2000" b="1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="" xmlns:a16="http://schemas.microsoft.com/office/drawing/2014/main" id="{6057858E-185F-4E5F-A31B-C1D4950DDCC0}"/>
                </a:ext>
              </a:extLst>
            </p:cNvPr>
            <p:cNvGrpSpPr/>
            <p:nvPr/>
          </p:nvGrpSpPr>
          <p:grpSpPr>
            <a:xfrm>
              <a:off x="7634177" y="2183163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0" name="矩形 119">
                <a:extLst>
                  <a:ext uri="{FF2B5EF4-FFF2-40B4-BE49-F238E27FC236}">
                    <a16:creationId xmlns="" xmlns:a16="http://schemas.microsoft.com/office/drawing/2014/main" id="{92D622C6-F4D9-4E2B-A5DC-4060D666318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="" xmlns:a16="http://schemas.microsoft.com/office/drawing/2014/main" id="{2F65F177-145C-4E13-BF63-9952E4582F5C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="" xmlns:a16="http://schemas.microsoft.com/office/drawing/2014/main" id="{4F66364D-4E69-4310-B591-41536B428626}"/>
                </a:ext>
              </a:extLst>
            </p:cNvPr>
            <p:cNvGrpSpPr/>
            <p:nvPr/>
          </p:nvGrpSpPr>
          <p:grpSpPr>
            <a:xfrm>
              <a:off x="6511549" y="2742464"/>
              <a:ext cx="734087" cy="364344"/>
              <a:chOff x="6287913" y="2471904"/>
              <a:chExt cx="734087" cy="364344"/>
            </a:xfrm>
          </p:grpSpPr>
          <p:sp>
            <p:nvSpPr>
              <p:cNvPr id="123" name="矩形 122">
                <a:extLst>
                  <a:ext uri="{FF2B5EF4-FFF2-40B4-BE49-F238E27FC236}">
                    <a16:creationId xmlns="" xmlns:a16="http://schemas.microsoft.com/office/drawing/2014/main" id="{A9AAE1B6-4F78-455C-BFDB-B0E9982EB7A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="" xmlns:a16="http://schemas.microsoft.com/office/drawing/2014/main" id="{2BD448D1-02D7-406F-84B9-472EC6000120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="" xmlns:a16="http://schemas.microsoft.com/office/drawing/2014/main" id="{175F91EA-B3DF-4D45-B37C-669F733B748D}"/>
                </a:ext>
              </a:extLst>
            </p:cNvPr>
            <p:cNvGrpSpPr/>
            <p:nvPr/>
          </p:nvGrpSpPr>
          <p:grpSpPr>
            <a:xfrm>
              <a:off x="7634177" y="270188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26" name="矩形 125">
                <a:extLst>
                  <a:ext uri="{FF2B5EF4-FFF2-40B4-BE49-F238E27FC236}">
                    <a16:creationId xmlns="" xmlns:a16="http://schemas.microsoft.com/office/drawing/2014/main" id="{D737D5B4-C897-4979-B5AF-879E1BA53B91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="" xmlns:a16="http://schemas.microsoft.com/office/drawing/2014/main" id="{821F214C-1B10-4B13-9F17-92B67E430445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="" xmlns:a16="http://schemas.microsoft.com/office/drawing/2014/main" id="{D892E2D0-B6A5-4424-B752-A300D18B3317}"/>
                </a:ext>
              </a:extLst>
            </p:cNvPr>
            <p:cNvGrpSpPr/>
            <p:nvPr/>
          </p:nvGrpSpPr>
          <p:grpSpPr>
            <a:xfrm>
              <a:off x="6500548" y="3236844"/>
              <a:ext cx="734087" cy="364344"/>
              <a:chOff x="6287913" y="2471904"/>
              <a:chExt cx="734087" cy="364344"/>
            </a:xfrm>
          </p:grpSpPr>
          <p:sp>
            <p:nvSpPr>
              <p:cNvPr id="129" name="矩形 128">
                <a:extLst>
                  <a:ext uri="{FF2B5EF4-FFF2-40B4-BE49-F238E27FC236}">
                    <a16:creationId xmlns="" xmlns:a16="http://schemas.microsoft.com/office/drawing/2014/main" id="{7A3A8FFE-ED86-46AC-8403-057D73E3123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="" xmlns:a16="http://schemas.microsoft.com/office/drawing/2014/main" id="{BB887E46-FBBC-4376-8C91-C6C0A8957AAD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33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C1</a:t>
                </a:r>
                <a:endParaRPr lang="zh-CN" altLang="en-US" sz="2000" b="1" dirty="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C1F4653D-4316-4840-9A03-6C355DD49E99}"/>
                </a:ext>
              </a:extLst>
            </p:cNvPr>
            <p:cNvGrpSpPr/>
            <p:nvPr/>
          </p:nvGrpSpPr>
          <p:grpSpPr>
            <a:xfrm>
              <a:off x="7623176" y="3196265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="" xmlns:a16="http://schemas.microsoft.com/office/drawing/2014/main" id="{99F7AC74-7699-420F-8A52-CA4C0FF9EB1C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="" xmlns:a16="http://schemas.microsoft.com/office/drawing/2014/main" id="{7078C184-A857-4930-B90C-6C373EBE26C8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BB10A063-557D-4189-A6F9-2B5CB92C2F78}"/>
                </a:ext>
              </a:extLst>
            </p:cNvPr>
            <p:cNvGrpSpPr/>
            <p:nvPr/>
          </p:nvGrpSpPr>
          <p:grpSpPr>
            <a:xfrm>
              <a:off x="6500548" y="3755566"/>
              <a:ext cx="734087" cy="424178"/>
              <a:chOff x="6287913" y="2471904"/>
              <a:chExt cx="734087" cy="424178"/>
            </a:xfrm>
          </p:grpSpPr>
          <p:sp>
            <p:nvSpPr>
              <p:cNvPr id="135" name="矩形 134">
                <a:extLst>
                  <a:ext uri="{FF2B5EF4-FFF2-40B4-BE49-F238E27FC236}">
                    <a16:creationId xmlns="" xmlns:a16="http://schemas.microsoft.com/office/drawing/2014/main" id="{9C9855DE-9F56-4E14-A3C0-CC7FA29BC6BD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="" xmlns:a16="http://schemas.microsoft.com/office/drawing/2014/main" id="{B15D6030-577A-44F4-A632-842AAEDC1A2E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="" xmlns:a16="http://schemas.microsoft.com/office/drawing/2014/main" id="{B39F9F40-8E77-4643-A6BE-A667314A7B73}"/>
                </a:ext>
              </a:extLst>
            </p:cNvPr>
            <p:cNvGrpSpPr/>
            <p:nvPr/>
          </p:nvGrpSpPr>
          <p:grpSpPr>
            <a:xfrm>
              <a:off x="7623176" y="3714987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38" name="矩形 137">
                <a:extLst>
                  <a:ext uri="{FF2B5EF4-FFF2-40B4-BE49-F238E27FC236}">
                    <a16:creationId xmlns="" xmlns:a16="http://schemas.microsoft.com/office/drawing/2014/main" id="{DBE21766-C720-4E3C-A30D-6978DAEFF944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="" xmlns:a16="http://schemas.microsoft.com/office/drawing/2014/main" id="{3387C664-C790-47FC-84E3-8D2D083603EF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="" xmlns:a16="http://schemas.microsoft.com/office/drawing/2014/main" id="{C0C0AA04-CE53-47FC-9454-8D5055D82BD6}"/>
                </a:ext>
              </a:extLst>
            </p:cNvPr>
            <p:cNvGrpSpPr/>
            <p:nvPr/>
          </p:nvGrpSpPr>
          <p:grpSpPr>
            <a:xfrm>
              <a:off x="6500548" y="4249401"/>
              <a:ext cx="734087" cy="424178"/>
              <a:chOff x="6287913" y="2471904"/>
              <a:chExt cx="734087" cy="424178"/>
            </a:xfrm>
          </p:grpSpPr>
          <p:sp>
            <p:nvSpPr>
              <p:cNvPr id="153" name="矩形 152">
                <a:extLst>
                  <a:ext uri="{FF2B5EF4-FFF2-40B4-BE49-F238E27FC236}">
                    <a16:creationId xmlns="" xmlns:a16="http://schemas.microsoft.com/office/drawing/2014/main" id="{72665B56-9ECB-45DD-82B0-3893438059C2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="" xmlns:a16="http://schemas.microsoft.com/office/drawing/2014/main" id="{6A882F69-9CE9-42FB-A755-2C54E2F4F59F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C2</a:t>
                </a:r>
                <a:endParaRPr lang="zh-CN" altLang="en-US" sz="2000" b="1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="" xmlns:a16="http://schemas.microsoft.com/office/drawing/2014/main" id="{9257CD7E-A5B4-441F-BC1F-53A7BBCFA802}"/>
                </a:ext>
              </a:extLst>
            </p:cNvPr>
            <p:cNvGrpSpPr/>
            <p:nvPr/>
          </p:nvGrpSpPr>
          <p:grpSpPr>
            <a:xfrm>
              <a:off x="7623176" y="4208822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56" name="矩形 155">
                <a:extLst>
                  <a:ext uri="{FF2B5EF4-FFF2-40B4-BE49-F238E27FC236}">
                    <a16:creationId xmlns="" xmlns:a16="http://schemas.microsoft.com/office/drawing/2014/main" id="{7A11A528-1EDE-4EDD-845A-9D1B3C4A808E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="" xmlns:a16="http://schemas.microsoft.com/office/drawing/2014/main" id="{E3EF3B91-4972-47E1-AC5B-C8BE0FBC2B10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="" xmlns:a16="http://schemas.microsoft.com/office/drawing/2014/main" id="{57D5F8C3-9AD9-4DF5-94E7-AB34111DA24A}"/>
                </a:ext>
              </a:extLst>
            </p:cNvPr>
            <p:cNvGrpSpPr/>
            <p:nvPr/>
          </p:nvGrpSpPr>
          <p:grpSpPr>
            <a:xfrm>
              <a:off x="6500548" y="4768123"/>
              <a:ext cx="734087" cy="424178"/>
              <a:chOff x="6287913" y="2471904"/>
              <a:chExt cx="734087" cy="42417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="" xmlns:a16="http://schemas.microsoft.com/office/drawing/2014/main" id="{91C00B27-D520-4A67-847A-AF657C487273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="" xmlns:a16="http://schemas.microsoft.com/office/drawing/2014/main" id="{D3BC4BE5-1B58-449A-BBE3-2BBCB88CCE05}"/>
                  </a:ext>
                </a:extLst>
              </p:cNvPr>
              <p:cNvSpPr txBox="1"/>
              <p:nvPr/>
            </p:nvSpPr>
            <p:spPr>
              <a:xfrm>
                <a:off x="6452249" y="2495972"/>
                <a:ext cx="515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C3</a:t>
                </a:r>
                <a:endParaRPr lang="zh-CN" altLang="en-US" sz="2000" b="1" dirty="0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="" xmlns:a16="http://schemas.microsoft.com/office/drawing/2014/main" id="{467DC1F8-4192-410B-966C-26336AB06A0D}"/>
                </a:ext>
              </a:extLst>
            </p:cNvPr>
            <p:cNvGrpSpPr/>
            <p:nvPr/>
          </p:nvGrpSpPr>
          <p:grpSpPr>
            <a:xfrm>
              <a:off x="7623176" y="4727544"/>
              <a:ext cx="734087" cy="400110"/>
              <a:chOff x="6287913" y="2444400"/>
              <a:chExt cx="734087" cy="400110"/>
            </a:xfrm>
            <a:solidFill>
              <a:schemeClr val="bg2"/>
            </a:solidFill>
          </p:grpSpPr>
          <p:sp>
            <p:nvSpPr>
              <p:cNvPr id="162" name="矩形 161">
                <a:extLst>
                  <a:ext uri="{FF2B5EF4-FFF2-40B4-BE49-F238E27FC236}">
                    <a16:creationId xmlns="" xmlns:a16="http://schemas.microsoft.com/office/drawing/2014/main" id="{42303EB5-FE4C-4DF1-8D84-8624042D4D96}"/>
                  </a:ext>
                </a:extLst>
              </p:cNvPr>
              <p:cNvSpPr/>
              <p:nvPr/>
            </p:nvSpPr>
            <p:spPr>
              <a:xfrm>
                <a:off x="6287913" y="2471904"/>
                <a:ext cx="734087" cy="364344"/>
              </a:xfrm>
              <a:prstGeom prst="rect">
                <a:avLst/>
              </a:pr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="" xmlns:a16="http://schemas.microsoft.com/office/drawing/2014/main" id="{48A333D5-427F-40A1-9627-813D04C7CFFA}"/>
                  </a:ext>
                </a:extLst>
              </p:cNvPr>
              <p:cNvSpPr txBox="1"/>
              <p:nvPr/>
            </p:nvSpPr>
            <p:spPr>
              <a:xfrm>
                <a:off x="6397290" y="2444400"/>
                <a:ext cx="515332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C4</a:t>
                </a:r>
                <a:endParaRPr lang="zh-CN" altLang="en-US" sz="2000" b="1" dirty="0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="" xmlns:a16="http://schemas.microsoft.com/office/drawing/2014/main" id="{9561BE16-647A-43EA-BC7B-CC5BA17412D6}"/>
                </a:ext>
              </a:extLst>
            </p:cNvPr>
            <p:cNvGrpSpPr/>
            <p:nvPr/>
          </p:nvGrpSpPr>
          <p:grpSpPr>
            <a:xfrm>
              <a:off x="8499451" y="1885327"/>
              <a:ext cx="1145946" cy="3234065"/>
              <a:chOff x="3589343" y="2110621"/>
              <a:chExt cx="1145946" cy="32340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矩形 165">
                    <a:extLst>
                      <a:ext uri="{FF2B5EF4-FFF2-40B4-BE49-F238E27FC236}">
                        <a16:creationId xmlns="" xmlns:a16="http://schemas.microsoft.com/office/drawing/2014/main" id="{B23C6029-1349-4EA7-9F10-04D46A961121}"/>
                      </a:ext>
                    </a:extLst>
                  </p:cNvPr>
                  <p:cNvSpPr/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6" name="矩形 165">
                    <a:extLst>
                      <a:ext uri="{FF2B5EF4-FFF2-40B4-BE49-F238E27FC236}">
                        <a16:creationId xmlns:a16="http://schemas.microsoft.com/office/drawing/2014/main" id="{B23C6029-1349-4EA7-9F10-04D46A9611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350227"/>
                    <a:ext cx="11193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矩形 166">
                    <a:extLst>
                      <a:ext uri="{FF2B5EF4-FFF2-40B4-BE49-F238E27FC236}">
                        <a16:creationId xmlns="" xmlns:a16="http://schemas.microsoft.com/office/drawing/2014/main" id="{12069CE9-6AC5-428A-BFC5-BF83C1F8C544}"/>
                      </a:ext>
                    </a:extLst>
                  </p:cNvPr>
                  <p:cNvSpPr/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7" name="矩形 166">
                    <a:extLst>
                      <a:ext uri="{FF2B5EF4-FFF2-40B4-BE49-F238E27FC236}">
                        <a16:creationId xmlns:a16="http://schemas.microsoft.com/office/drawing/2014/main" id="{12069CE9-6AC5-428A-BFC5-BF83C1F8C5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7" y="2898686"/>
                    <a:ext cx="1119344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矩形 167">
                    <a:extLst>
                      <a:ext uri="{FF2B5EF4-FFF2-40B4-BE49-F238E27FC236}">
                        <a16:creationId xmlns="" xmlns:a16="http://schemas.microsoft.com/office/drawing/2014/main" id="{E83BEF51-3603-4B02-BE68-F13EB612AC72}"/>
                      </a:ext>
                    </a:extLst>
                  </p:cNvPr>
                  <p:cNvSpPr/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83BEF51-3603-4B02-BE68-F13EB612A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4" y="3453882"/>
                    <a:ext cx="11193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矩形 168">
                    <a:extLst>
                      <a:ext uri="{FF2B5EF4-FFF2-40B4-BE49-F238E27FC236}">
                        <a16:creationId xmlns="" xmlns:a16="http://schemas.microsoft.com/office/drawing/2014/main" id="{A83142EC-449C-4D06-9382-42AA33447CFB}"/>
                      </a:ext>
                    </a:extLst>
                  </p:cNvPr>
                  <p:cNvSpPr/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A83142EC-449C-4D06-9382-42AA33447C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9343" y="3962977"/>
                    <a:ext cx="11193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矩形 169">
                <a:extLst>
                  <a:ext uri="{FF2B5EF4-FFF2-40B4-BE49-F238E27FC236}">
                    <a16:creationId xmlns="" xmlns:a16="http://schemas.microsoft.com/office/drawing/2014/main" id="{46EFA6EE-D115-4CC7-9466-210F0B2773C1}"/>
                  </a:ext>
                </a:extLst>
              </p:cNvPr>
              <p:cNvSpPr/>
              <p:nvPr/>
            </p:nvSpPr>
            <p:spPr>
              <a:xfrm>
                <a:off x="3652419" y="2110621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/>
                  <a:t>训练</a:t>
                </a:r>
                <a:endParaRPr lang="zh-CN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矩形 170">
                    <a:extLst>
                      <a:ext uri="{FF2B5EF4-FFF2-40B4-BE49-F238E27FC236}">
                        <a16:creationId xmlns="" xmlns:a16="http://schemas.microsoft.com/office/drawing/2014/main" id="{F7EFD6A1-1EE6-4F8A-870F-D58911BEA157}"/>
                      </a:ext>
                    </a:extLst>
                  </p:cNvPr>
                  <p:cNvSpPr/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F7EFD6A1-1EE6-4F8A-870F-D58911BEA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016" y="4446809"/>
                    <a:ext cx="11193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矩形 171">
                    <a:extLst>
                      <a:ext uri="{FF2B5EF4-FFF2-40B4-BE49-F238E27FC236}">
                        <a16:creationId xmlns="" xmlns:a16="http://schemas.microsoft.com/office/drawing/2014/main" id="{7C6CFDAA-4934-4D54-AFB6-386CB8B13C3C}"/>
                      </a:ext>
                    </a:extLst>
                  </p:cNvPr>
                  <p:cNvSpPr/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a14:m>
                    <a:r>
                      <a:rPr lang="en-US" altLang="zh-CN" sz="2000" b="1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⟶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7C6CFDAA-4934-4D54-AFB6-386CB8B13C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943" y="4944576"/>
                    <a:ext cx="11193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4" name="文本框 173">
              <a:extLst>
                <a:ext uri="{FF2B5EF4-FFF2-40B4-BE49-F238E27FC236}">
                  <a16:creationId xmlns="" xmlns:a16="http://schemas.microsoft.com/office/drawing/2014/main" id="{C64DAC9E-8A3B-4FC6-90FE-1E92074D76FA}"/>
                </a:ext>
              </a:extLst>
            </p:cNvPr>
            <p:cNvSpPr txBox="1"/>
            <p:nvPr/>
          </p:nvSpPr>
          <p:spPr>
            <a:xfrm>
              <a:off x="9592257" y="267750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="" xmlns:a16="http://schemas.microsoft.com/office/drawing/2014/main" id="{D4469277-BE79-46C0-982F-88585D3F9386}"/>
                </a:ext>
              </a:extLst>
            </p:cNvPr>
            <p:cNvSpPr txBox="1"/>
            <p:nvPr/>
          </p:nvSpPr>
          <p:spPr>
            <a:xfrm>
              <a:off x="9605498" y="322598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C4</a:t>
              </a:r>
              <a:endParaRPr lang="zh-CN" altLang="en-US" sz="2000" b="1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="" xmlns:a16="http://schemas.microsoft.com/office/drawing/2014/main" id="{B310478A-454C-4F1D-A26E-4BD294F46A08}"/>
                </a:ext>
              </a:extLst>
            </p:cNvPr>
            <p:cNvSpPr txBox="1"/>
            <p:nvPr/>
          </p:nvSpPr>
          <p:spPr>
            <a:xfrm>
              <a:off x="9592257" y="3763976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="" xmlns:a16="http://schemas.microsoft.com/office/drawing/2014/main" id="{91B518D8-1B82-4A82-9D39-D77CEBCEA419}"/>
                </a:ext>
              </a:extLst>
            </p:cNvPr>
            <p:cNvSpPr txBox="1"/>
            <p:nvPr/>
          </p:nvSpPr>
          <p:spPr>
            <a:xfrm>
              <a:off x="9618796" y="4294001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C2</a:t>
              </a:r>
              <a:endParaRPr lang="zh-CN" altLang="en-US" sz="2000" b="1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="" xmlns:a16="http://schemas.microsoft.com/office/drawing/2014/main" id="{62AE65D1-BBD2-4212-AE39-45BCD2EA5195}"/>
                </a:ext>
              </a:extLst>
            </p:cNvPr>
            <p:cNvSpPr txBox="1"/>
            <p:nvPr/>
          </p:nvSpPr>
          <p:spPr>
            <a:xfrm>
              <a:off x="9605498" y="4766597"/>
              <a:ext cx="51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C3</a:t>
              </a:r>
              <a:endParaRPr lang="zh-CN" altLang="en-US" sz="2000" b="1" dirty="0"/>
            </a:p>
          </p:txBody>
        </p:sp>
        <p:cxnSp>
          <p:nvCxnSpPr>
            <p:cNvPr id="180" name="直接连接符 179">
              <a:extLst>
                <a:ext uri="{FF2B5EF4-FFF2-40B4-BE49-F238E27FC236}">
                  <a16:creationId xmlns="" xmlns:a16="http://schemas.microsoft.com/office/drawing/2014/main" id="{02D3E1C8-1610-4125-89A5-4C19262270BF}"/>
                </a:ext>
              </a:extLst>
            </p:cNvPr>
            <p:cNvCxnSpPr/>
            <p:nvPr/>
          </p:nvCxnSpPr>
          <p:spPr>
            <a:xfrm flipV="1">
              <a:off x="9554898" y="302091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="" xmlns:a16="http://schemas.microsoft.com/office/drawing/2014/main" id="{C68C6CCE-4E60-42F7-B684-66AF6F68A116}"/>
                </a:ext>
              </a:extLst>
            </p:cNvPr>
            <p:cNvCxnSpPr/>
            <p:nvPr/>
          </p:nvCxnSpPr>
          <p:spPr>
            <a:xfrm flipV="1">
              <a:off x="9578959" y="4131228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="" xmlns:a16="http://schemas.microsoft.com/office/drawing/2014/main" id="{E22B569A-BB76-47C3-A545-C9E607955CD2}"/>
                </a:ext>
              </a:extLst>
            </p:cNvPr>
            <p:cNvCxnSpPr/>
            <p:nvPr/>
          </p:nvCxnSpPr>
          <p:spPr>
            <a:xfrm flipV="1">
              <a:off x="9592200" y="5097886"/>
              <a:ext cx="528630" cy="217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3" name="文本框 182">
            <a:extLst>
              <a:ext uri="{FF2B5EF4-FFF2-40B4-BE49-F238E27FC236}">
                <a16:creationId xmlns="" xmlns:a16="http://schemas.microsoft.com/office/drawing/2014/main" id="{027BB2E5-73AE-4476-8CEB-607813F18F74}"/>
              </a:ext>
            </a:extLst>
          </p:cNvPr>
          <p:cNvSpPr txBox="1"/>
          <p:nvPr/>
        </p:nvSpPr>
        <p:spPr>
          <a:xfrm>
            <a:off x="7448265" y="5331238"/>
            <a:ext cx="599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按最多输出最终分类为</a:t>
            </a:r>
            <a:r>
              <a:rPr lang="en-US" altLang="zh-CN" sz="2000" b="1" dirty="0"/>
              <a:t>C3</a:t>
            </a:r>
            <a:endParaRPr lang="zh-CN" altLang="en-US" sz="2000" b="1" dirty="0"/>
          </a:p>
        </p:txBody>
      </p:sp>
      <p:sp>
        <p:nvSpPr>
          <p:cNvPr id="185" name="文本框 184">
            <a:extLst>
              <a:ext uri="{FF2B5EF4-FFF2-40B4-BE49-F238E27FC236}">
                <a16:creationId xmlns="" xmlns:a16="http://schemas.microsoft.com/office/drawing/2014/main" id="{E044E63A-7CFB-4919-B45E-5EC7A63C8D78}"/>
              </a:ext>
            </a:extLst>
          </p:cNvPr>
          <p:cNvSpPr txBox="1"/>
          <p:nvPr/>
        </p:nvSpPr>
        <p:spPr>
          <a:xfrm>
            <a:off x="8414327" y="6016500"/>
            <a:ext cx="116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(b)</a:t>
            </a:r>
            <a:r>
              <a:rPr lang="zh-CN" altLang="en-US" sz="2000" b="1" dirty="0"/>
              <a:t>  </a:t>
            </a:r>
            <a:r>
              <a:rPr lang="en-US" altLang="zh-CN" sz="2000" b="1" dirty="0" err="1"/>
              <a:t>OvO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929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xmlns="" id="{49E7C819-DAA1-439E-B680-642ABA57E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04690"/>
              </p:ext>
            </p:extLst>
          </p:nvPr>
        </p:nvGraphicFramePr>
        <p:xfrm>
          <a:off x="4998145" y="1089511"/>
          <a:ext cx="5012675" cy="33588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xmlns="" val="1365192702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595605041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77944275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926195899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31196037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endParaRPr lang="zh-CN" altLang="en-US" sz="3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1758366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3831527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4018984"/>
                  </a:ext>
                </a:extLst>
              </a:tr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015357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D17FDCD-2E97-4728-853F-A86AFB64C703}"/>
              </a:ext>
            </a:extLst>
          </p:cNvPr>
          <p:cNvGrpSpPr/>
          <p:nvPr/>
        </p:nvGrpSpPr>
        <p:grpSpPr>
          <a:xfrm>
            <a:off x="0" y="869469"/>
            <a:ext cx="3290516" cy="478646"/>
            <a:chOff x="923110" y="1250289"/>
            <a:chExt cx="5185955" cy="68845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78AADE82-5E41-4C3D-B7D7-79CE56412C25}"/>
                </a:ext>
              </a:extLst>
            </p:cNvPr>
            <p:cNvGrpSpPr/>
            <p:nvPr/>
          </p:nvGrpSpPr>
          <p:grpSpPr>
            <a:xfrm>
              <a:off x="923110" y="1260154"/>
              <a:ext cx="5185955" cy="673149"/>
              <a:chOff x="923110" y="1260154"/>
              <a:chExt cx="5185955" cy="67314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B2A29C48-B6D2-4092-8E0B-8B17DB9AE7D0}"/>
                  </a:ext>
                </a:extLst>
              </p:cNvPr>
              <p:cNvSpPr/>
              <p:nvPr/>
            </p:nvSpPr>
            <p:spPr>
              <a:xfrm>
                <a:off x="923110" y="1267097"/>
                <a:ext cx="5185955" cy="6662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12CB4EE1-43C8-49B3-AE2E-742501F49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665" y="1260154"/>
                <a:ext cx="0" cy="6662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1323E7A1-A3FF-4026-AC33-CADD9854D9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5271" y="1272533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B9CACF79-8F27-402B-B178-61124449A7EA}"/>
                </a:ext>
              </a:extLst>
            </p:cNvPr>
            <p:cNvCxnSpPr>
              <a:cxnSpLocks/>
            </p:cNvCxnSpPr>
            <p:nvPr/>
          </p:nvCxnSpPr>
          <p:spPr>
            <a:xfrm>
              <a:off x="1932977" y="1267097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xmlns="" id="{D38531D5-F636-430D-9514-9538E0D6E37C}"/>
                </a:ext>
              </a:extLst>
            </p:cNvPr>
            <p:cNvCxnSpPr>
              <a:cxnSpLocks/>
            </p:cNvCxnSpPr>
            <p:nvPr/>
          </p:nvCxnSpPr>
          <p:spPr>
            <a:xfrm>
              <a:off x="3921834" y="1250289"/>
              <a:ext cx="0" cy="6662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D3B861-0FA9-4F9F-8CFA-0EE5A44238FE}"/>
                  </a:ext>
                </a:extLst>
              </p:cNvPr>
              <p:cNvSpPr txBox="1"/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AD3B861-0FA9-4F9F-8CFA-0EE5A4423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" y="913115"/>
                <a:ext cx="58767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150FC204-1D59-47D4-AF08-01907A523FE2}"/>
                  </a:ext>
                </a:extLst>
              </p:cNvPr>
              <p:cNvSpPr txBox="1"/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150FC204-1D59-47D4-AF08-01907A52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2" y="901429"/>
                <a:ext cx="5876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7144D6AD-BD57-4D3B-91C2-593F9B45F6A2}"/>
                  </a:ext>
                </a:extLst>
              </p:cNvPr>
              <p:cNvSpPr txBox="1"/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7144D6AD-BD57-4D3B-91C2-593F9B45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7" y="901429"/>
                <a:ext cx="58767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4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B5ACB6A4-5BEF-4930-85BC-9D68F3392072}"/>
                  </a:ext>
                </a:extLst>
              </p:cNvPr>
              <p:cNvSpPr txBox="1"/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B5ACB6A4-5BEF-4930-85BC-9D68F339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5" y="906752"/>
                <a:ext cx="58767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19B06D99-78E7-46F5-91F7-DC0C402D2EE9}"/>
              </a:ext>
            </a:extLst>
          </p:cNvPr>
          <p:cNvSpPr txBox="1"/>
          <p:nvPr/>
        </p:nvSpPr>
        <p:spPr>
          <a:xfrm>
            <a:off x="635510" y="464356"/>
            <a:ext cx="1764940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划分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5160498-93FA-4AF1-AA8E-753D5ED06166}"/>
              </a:ext>
            </a:extLst>
          </p:cNvPr>
          <p:cNvSpPr/>
          <p:nvPr/>
        </p:nvSpPr>
        <p:spPr>
          <a:xfrm>
            <a:off x="35882" y="33223"/>
            <a:ext cx="3254634" cy="4005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xmlns="" id="{732EDF91-B5F4-4BAF-BD05-B7DE53BDD2D2}"/>
              </a:ext>
            </a:extLst>
          </p:cNvPr>
          <p:cNvSpPr txBox="1"/>
          <p:nvPr/>
        </p:nvSpPr>
        <p:spPr>
          <a:xfrm>
            <a:off x="1041673" y="63782"/>
            <a:ext cx="2250697" cy="33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总数据集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="" id="{1B383783-A568-4B60-9218-A6899331C822}"/>
                  </a:ext>
                </a:extLst>
              </p:cNvPr>
              <p:cNvSpPr txBox="1"/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上训练子模型：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383783-A568-4B60-9218-A6899331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2656316"/>
                <a:ext cx="2876081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3397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="" id="{1BA90917-8E4E-4EC1-B995-6FE55C624021}"/>
                  </a:ext>
                </a:extLst>
              </p:cNvPr>
              <p:cNvSpPr txBox="1"/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类别</a:t>
                </a:r>
                <a:r>
                  <a:rPr lang="zh-CN" altLang="en-US" sz="24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A90917-8E4E-4EC1-B995-6FE55C62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" y="1595314"/>
                <a:ext cx="2876081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3397" t="-5147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36B9D08B-4FCA-47B2-B4CC-8544B7CAC82A}"/>
              </a:ext>
            </a:extLst>
          </p:cNvPr>
          <p:cNvSpPr/>
          <p:nvPr/>
        </p:nvSpPr>
        <p:spPr>
          <a:xfrm>
            <a:off x="1270632" y="531848"/>
            <a:ext cx="835112" cy="281815"/>
          </a:xfrm>
          <a:prstGeom prst="down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35653BE9-53C4-4D40-9901-3CABAB9737D7}"/>
                  </a:ext>
                </a:extLst>
              </p:cNvPr>
              <p:cNvSpPr/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5653BE9-53C4-4D40-9901-3CABAB973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80" y="23841"/>
                <a:ext cx="724301" cy="1077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1E5CD617-DD78-4DB4-921F-EAD715D02E39}"/>
                  </a:ext>
                </a:extLst>
              </p:cNvPr>
              <p:cNvSpPr/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5CD617-DD78-4DB4-921F-EAD715D02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1222210"/>
                <a:ext cx="12428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xmlns="" id="{4FBEC509-D14D-49D5-B296-E32F85F5ADE9}"/>
                  </a:ext>
                </a:extLst>
              </p:cNvPr>
              <p:cNvSpPr/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FBEC509-D14D-49D5-B296-E32F85F5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3" y="2071541"/>
                <a:ext cx="124284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xmlns="" id="{E619C76E-F38E-4BCF-92D5-1FFA88F595BC}"/>
                  </a:ext>
                </a:extLst>
              </p:cNvPr>
              <p:cNvSpPr/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619C76E-F38E-4BCF-92D5-1FFA88F59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2987958"/>
                <a:ext cx="124284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xmlns="" id="{461E6B93-3253-451F-B16C-628F0268D686}"/>
                  </a:ext>
                </a:extLst>
              </p:cNvPr>
              <p:cNvSpPr/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61E6B93-3253-451F-B16C-628F0268D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22" y="3880810"/>
                <a:ext cx="124284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xmlns="" id="{E9A536F6-9424-4D12-BF18-340488AAE106}"/>
                  </a:ext>
                </a:extLst>
              </p:cNvPr>
              <p:cNvSpPr/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9A536F6-9424-4D12-BF18-340488AAE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554" y="12293"/>
                <a:ext cx="724301" cy="1077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xmlns="" id="{16CBC6CD-539A-45FB-B002-C0D8C0A87EE9}"/>
                  </a:ext>
                </a:extLst>
              </p:cNvPr>
              <p:cNvSpPr/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16CBC6CD-539A-45FB-B002-C0D8C0A87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13" y="9334"/>
                <a:ext cx="724301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xmlns="" id="{501248CA-A54C-4906-A093-4701C2CD526E}"/>
                  </a:ext>
                </a:extLst>
              </p:cNvPr>
              <p:cNvSpPr/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01248CA-A54C-4906-A093-4701C2CD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72" y="35527"/>
                <a:ext cx="724301" cy="10772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xmlns="" id="{15ABC847-EE6C-449B-9F53-7476FAC5B128}"/>
                  </a:ext>
                </a:extLst>
              </p:cNvPr>
              <p:cNvSpPr/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200" b="1" dirty="0">
                    <a:ea typeface="Cambria Math" panose="02040503050406030204" pitchFamily="18" charset="0"/>
                  </a:rPr>
                  <a:t>待分类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个体</m:t>
                    </m:r>
                    <m:r>
                      <a:rPr lang="zh-CN" alt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ABC847-EE6C-449B-9F53-7476FAC5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7424"/>
                <a:ext cx="3407321" cy="584775"/>
              </a:xfrm>
              <a:prstGeom prst="rect">
                <a:avLst/>
              </a:prstGeom>
              <a:blipFill rotWithShape="1">
                <a:blip r:embed="rId16"/>
                <a:stretch>
                  <a:fillRect l="-4472" t="-18750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xmlns="" id="{228BF918-1C9F-4E6B-87AB-C13C60A07141}"/>
                  </a:ext>
                </a:extLst>
              </p:cNvPr>
              <p:cNvSpPr/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28BF918-1C9F-4E6B-87AB-C13C60A07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321" y="5158929"/>
                <a:ext cx="72430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20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2F1B8DD7-6B1F-44EE-AE23-0C47A1A9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61068"/>
              </p:ext>
            </p:extLst>
          </p:nvPr>
        </p:nvGraphicFramePr>
        <p:xfrm>
          <a:off x="4998145" y="5078488"/>
          <a:ext cx="5012675" cy="83970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2535">
                  <a:extLst>
                    <a:ext uri="{9D8B030D-6E8A-4147-A177-3AD203B41FA5}">
                      <a16:colId xmlns:a16="http://schemas.microsoft.com/office/drawing/2014/main" xmlns="" val="3279421863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620763088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841653960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689981326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xmlns="" val="2034141238"/>
                    </a:ext>
                  </a:extLst>
                </a:gridCol>
              </a:tblGrid>
              <a:tr h="839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-1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+1</a:t>
                      </a:r>
                      <a:endParaRPr lang="zh-CN" altLang="en-US" sz="3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7855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DFC616B8-DB3E-4287-AF07-825FD10997D4}"/>
                  </a:ext>
                </a:extLst>
              </p:cNvPr>
              <p:cNvSpPr/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C616B8-DB3E-4287-AF07-825FD1099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18" y="5175177"/>
                <a:ext cx="697627" cy="646331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xmlns="" id="{1EF66449-AED3-41D7-9C8C-18D903B07018}"/>
                  </a:ext>
                </a:extLst>
              </p:cNvPr>
              <p:cNvSpPr/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F66449-AED3-41D7-9C8C-18D903B07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17" y="9334"/>
                <a:ext cx="724301" cy="10772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4A3CB86A-6DA7-472C-BF4A-E080B509BCA4}"/>
                  </a:ext>
                </a:extLst>
              </p:cNvPr>
              <p:cNvSpPr txBox="1"/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4A3CB86A-6DA7-472C-BF4A-E080B509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138" y="905367"/>
                <a:ext cx="587672" cy="461665"/>
              </a:xfrm>
              <a:prstGeom prst="rect">
                <a:avLst/>
              </a:prstGeom>
              <a:blipFill rotWithShape="1">
                <a:blip r:embed="rId2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6C4EA8ED-2A7E-483D-814E-CC33EA3732D2}"/>
              </a:ext>
            </a:extLst>
          </p:cNvPr>
          <p:cNvSpPr/>
          <p:nvPr/>
        </p:nvSpPr>
        <p:spPr>
          <a:xfrm>
            <a:off x="10162903" y="4009292"/>
            <a:ext cx="561715" cy="1346479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xmlns="" id="{12D13E39-A16C-4C91-B9D5-1425DF909E91}"/>
              </a:ext>
            </a:extLst>
          </p:cNvPr>
          <p:cNvSpPr/>
          <p:nvPr/>
        </p:nvSpPr>
        <p:spPr>
          <a:xfrm>
            <a:off x="10162903" y="3151163"/>
            <a:ext cx="561715" cy="2204608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xmlns="" id="{C57EF113-4DAE-4B92-A356-841DBE719CD7}"/>
              </a:ext>
            </a:extLst>
          </p:cNvPr>
          <p:cNvSpPr/>
          <p:nvPr/>
        </p:nvSpPr>
        <p:spPr>
          <a:xfrm>
            <a:off x="10162902" y="2321169"/>
            <a:ext cx="561715" cy="303460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xmlns="" id="{D6BF91E8-3ED4-4399-8168-8D5F22673E32}"/>
              </a:ext>
            </a:extLst>
          </p:cNvPr>
          <p:cNvSpPr/>
          <p:nvPr/>
        </p:nvSpPr>
        <p:spPr>
          <a:xfrm>
            <a:off x="10146732" y="1502229"/>
            <a:ext cx="561715" cy="3853542"/>
          </a:xfrm>
          <a:custGeom>
            <a:avLst/>
            <a:gdLst>
              <a:gd name="connsiteX0" fmla="*/ 13063 w 561715"/>
              <a:gd name="connsiteY0" fmla="*/ 1345474 h 1345474"/>
              <a:gd name="connsiteX1" fmla="*/ 561703 w 561715"/>
              <a:gd name="connsiteY1" fmla="*/ 548640 h 1345474"/>
              <a:gd name="connsiteX2" fmla="*/ 0 w 561715"/>
              <a:gd name="connsiteY2" fmla="*/ 0 h 13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15" h="1345474">
                <a:moveTo>
                  <a:pt x="13063" y="1345474"/>
                </a:moveTo>
                <a:cubicBezTo>
                  <a:pt x="288471" y="1059180"/>
                  <a:pt x="563880" y="772886"/>
                  <a:pt x="561703" y="548640"/>
                </a:cubicBezTo>
                <a:cubicBezTo>
                  <a:pt x="559526" y="324394"/>
                  <a:pt x="174172" y="150223"/>
                  <a:pt x="0" y="0"/>
                </a:cubicBezTo>
              </a:path>
            </a:pathLst>
          </a:custGeom>
          <a:noFill/>
          <a:ln w="762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xmlns="" id="{190675ED-7743-4E58-B4D6-9FEFF665854D}"/>
              </a:ext>
            </a:extLst>
          </p:cNvPr>
          <p:cNvSpPr txBox="1"/>
          <p:nvPr/>
        </p:nvSpPr>
        <p:spPr>
          <a:xfrm>
            <a:off x="10620954" y="21121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距离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xmlns="" id="{10B61B0F-D02B-42C9-84AE-4BB8991144BE}"/>
              </a:ext>
            </a:extLst>
          </p:cNvPr>
          <p:cNvSpPr txBox="1"/>
          <p:nvPr/>
        </p:nvSpPr>
        <p:spPr>
          <a:xfrm>
            <a:off x="10780055" y="112497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xmlns="" id="{2C214AAC-A975-45F4-ACA1-A78C1B3F2399}"/>
              </a:ext>
            </a:extLst>
          </p:cNvPr>
          <p:cNvSpPr txBox="1"/>
          <p:nvPr/>
        </p:nvSpPr>
        <p:spPr>
          <a:xfrm>
            <a:off x="10780055" y="2038732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xmlns="" id="{5B40BFB7-6E33-4232-84A4-7B230217B829}"/>
              </a:ext>
            </a:extLst>
          </p:cNvPr>
          <p:cNvSpPr txBox="1"/>
          <p:nvPr/>
        </p:nvSpPr>
        <p:spPr>
          <a:xfrm>
            <a:off x="10825116" y="2810204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xmlns="" id="{B1EF7FAA-7E94-4317-9C71-309031437E9C}"/>
              </a:ext>
            </a:extLst>
          </p:cNvPr>
          <p:cNvSpPr txBox="1"/>
          <p:nvPr/>
        </p:nvSpPr>
        <p:spPr>
          <a:xfrm>
            <a:off x="10848023" y="3757079"/>
            <a:ext cx="93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xmlns="" id="{872F036B-72A3-4A2B-ADC3-1E8B7FDE4B29}"/>
              </a:ext>
            </a:extLst>
          </p:cNvPr>
          <p:cNvSpPr/>
          <p:nvPr/>
        </p:nvSpPr>
        <p:spPr>
          <a:xfrm>
            <a:off x="10956629" y="4612957"/>
            <a:ext cx="129465" cy="443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2A22D914-14D3-4961-8650-D172A18C7443}"/>
                  </a:ext>
                </a:extLst>
              </p:cNvPr>
              <p:cNvSpPr/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 smtClean="0"/>
                  <a:t>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类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A22D914-14D3-4961-8650-D172A18C7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332" y="5355771"/>
                <a:ext cx="1866665" cy="523220"/>
              </a:xfrm>
              <a:prstGeom prst="rect">
                <a:avLst/>
              </a:prstGeom>
              <a:blipFill rotWithShape="1">
                <a:blip r:embed="rId21"/>
                <a:stretch>
                  <a:fillRect t="-11765" r="-5556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D15972C0-259E-4380-84A2-2EC99550CC4E}"/>
              </a:ext>
            </a:extLst>
          </p:cNvPr>
          <p:cNvCxnSpPr>
            <a:cxnSpLocks/>
          </p:cNvCxnSpPr>
          <p:nvPr/>
        </p:nvCxnSpPr>
        <p:spPr>
          <a:xfrm>
            <a:off x="10822533" y="3280345"/>
            <a:ext cx="465140" cy="2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9522679-1DBD-45E3-A697-06B2AD65BB7D}"/>
              </a:ext>
            </a:extLst>
          </p:cNvPr>
          <p:cNvSpPr txBox="1"/>
          <p:nvPr/>
        </p:nvSpPr>
        <p:spPr>
          <a:xfrm>
            <a:off x="3664836" y="2883348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8DC7F8D-133B-4ABB-A750-912E0B6CFD91}"/>
              </a:ext>
            </a:extLst>
          </p:cNvPr>
          <p:cNvSpPr txBox="1"/>
          <p:nvPr/>
        </p:nvSpPr>
        <p:spPr>
          <a:xfrm>
            <a:off x="8200527" y="2970639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75966CCA-5CBD-40B2-A276-9BE6C813E604}"/>
              </a:ext>
            </a:extLst>
          </p:cNvPr>
          <p:cNvSpPr txBox="1"/>
          <p:nvPr/>
        </p:nvSpPr>
        <p:spPr>
          <a:xfrm>
            <a:off x="3664836" y="6207541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438946F-29E0-421C-9C5A-3AEE6A8861D6}"/>
              </a:ext>
            </a:extLst>
          </p:cNvPr>
          <p:cNvSpPr txBox="1"/>
          <p:nvPr/>
        </p:nvSpPr>
        <p:spPr>
          <a:xfrm>
            <a:off x="8315213" y="6282796"/>
            <a:ext cx="134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B421DCDE-4ACA-448D-9866-EC4F8BF60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18" y="32856"/>
            <a:ext cx="4371701" cy="293778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D5E53485-E626-486F-B422-0C925A8F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15" y="3345013"/>
            <a:ext cx="4371701" cy="293778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6C6C47EA-5D61-48AE-8598-0EC4DCC04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03" y="25187"/>
            <a:ext cx="4488273" cy="29531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6DF0B6DC-55E7-4998-8AC8-28CABE909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91" y="3387009"/>
            <a:ext cx="4488272" cy="2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78F45FB-A197-4C34-832A-A3D8B8248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1525321"/>
            <a:ext cx="1440851" cy="1440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A3FED35-75E8-4DB5-B1AA-4BB935B2B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13" y="3479234"/>
            <a:ext cx="1565452" cy="15654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B64181D-D3BE-4F81-939D-F6B8B24B8170}"/>
              </a:ext>
            </a:extLst>
          </p:cNvPr>
          <p:cNvSpPr txBox="1"/>
          <p:nvPr/>
        </p:nvSpPr>
        <p:spPr>
          <a:xfrm>
            <a:off x="2271398" y="2735339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必须化成小于等于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的形式，小于可以用负号得出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D5442F7-2FFB-4C84-BD56-12295980AAE0}"/>
              </a:ext>
            </a:extLst>
          </p:cNvPr>
          <p:cNvSpPr txBox="1"/>
          <p:nvPr/>
        </p:nvSpPr>
        <p:spPr>
          <a:xfrm>
            <a:off x="3677366" y="4488472"/>
            <a:ext cx="866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没有化成小于等于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="" xmlns:a16="http://schemas.microsoft.com/office/drawing/2014/main" id="{F7B02336-4CD3-4568-A154-D502E54AFE70}"/>
                  </a:ext>
                </a:extLst>
              </p:cNvPr>
              <p:cNvSpPr txBox="1"/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−1≤0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7B02336-4CD3-4568-A154-D502E54A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1781852"/>
                <a:ext cx="3958258" cy="65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="" xmlns:a16="http://schemas.microsoft.com/office/drawing/2014/main" id="{78CB586A-83ED-40C4-A12C-6D4B373DB7ED}"/>
                  </a:ext>
                </a:extLst>
              </p:cNvPr>
              <p:cNvSpPr txBox="1"/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36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8CB586A-83ED-40C4-A12C-6D4B373D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19" y="3479234"/>
                <a:ext cx="3958258" cy="653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1" y="748386"/>
            <a:ext cx="5701892" cy="50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48386"/>
            <a:ext cx="5876863" cy="460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4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371CDA2-C0AB-49AC-9F42-A6058FC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700" y="1082948"/>
            <a:ext cx="5530256" cy="35733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22543C94-E83E-46EB-B3C6-9AB5F6A9C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2" y="1111283"/>
            <a:ext cx="5176688" cy="35642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C4F470F2-765F-4F33-99A0-5414861766CE}"/>
              </a:ext>
            </a:extLst>
          </p:cNvPr>
          <p:cNvCxnSpPr/>
          <p:nvPr/>
        </p:nvCxnSpPr>
        <p:spPr>
          <a:xfrm>
            <a:off x="1685109" y="1619794"/>
            <a:ext cx="3056708" cy="254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4BC53B53-C4F8-49BE-83DD-9A7A487CC2C4}"/>
              </a:ext>
            </a:extLst>
          </p:cNvPr>
          <p:cNvSpPr/>
          <p:nvPr/>
        </p:nvSpPr>
        <p:spPr>
          <a:xfrm>
            <a:off x="7637929" y="1385047"/>
            <a:ext cx="2894760" cy="2782003"/>
          </a:xfrm>
          <a:custGeom>
            <a:avLst/>
            <a:gdLst>
              <a:gd name="connsiteX0" fmla="*/ 113539 w 3823390"/>
              <a:gd name="connsiteY0" fmla="*/ 88668 h 3119251"/>
              <a:gd name="connsiteX1" fmla="*/ 165790 w 3823390"/>
              <a:gd name="connsiteY1" fmla="*/ 140920 h 3119251"/>
              <a:gd name="connsiteX2" fmla="*/ 3823390 w 3823390"/>
              <a:gd name="connsiteY2" fmla="*/ 3119251 h 311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3390" h="3119251">
                <a:moveTo>
                  <a:pt x="113539" y="88668"/>
                </a:moveTo>
                <a:cubicBezTo>
                  <a:pt x="-169490" y="-137755"/>
                  <a:pt x="165790" y="140920"/>
                  <a:pt x="165790" y="140920"/>
                </a:cubicBezTo>
                <a:lnTo>
                  <a:pt x="3823390" y="3119251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2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8B084A8-3E04-4ED7-9563-BF3127C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430707"/>
            <a:ext cx="4750882" cy="32011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92F6A4A-4706-4ED7-AEC1-3CF65FDF9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97" y="430708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858061A-F96F-40BD-8C00-9B0E409217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44" y="664323"/>
            <a:ext cx="7293838" cy="552935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="" xmlns:a16="http://schemas.microsoft.com/office/drawing/2014/main" id="{164FD8AE-953E-48E4-91CF-174AFDE528F7}"/>
              </a:ext>
            </a:extLst>
          </p:cNvPr>
          <p:cNvSpPr/>
          <p:nvPr/>
        </p:nvSpPr>
        <p:spPr>
          <a:xfrm>
            <a:off x="3069772" y="1149533"/>
            <a:ext cx="470264" cy="47026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E26973A-0711-47B2-8313-F7EB253ABE73}"/>
              </a:ext>
            </a:extLst>
          </p:cNvPr>
          <p:cNvSpPr txBox="1"/>
          <p:nvPr/>
        </p:nvSpPr>
        <p:spPr>
          <a:xfrm>
            <a:off x="3644537" y="1750423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应选择该点所对应的阀值</a:t>
            </a:r>
          </a:p>
        </p:txBody>
      </p:sp>
    </p:spTree>
    <p:extLst>
      <p:ext uri="{BB962C8B-B14F-4D97-AF65-F5344CB8AC3E}">
        <p14:creationId xmlns:p14="http://schemas.microsoft.com/office/powerpoint/2010/main" val="28318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="" xmlns:a16="http://schemas.microsoft.com/office/drawing/2014/main" id="{B272328B-F972-4C04-A4EE-57F56EA33B72}"/>
              </a:ext>
            </a:extLst>
          </p:cNvPr>
          <p:cNvGrpSpPr/>
          <p:nvPr/>
        </p:nvGrpSpPr>
        <p:grpSpPr>
          <a:xfrm>
            <a:off x="496388" y="287382"/>
            <a:ext cx="11541023" cy="5608776"/>
            <a:chOff x="496388" y="287382"/>
            <a:chExt cx="11541023" cy="5608776"/>
          </a:xfrm>
        </p:grpSpPr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4DA6AB1A-DA35-4B3B-AB6A-9553716E90B9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AEF5F4C7-52AD-44FE-8C9E-6C14A73C942F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A46B6463-B575-4B51-ABF4-05049A62D1D0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7EC7C9EA-F39A-4124-A60E-DC9699816EB1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8A317C67-90FB-49A3-BDD7-A8DC34C27371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0D14E1AF-3D6C-4369-8DDC-0A1A737DB7C9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156D1125-188D-4CF2-B253-D9A8D2A62C11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C7C73B13-46B0-4F49-9191-A6E6022E91A6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="" xmlns:a16="http://schemas.microsoft.com/office/drawing/2014/main" id="{D2ADA9BC-D946-45FB-8702-17109284B281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B5ADD823-85EC-420D-9D86-29A3C11C28FF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86F14B60-764B-47EA-A7AE-E760FEA924B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="" xmlns:a16="http://schemas.microsoft.com/office/drawing/2014/main" id="{E6E8F6CD-021B-45C7-90DF-ED56DE77A688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="" xmlns:a16="http://schemas.microsoft.com/office/drawing/2014/main" id="{64659544-8BCB-4298-987C-51731F4947D5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364E8D54-41BF-4871-BC1F-EE12C9751427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="" xmlns:a16="http://schemas.microsoft.com/office/drawing/2014/main" id="{63CEFA86-5800-43CA-8277-5B574ECEA55E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DB761B0D-B4EF-4C5A-9973-54372F2D5E96}"/>
                </a:ext>
              </a:extLst>
            </p:cNvPr>
            <p:cNvSpPr txBox="1"/>
            <p:nvPr/>
          </p:nvSpPr>
          <p:spPr>
            <a:xfrm>
              <a:off x="2880085" y="65621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随机抽样</a:t>
              </a:r>
            </a:p>
          </p:txBody>
        </p:sp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4314A379-8DAE-4946-B3EF-2829220F61FC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931B962A-1CBA-43C8-9EFE-76A30E4D48D9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3223C0BC-6226-4503-853E-B849FEA990E1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1228C1B3-9199-476A-AD66-7824507D8539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B5BC4BBF-FA8A-4C45-8FEF-CD00A8103970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CDFA6D8A-7DDB-419F-86B8-B37255CDFAAA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47" name="椭圆 46">
                <a:extLst>
                  <a:ext uri="{FF2B5EF4-FFF2-40B4-BE49-F238E27FC236}">
                    <a16:creationId xmlns="" xmlns:a16="http://schemas.microsoft.com/office/drawing/2014/main" id="{F83D6A45-D267-4B1B-BCEE-C4F60556B50F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="" xmlns:a16="http://schemas.microsoft.com/office/drawing/2014/main" id="{27E22C83-E99B-4AA9-92EE-F76453479B2A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="" xmlns:a16="http://schemas.microsoft.com/office/drawing/2014/main" id="{5AB39D17-454C-42F7-96C7-905932FA4C06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="" xmlns:a16="http://schemas.microsoft.com/office/drawing/2014/main" id="{BEF627A3-5B38-4361-A88E-AF23A1360BE3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="" xmlns:a16="http://schemas.microsoft.com/office/drawing/2014/main" id="{E2AE4E48-5D29-480B-8A88-B217C87FA3B9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582DC9C6-9676-4D18-A421-EA54BC650DB6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CCABECE7-EADD-451D-98C5-5E7272D984B0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463CDD2C-A9DE-405F-973A-4F6F40D294FC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2033D296-F9D1-4B70-9936-BA3A9B1D412D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4DDC81EB-3287-48CA-A388-B79C5B3E2B1B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69B5B7BA-CB8B-41DE-A038-CE0F9FE72F1B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49099C4F-55BD-41BE-AF62-B36465082FD4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A4B6430B-02EB-4695-B5DB-88DEB5D5723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D90D967B-B7DC-48C4-875C-F379A692E013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0C38C913-A23C-4C82-BF0A-417918D52FAF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="" xmlns:a16="http://schemas.microsoft.com/office/drawing/2014/main" id="{6DE50091-AF85-41F9-9213-5E275F43058B}"/>
                </a:ext>
              </a:extLst>
            </p:cNvPr>
            <p:cNvSpPr txBox="1"/>
            <p:nvPr/>
          </p:nvSpPr>
          <p:spPr>
            <a:xfrm>
              <a:off x="698865" y="253522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多数类样本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="" xmlns:a16="http://schemas.microsoft.com/office/drawing/2014/main" id="{844F3648-BF01-48E0-B68C-3A38CA6ECE44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2FFBDCBE-26B7-4E55-9CC3-2A1C72A09F47}"/>
                </a:ext>
              </a:extLst>
            </p:cNvPr>
            <p:cNvSpPr txBox="1"/>
            <p:nvPr/>
          </p:nvSpPr>
          <p:spPr>
            <a:xfrm>
              <a:off x="7567767" y="3973502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组合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74D4930A-F22D-44FB-86AF-E2AC096FFEA5}"/>
                </a:ext>
              </a:extLst>
            </p:cNvPr>
            <p:cNvSpPr txBox="1"/>
            <p:nvPr/>
          </p:nvSpPr>
          <p:spPr>
            <a:xfrm>
              <a:off x="584565" y="453933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="" xmlns:a16="http://schemas.microsoft.com/office/drawing/2014/main" id="{CC0309FD-7D47-49B0-978B-3D874EDCD50C}"/>
                </a:ext>
              </a:extLst>
            </p:cNvPr>
            <p:cNvSpPr txBox="1"/>
            <p:nvPr/>
          </p:nvSpPr>
          <p:spPr>
            <a:xfrm>
              <a:off x="7280373" y="180472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子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多</a:t>
              </a:r>
              <a:r>
                <a:rPr lang="en-US" altLang="zh-CN" sz="2400" b="1" dirty="0"/>
                <a:t>)</a:t>
              </a:r>
              <a:r>
                <a:rPr lang="zh-CN" altLang="en-US" sz="2400" b="1" dirty="0"/>
                <a:t>数类样本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="" xmlns:a16="http://schemas.microsoft.com/office/drawing/2014/main" id="{0BF4F416-DD10-4CDC-8906-BEB3D796B865}"/>
                </a:ext>
              </a:extLst>
            </p:cNvPr>
            <p:cNvSpPr txBox="1"/>
            <p:nvPr/>
          </p:nvSpPr>
          <p:spPr>
            <a:xfrm>
              <a:off x="7080044" y="3493106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少数类样本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="" xmlns:a16="http://schemas.microsoft.com/office/drawing/2014/main" id="{40459A90-C6F3-4780-8CC9-E013B626E0FB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66" name="椭圆 65">
                <a:extLst>
                  <a:ext uri="{FF2B5EF4-FFF2-40B4-BE49-F238E27FC236}">
                    <a16:creationId xmlns="" xmlns:a16="http://schemas.microsoft.com/office/drawing/2014/main" id="{D26A346B-5103-4FB6-97CA-47ED3A802751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等腰三角形 80">
                <a:extLst>
                  <a:ext uri="{FF2B5EF4-FFF2-40B4-BE49-F238E27FC236}">
                    <a16:creationId xmlns="" xmlns:a16="http://schemas.microsoft.com/office/drawing/2014/main" id="{FAE1FA29-24F4-4486-8910-8F8CC1495403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等腰三角形 81">
                <a:extLst>
                  <a:ext uri="{FF2B5EF4-FFF2-40B4-BE49-F238E27FC236}">
                    <a16:creationId xmlns="" xmlns:a16="http://schemas.microsoft.com/office/drawing/2014/main" id="{CAF28357-7A36-4132-9831-EAE71B7AB6A2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等腰三角形 82">
                <a:extLst>
                  <a:ext uri="{FF2B5EF4-FFF2-40B4-BE49-F238E27FC236}">
                    <a16:creationId xmlns="" xmlns:a16="http://schemas.microsoft.com/office/drawing/2014/main" id="{C1D9D443-DF91-4D4E-B5F1-011F557B081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等腰三角形 83">
                <a:extLst>
                  <a:ext uri="{FF2B5EF4-FFF2-40B4-BE49-F238E27FC236}">
                    <a16:creationId xmlns="" xmlns:a16="http://schemas.microsoft.com/office/drawing/2014/main" id="{ADE07E06-AB40-40C1-BF9F-D65114FF3574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="" xmlns:a16="http://schemas.microsoft.com/office/drawing/2014/main" id="{443E78E8-60E4-4706-A4AB-AA6E4802C374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87" name="椭圆 86">
                <a:extLst>
                  <a:ext uri="{FF2B5EF4-FFF2-40B4-BE49-F238E27FC236}">
                    <a16:creationId xmlns="" xmlns:a16="http://schemas.microsoft.com/office/drawing/2014/main" id="{FC5C18F1-E606-4912-9C2C-2F9579654754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="" xmlns:a16="http://schemas.microsoft.com/office/drawing/2014/main" id="{97A0BCEE-F942-48FD-A476-808CA3B52DD9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="" xmlns:a16="http://schemas.microsoft.com/office/drawing/2014/main" id="{8BED627E-F97B-4989-82E3-14F8A36853E3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="" xmlns:a16="http://schemas.microsoft.com/office/drawing/2014/main" id="{3FE129D6-40FF-4405-8CDB-B4208409B318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等腰三角形 90">
                <a:extLst>
                  <a:ext uri="{FF2B5EF4-FFF2-40B4-BE49-F238E27FC236}">
                    <a16:creationId xmlns="" xmlns:a16="http://schemas.microsoft.com/office/drawing/2014/main" id="{54F309EE-434D-4400-8A71-D8A328B60F91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="" xmlns:a16="http://schemas.microsoft.com/office/drawing/2014/main" id="{92C223B8-68B6-47AD-90B4-E487D9E34C1E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="" xmlns:a16="http://schemas.microsoft.com/office/drawing/2014/main" id="{F420887B-B79C-4C36-8BD0-3BB9FE6E75F4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="" xmlns:a16="http://schemas.microsoft.com/office/drawing/2014/main" id="{A9BD9724-DA0A-4B27-9407-45C429746F72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="" xmlns:a16="http://schemas.microsoft.com/office/drawing/2014/main" id="{63C53EB4-8E61-42B1-B8D7-F65AD425C64C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="" xmlns:a16="http://schemas.microsoft.com/office/drawing/2014/main" id="{A981740D-53A0-478A-8451-EDCC50A9C17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="" xmlns:a16="http://schemas.microsoft.com/office/drawing/2014/main" id="{584FC886-038E-466A-9F4F-1BA6B4C9C019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="" xmlns:a16="http://schemas.microsoft.com/office/drawing/2014/main" id="{AA0E04A7-A3F9-4C2E-B429-AFD974E46CD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="" xmlns:a16="http://schemas.microsoft.com/office/drawing/2014/main" id="{1F6CBC88-C7B2-4DFD-99E1-BDE004F2CD41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="" xmlns:a16="http://schemas.microsoft.com/office/drawing/2014/main" id="{89701682-EE01-45BA-B85F-3CD9F672914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等腰三角形 93">
                  <a:extLst>
                    <a:ext uri="{FF2B5EF4-FFF2-40B4-BE49-F238E27FC236}">
                      <a16:creationId xmlns="" xmlns:a16="http://schemas.microsoft.com/office/drawing/2014/main" id="{F834C38C-A03D-450D-A6AD-9F36A9CF4F3C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等腰三角形 94">
                  <a:extLst>
                    <a:ext uri="{FF2B5EF4-FFF2-40B4-BE49-F238E27FC236}">
                      <a16:creationId xmlns="" xmlns:a16="http://schemas.microsoft.com/office/drawing/2014/main" id="{12582A5A-4010-4D7C-9E4D-6A0B50F912AA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等腰三角形 95">
                  <a:extLst>
                    <a:ext uri="{FF2B5EF4-FFF2-40B4-BE49-F238E27FC236}">
                      <a16:creationId xmlns="" xmlns:a16="http://schemas.microsoft.com/office/drawing/2014/main" id="{16CA405F-C4A9-4052-A094-1BC656CF0918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等腰三角形 96">
                  <a:extLst>
                    <a:ext uri="{FF2B5EF4-FFF2-40B4-BE49-F238E27FC236}">
                      <a16:creationId xmlns="" xmlns:a16="http://schemas.microsoft.com/office/drawing/2014/main" id="{DF4301C6-7C72-40D8-A2D2-C999573C5CB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=""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=""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=""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=""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=""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=""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=""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=""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=""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=""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=""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=""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7034416" y="503057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C1EA071E-0414-484D-8FC5-03A92DF6CE5C}"/>
                </a:ext>
              </a:extLst>
            </p:cNvPr>
            <p:cNvSpPr txBox="1"/>
            <p:nvPr/>
          </p:nvSpPr>
          <p:spPr>
            <a:xfrm>
              <a:off x="7773519" y="1140599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07FD14B5-AC42-4371-A3C3-CD812A6815F7}"/>
              </a:ext>
            </a:extLst>
          </p:cNvPr>
          <p:cNvGrpSpPr/>
          <p:nvPr/>
        </p:nvGrpSpPr>
        <p:grpSpPr>
          <a:xfrm>
            <a:off x="252550" y="344444"/>
            <a:ext cx="11558510" cy="5945867"/>
            <a:chOff x="252550" y="344444"/>
            <a:chExt cx="11558510" cy="5945867"/>
          </a:xfrm>
        </p:grpSpPr>
        <p:grpSp>
          <p:nvGrpSpPr>
            <p:cNvPr id="73" name="组合 72">
              <a:extLst>
                <a:ext uri="{FF2B5EF4-FFF2-40B4-BE49-F238E27FC236}">
                  <a16:creationId xmlns="" xmlns:a16="http://schemas.microsoft.com/office/drawing/2014/main" id="{F420887B-B79C-4C36-8BD0-3BB9FE6E75F4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74" name="椭圆 73">
                <a:extLst>
                  <a:ext uri="{FF2B5EF4-FFF2-40B4-BE49-F238E27FC236}">
                    <a16:creationId xmlns="" xmlns:a16="http://schemas.microsoft.com/office/drawing/2014/main" id="{A9BD9724-DA0A-4B27-9407-45C429746F72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="" xmlns:a16="http://schemas.microsoft.com/office/drawing/2014/main" id="{63C53EB4-8E61-42B1-B8D7-F65AD425C64C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="" xmlns:a16="http://schemas.microsoft.com/office/drawing/2014/main" id="{A981740D-53A0-478A-8451-EDCC50A9C174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="" xmlns:a16="http://schemas.microsoft.com/office/drawing/2014/main" id="{584FC886-038E-466A-9F4F-1BA6B4C9C019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="" xmlns:a16="http://schemas.microsoft.com/office/drawing/2014/main" id="{AA0E04A7-A3F9-4C2E-B429-AFD974E46CD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="" xmlns:a16="http://schemas.microsoft.com/office/drawing/2014/main" id="{EEF47692-B1AD-447A-8430-EEB5EB20C87D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89701682-EE01-45BA-B85F-3CD9F6729141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="" xmlns:a16="http://schemas.microsoft.com/office/drawing/2014/main" id="{F834C38C-A03D-450D-A6AD-9F36A9CF4F3C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="" xmlns:a16="http://schemas.microsoft.com/office/drawing/2014/main" id="{12582A5A-4010-4D7C-9E4D-6A0B50F912AA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>
              <a:extLst>
                <a:ext uri="{FF2B5EF4-FFF2-40B4-BE49-F238E27FC236}">
                  <a16:creationId xmlns="" xmlns:a16="http://schemas.microsoft.com/office/drawing/2014/main" id="{16CA405F-C4A9-4052-A094-1BC656CF0918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="" xmlns:a16="http://schemas.microsoft.com/office/drawing/2014/main" id="{DF4301C6-7C72-40D8-A2D2-C999573C5CBD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122">
              <a:extLst>
                <a:ext uri="{FF2B5EF4-FFF2-40B4-BE49-F238E27FC236}">
                  <a16:creationId xmlns="" xmlns:a16="http://schemas.microsoft.com/office/drawing/2014/main" id="{33A45A8B-719B-40CE-A585-91E98BF38A56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="" xmlns:a16="http://schemas.microsoft.com/office/drawing/2014/main" id="{E66FE670-F2BF-4CDA-B3C1-4A545430927B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="" xmlns:a16="http://schemas.microsoft.com/office/drawing/2014/main" id="{EEE8008A-5F9D-4F03-A241-86A026E86AB0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="" xmlns:a16="http://schemas.microsoft.com/office/drawing/2014/main" id="{DB8A17CF-20B2-4164-A07C-186F7B96994F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="" xmlns:a16="http://schemas.microsoft.com/office/drawing/2014/main" id="{6946F3BC-003A-4438-82C9-204977ADA5B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="" xmlns:a16="http://schemas.microsoft.com/office/drawing/2014/main" id="{360F0CA3-C33E-441D-8059-4D290FACDF7A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="" xmlns:a16="http://schemas.microsoft.com/office/drawing/2014/main" id="{850B5550-EB4F-4A55-920F-B0CE932948D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="" xmlns:a16="http://schemas.microsoft.com/office/drawing/2014/main" id="{54AF1A7F-B481-425C-A66D-0B30FDD44AB0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="" xmlns:a16="http://schemas.microsoft.com/office/drawing/2014/main" id="{5E91829F-6C12-4983-825C-C28A52C57F79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="" xmlns:a16="http://schemas.microsoft.com/office/drawing/2014/main" id="{B69F6474-E6C3-4F6A-A3B0-BD435589B56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等腰三角形 102">
                  <a:extLst>
                    <a:ext uri="{FF2B5EF4-FFF2-40B4-BE49-F238E27FC236}">
                      <a16:creationId xmlns="" xmlns:a16="http://schemas.microsoft.com/office/drawing/2014/main" id="{B13A8219-3088-418B-9F0E-479EFD6C3981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等腰三角形 103">
                  <a:extLst>
                    <a:ext uri="{FF2B5EF4-FFF2-40B4-BE49-F238E27FC236}">
                      <a16:creationId xmlns="" xmlns:a16="http://schemas.microsoft.com/office/drawing/2014/main" id="{77574A10-031C-43ED-9F87-B552779D3F7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等腰三角形 104">
                  <a:extLst>
                    <a:ext uri="{FF2B5EF4-FFF2-40B4-BE49-F238E27FC236}">
                      <a16:creationId xmlns="" xmlns:a16="http://schemas.microsoft.com/office/drawing/2014/main" id="{97EECA96-430D-4A4C-9110-DBC32C9A9970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等腰三角形 105">
                  <a:extLst>
                    <a:ext uri="{FF2B5EF4-FFF2-40B4-BE49-F238E27FC236}">
                      <a16:creationId xmlns="" xmlns:a16="http://schemas.microsoft.com/office/drawing/2014/main" id="{5A52B900-3060-44C2-BDC8-8596E0F1986D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01F49776-9F1D-4EEA-A7AE-85D74751135D}"/>
                </a:ext>
              </a:extLst>
            </p:cNvPr>
            <p:cNvSpPr txBox="1"/>
            <p:nvPr/>
          </p:nvSpPr>
          <p:spPr>
            <a:xfrm>
              <a:off x="4957422" y="824330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子训练集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="" xmlns:a16="http://schemas.microsoft.com/office/drawing/2014/main" id="{FB4FE969-7AA3-45CE-8B25-90AC50963716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="" xmlns:a16="http://schemas.microsoft.com/office/drawing/2014/main" id="{77B3CC18-D8CF-471F-B179-C67E7E1D0199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27B72B76-7F28-403E-B05B-99E9E2A29AE3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_1</a:t>
              </a:r>
              <a:endParaRPr lang="zh-CN" altLang="en-US" sz="28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="" xmlns:a16="http://schemas.microsoft.com/office/drawing/2014/main" id="{28CC07E8-6496-4456-98E6-282F32FE1B98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子模型</a:t>
              </a:r>
              <a:r>
                <a:rPr lang="en-US" altLang="zh-CN" sz="2800" dirty="0"/>
                <a:t>_N</a:t>
              </a:r>
              <a:endParaRPr lang="zh-CN" altLang="en-US" sz="28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="" xmlns:a16="http://schemas.microsoft.com/office/drawing/2014/main" id="{D9F911FE-497F-4D78-9998-0CDA5122EC5C}"/>
                </a:ext>
              </a:extLst>
            </p:cNvPr>
            <p:cNvSpPr txBox="1"/>
            <p:nvPr/>
          </p:nvSpPr>
          <p:spPr>
            <a:xfrm>
              <a:off x="5118504" y="3198167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 </a:t>
              </a:r>
              <a:r>
                <a:rPr lang="zh-CN" altLang="en-US" sz="2400" b="1" dirty="0"/>
                <a:t>子模型 </a:t>
              </a:r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="" xmlns:a16="http://schemas.microsoft.com/office/drawing/2014/main" id="{A9E5FEAB-BFF3-4BB8-97DA-D26C4626B5D6}"/>
                </a:ext>
              </a:extLst>
            </p:cNvPr>
            <p:cNvSpPr txBox="1"/>
            <p:nvPr/>
          </p:nvSpPr>
          <p:spPr>
            <a:xfrm>
              <a:off x="252550" y="4181124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测试个体：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B1373A03-1097-4EE9-B801-ABC19629FDAC}"/>
                </a:ext>
              </a:extLst>
            </p:cNvPr>
            <p:cNvGrpSpPr/>
            <p:nvPr/>
          </p:nvGrpSpPr>
          <p:grpSpPr>
            <a:xfrm>
              <a:off x="5318062" y="4411956"/>
              <a:ext cx="5193479" cy="461665"/>
              <a:chOff x="4766927" y="4937248"/>
              <a:chExt cx="5193479" cy="461665"/>
            </a:xfrm>
          </p:grpSpPr>
          <p:sp>
            <p:nvSpPr>
              <p:cNvPr id="116" name="矩形 115">
                <a:extLst>
                  <a:ext uri="{FF2B5EF4-FFF2-40B4-BE49-F238E27FC236}">
                    <a16:creationId xmlns="" xmlns:a16="http://schemas.microsoft.com/office/drawing/2014/main" id="{8F0837AA-8557-44B0-91E9-1C68A1C47164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_1</a:t>
                </a:r>
                <a:endParaRPr lang="zh-CN" altLang="en-US" sz="1400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="" xmlns:a16="http://schemas.microsoft.com/office/drawing/2014/main" id="{0A4A8FCE-A009-4452-AE6B-205CA39EB6D8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_2</a:t>
                </a:r>
                <a:endParaRPr lang="zh-CN" altLang="en-US" sz="1400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="" xmlns:a16="http://schemas.microsoft.com/office/drawing/2014/main" id="{286DA451-1D94-40BF-A07C-26561668BE40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子模型</a:t>
                </a:r>
                <a:r>
                  <a:rPr lang="en-US" altLang="zh-CN" sz="1400" dirty="0"/>
                  <a:t>_N</a:t>
                </a:r>
                <a:endParaRPr lang="zh-CN" altLang="en-US" sz="1400" dirty="0"/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="" xmlns:a16="http://schemas.microsoft.com/office/drawing/2014/main" id="{55084A03-71BE-41FC-82AA-C9E1B79667F2}"/>
                  </a:ext>
                </a:extLst>
              </p:cNvPr>
              <p:cNvSpPr txBox="1"/>
              <p:nvPr/>
            </p:nvSpPr>
            <p:spPr>
              <a:xfrm>
                <a:off x="7093113" y="4937248"/>
                <a:ext cx="2867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 …</a:t>
                </a:r>
                <a:endParaRPr lang="zh-CN" altLang="en-US" sz="2400" b="1" dirty="0"/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EE962C43-8EE9-45F7-BE12-5AC7574C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4" name="箭头: 右 13">
              <a:extLst>
                <a:ext uri="{FF2B5EF4-FFF2-40B4-BE49-F238E27FC236}">
                  <a16:creationId xmlns="" xmlns:a16="http://schemas.microsoft.com/office/drawing/2014/main" id="{519946F0-98BA-4E2D-B7EB-4CAD44E710EA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="" xmlns:a16="http://schemas.microsoft.com/office/drawing/2014/main" id="{84646EF5-2974-41B6-B1AB-68EE54925BB1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="" xmlns:a16="http://schemas.microsoft.com/office/drawing/2014/main" id="{FE1C04A4-95C9-4FA2-B437-F499263317CC}"/>
                </a:ext>
              </a:extLst>
            </p:cNvPr>
            <p:cNvSpPr txBox="1"/>
            <p:nvPr/>
          </p:nvSpPr>
          <p:spPr>
            <a:xfrm>
              <a:off x="8410350" y="5132483"/>
              <a:ext cx="3400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综合考虑如：投票法等</a:t>
              </a:r>
            </a:p>
          </p:txBody>
        </p:sp>
        <p:pic>
          <p:nvPicPr>
            <p:cNvPr id="127" name="图片 126">
              <a:extLst>
                <a:ext uri="{FF2B5EF4-FFF2-40B4-BE49-F238E27FC236}">
                  <a16:creationId xmlns="" xmlns:a16="http://schemas.microsoft.com/office/drawing/2014/main" id="{9FE0B338-77B0-4198-9248-7A4BAA5F8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7" name="等号 16">
              <a:extLst>
                <a:ext uri="{FF2B5EF4-FFF2-40B4-BE49-F238E27FC236}">
                  <a16:creationId xmlns="" xmlns:a16="http://schemas.microsoft.com/office/drawing/2014/main" id="{68BF9FCA-82C4-45D7-9BB1-A55FB4F32D54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="" xmlns:a16="http://schemas.microsoft.com/office/drawing/2014/main" id="{EA4871E1-F7E8-41A9-B433-63AEFA75A5FC}"/>
                </a:ext>
              </a:extLst>
            </p:cNvPr>
            <p:cNvSpPr txBox="1"/>
            <p:nvPr/>
          </p:nvSpPr>
          <p:spPr>
            <a:xfrm>
              <a:off x="6828601" y="5781703"/>
              <a:ext cx="2867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OR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0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77B05667-F1B1-4631-9050-0D42AB031DAF}"/>
              </a:ext>
            </a:extLst>
          </p:cNvPr>
          <p:cNvSpPr txBox="1"/>
          <p:nvPr/>
        </p:nvSpPr>
        <p:spPr>
          <a:xfrm>
            <a:off x="2440260" y="4014287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(a)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707FC7AA-4458-4CFA-B1F6-5F06A952702F}"/>
              </a:ext>
            </a:extLst>
          </p:cNvPr>
          <p:cNvSpPr txBox="1"/>
          <p:nvPr/>
        </p:nvSpPr>
        <p:spPr>
          <a:xfrm>
            <a:off x="9079005" y="4245119"/>
            <a:ext cx="286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(b)</a:t>
            </a:r>
            <a:endParaRPr lang="zh-CN" altLang="en-US" sz="2400" b="1" dirty="0"/>
          </a:p>
        </p:txBody>
      </p:sp>
      <p:grpSp>
        <p:nvGrpSpPr>
          <p:cNvPr id="54" name="组合 53">
            <a:extLst>
              <a:ext uri="{FF2B5EF4-FFF2-40B4-BE49-F238E27FC236}">
                <a16:creationId xmlns="" xmlns:a16="http://schemas.microsoft.com/office/drawing/2014/main" id="{C1D7DA71-A325-42F8-ABBD-8E4332F52BCF}"/>
              </a:ext>
            </a:extLst>
          </p:cNvPr>
          <p:cNvGrpSpPr/>
          <p:nvPr/>
        </p:nvGrpSpPr>
        <p:grpSpPr>
          <a:xfrm>
            <a:off x="106425" y="751198"/>
            <a:ext cx="5989575" cy="2910850"/>
            <a:chOff x="496388" y="287382"/>
            <a:chExt cx="11541023" cy="5608776"/>
          </a:xfrm>
        </p:grpSpPr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1A0B6BA2-D957-495D-921D-545AD98F5785}"/>
                </a:ext>
              </a:extLst>
            </p:cNvPr>
            <p:cNvSpPr/>
            <p:nvPr/>
          </p:nvSpPr>
          <p:spPr>
            <a:xfrm>
              <a:off x="496388" y="287382"/>
              <a:ext cx="2181498" cy="2181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BCE18C2E-BB20-4FE5-81CA-44BC423FB860}"/>
                </a:ext>
              </a:extLst>
            </p:cNvPr>
            <p:cNvSpPr/>
            <p:nvPr/>
          </p:nvSpPr>
          <p:spPr>
            <a:xfrm flipV="1">
              <a:off x="1136469" y="80989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="" xmlns:a16="http://schemas.microsoft.com/office/drawing/2014/main" id="{4BF93B52-0903-4015-8ACF-80B99BDBB664}"/>
                </a:ext>
              </a:extLst>
            </p:cNvPr>
            <p:cNvSpPr/>
            <p:nvPr/>
          </p:nvSpPr>
          <p:spPr>
            <a:xfrm flipV="1">
              <a:off x="1319349" y="13062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757CF9F1-E8D0-4A4A-8FF1-25C7124D6039}"/>
                </a:ext>
              </a:extLst>
            </p:cNvPr>
            <p:cNvSpPr/>
            <p:nvPr/>
          </p:nvSpPr>
          <p:spPr>
            <a:xfrm flipV="1">
              <a:off x="1541418" y="90133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99119649-3F34-4A69-9056-FA34BD03E7BA}"/>
                </a:ext>
              </a:extLst>
            </p:cNvPr>
            <p:cNvSpPr/>
            <p:nvPr/>
          </p:nvSpPr>
          <p:spPr>
            <a:xfrm flipV="1">
              <a:off x="1835332" y="128669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356AC296-DED3-4455-AFCC-C757F0DA19BA}"/>
                </a:ext>
              </a:extLst>
            </p:cNvPr>
            <p:cNvSpPr/>
            <p:nvPr/>
          </p:nvSpPr>
          <p:spPr>
            <a:xfrm flipV="1">
              <a:off x="1561013" y="1698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10121090-8D1C-4FB6-8B4E-1148074F595C}"/>
                </a:ext>
              </a:extLst>
            </p:cNvPr>
            <p:cNvSpPr/>
            <p:nvPr/>
          </p:nvSpPr>
          <p:spPr>
            <a:xfrm flipV="1">
              <a:off x="1051562" y="176348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325D1AE2-04B0-4B7C-9780-0C7784DAAB82}"/>
                </a:ext>
              </a:extLst>
            </p:cNvPr>
            <p:cNvSpPr/>
            <p:nvPr/>
          </p:nvSpPr>
          <p:spPr>
            <a:xfrm flipV="1">
              <a:off x="724989" y="1214844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C05A2AD6-9DE5-4165-8D61-F46A5B48969A}"/>
                </a:ext>
              </a:extLst>
            </p:cNvPr>
            <p:cNvSpPr/>
            <p:nvPr/>
          </p:nvSpPr>
          <p:spPr>
            <a:xfrm flipV="1">
              <a:off x="1835332" y="60415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C1FDAEDC-337C-465C-BF65-475359AEF602}"/>
                </a:ext>
              </a:extLst>
            </p:cNvPr>
            <p:cNvSpPr/>
            <p:nvPr/>
          </p:nvSpPr>
          <p:spPr>
            <a:xfrm flipV="1">
              <a:off x="2076996" y="992776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247DDE22-EAF1-479E-BF49-62AE5D5DC968}"/>
                </a:ext>
              </a:extLst>
            </p:cNvPr>
            <p:cNvSpPr/>
            <p:nvPr/>
          </p:nvSpPr>
          <p:spPr>
            <a:xfrm flipV="1">
              <a:off x="2220688" y="137813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="" xmlns:a16="http://schemas.microsoft.com/office/drawing/2014/main" id="{49D41CED-E98D-4BF3-AD27-D68C59206B43}"/>
                </a:ext>
              </a:extLst>
            </p:cNvPr>
            <p:cNvSpPr/>
            <p:nvPr/>
          </p:nvSpPr>
          <p:spPr>
            <a:xfrm flipV="1">
              <a:off x="2168436" y="16655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="" xmlns:a16="http://schemas.microsoft.com/office/drawing/2014/main" id="{41CDF45F-AB34-429B-A1F7-9E226CBE56DC}"/>
                </a:ext>
              </a:extLst>
            </p:cNvPr>
            <p:cNvSpPr/>
            <p:nvPr/>
          </p:nvSpPr>
          <p:spPr>
            <a:xfrm flipV="1">
              <a:off x="1835334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="" xmlns:a16="http://schemas.microsoft.com/office/drawing/2014/main" id="{95C64783-82B6-4748-8CE6-083D55B057CD}"/>
                </a:ext>
              </a:extLst>
            </p:cNvPr>
            <p:cNvSpPr/>
            <p:nvPr/>
          </p:nvSpPr>
          <p:spPr>
            <a:xfrm flipV="1">
              <a:off x="1378133" y="206392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="" xmlns:a16="http://schemas.microsoft.com/office/drawing/2014/main" id="{795838AD-F917-4A82-9CAB-A16353ABF583}"/>
                </a:ext>
              </a:extLst>
            </p:cNvPr>
            <p:cNvSpPr/>
            <p:nvPr/>
          </p:nvSpPr>
          <p:spPr>
            <a:xfrm>
              <a:off x="3017520" y="1214844"/>
              <a:ext cx="1110348" cy="3461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="" xmlns:a16="http://schemas.microsoft.com/office/drawing/2014/main" id="{517E86DF-FF00-4556-AFE0-025F0E0F5639}"/>
                </a:ext>
              </a:extLst>
            </p:cNvPr>
            <p:cNvSpPr txBox="1"/>
            <p:nvPr/>
          </p:nvSpPr>
          <p:spPr>
            <a:xfrm>
              <a:off x="2880085" y="65621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随机抽样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="" xmlns:a16="http://schemas.microsoft.com/office/drawing/2014/main" id="{4896F817-48A5-4A67-A020-BC85E1DB6808}"/>
                </a:ext>
              </a:extLst>
            </p:cNvPr>
            <p:cNvSpPr/>
            <p:nvPr/>
          </p:nvSpPr>
          <p:spPr>
            <a:xfrm>
              <a:off x="4794077" y="754379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="" xmlns:a16="http://schemas.microsoft.com/office/drawing/2014/main" id="{00388788-39A2-46B7-BFD4-867A8B96FF0D}"/>
                </a:ext>
              </a:extLst>
            </p:cNvPr>
            <p:cNvSpPr/>
            <p:nvPr/>
          </p:nvSpPr>
          <p:spPr>
            <a:xfrm flipV="1">
              <a:off x="5192498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="" xmlns:a16="http://schemas.microsoft.com/office/drawing/2014/main" id="{4884CD08-38E7-4B5D-A612-7A52EE54ABDC}"/>
                </a:ext>
              </a:extLst>
            </p:cNvPr>
            <p:cNvSpPr/>
            <p:nvPr/>
          </p:nvSpPr>
          <p:spPr>
            <a:xfrm flipV="1">
              <a:off x="5584391" y="1231172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="" xmlns:a16="http://schemas.microsoft.com/office/drawing/2014/main" id="{934E8CBB-7A4D-43F2-A52C-BA25C86B0B33}"/>
                </a:ext>
              </a:extLst>
            </p:cNvPr>
            <p:cNvSpPr/>
            <p:nvPr/>
          </p:nvSpPr>
          <p:spPr>
            <a:xfrm flipV="1">
              <a:off x="5264351" y="1531617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="" xmlns:a16="http://schemas.microsoft.com/office/drawing/2014/main" id="{4BA95B11-8E2B-4045-BA09-11626E73FBA6}"/>
                </a:ext>
              </a:extLst>
            </p:cNvPr>
            <p:cNvSpPr/>
            <p:nvPr/>
          </p:nvSpPr>
          <p:spPr>
            <a:xfrm flipV="1">
              <a:off x="5617051" y="155121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="" xmlns:a16="http://schemas.microsoft.com/office/drawing/2014/main" id="{AD438A3B-3334-4E4E-9A26-EF15D5AF81B3}"/>
                </a:ext>
              </a:extLst>
            </p:cNvPr>
            <p:cNvGrpSpPr/>
            <p:nvPr/>
          </p:nvGrpSpPr>
          <p:grpSpPr>
            <a:xfrm>
              <a:off x="6222306" y="705391"/>
              <a:ext cx="1345474" cy="1345474"/>
              <a:chOff x="6699072" y="718455"/>
              <a:chExt cx="1345474" cy="1345474"/>
            </a:xfrm>
          </p:grpSpPr>
          <p:sp>
            <p:nvSpPr>
              <p:cNvPr id="171" name="椭圆 170">
                <a:extLst>
                  <a:ext uri="{FF2B5EF4-FFF2-40B4-BE49-F238E27FC236}">
                    <a16:creationId xmlns="" xmlns:a16="http://schemas.microsoft.com/office/drawing/2014/main" id="{FB21130C-7529-465A-93DC-71885E5FB93A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="" xmlns:a16="http://schemas.microsoft.com/office/drawing/2014/main" id="{5A8E7EA3-4899-43CB-B6A9-82A108CBB469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="" xmlns:a16="http://schemas.microsoft.com/office/drawing/2014/main" id="{3D2E27A6-A8BA-406C-80AE-27971CC6782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="" xmlns:a16="http://schemas.microsoft.com/office/drawing/2014/main" id="{16E761CE-8B46-4E3E-965F-89BD149BF345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="" xmlns:a16="http://schemas.microsoft.com/office/drawing/2014/main" id="{27613B33-D992-4477-92E3-D4832846BE0C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="" xmlns:a16="http://schemas.microsoft.com/office/drawing/2014/main" id="{B09AFEA9-6145-4B54-8001-D8FC6F296EB0}"/>
                </a:ext>
              </a:extLst>
            </p:cNvPr>
            <p:cNvSpPr/>
            <p:nvPr/>
          </p:nvSpPr>
          <p:spPr>
            <a:xfrm>
              <a:off x="8774953" y="718455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="" xmlns:a16="http://schemas.microsoft.com/office/drawing/2014/main" id="{F51E24C2-2BC4-4FA9-A730-45E62305D7EA}"/>
                </a:ext>
              </a:extLst>
            </p:cNvPr>
            <p:cNvSpPr/>
            <p:nvPr/>
          </p:nvSpPr>
          <p:spPr>
            <a:xfrm flipV="1">
              <a:off x="9173374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="" xmlns:a16="http://schemas.microsoft.com/office/drawing/2014/main" id="{783B1F12-2A07-4E11-961F-22415DCEB810}"/>
                </a:ext>
              </a:extLst>
            </p:cNvPr>
            <p:cNvSpPr/>
            <p:nvPr/>
          </p:nvSpPr>
          <p:spPr>
            <a:xfrm flipV="1">
              <a:off x="9565267" y="1195248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="" xmlns:a16="http://schemas.microsoft.com/office/drawing/2014/main" id="{A702EB56-C10C-4761-B5FF-4596A424AA2C}"/>
                </a:ext>
              </a:extLst>
            </p:cNvPr>
            <p:cNvSpPr/>
            <p:nvPr/>
          </p:nvSpPr>
          <p:spPr>
            <a:xfrm flipV="1">
              <a:off x="9245227" y="1495693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="" xmlns:a16="http://schemas.microsoft.com/office/drawing/2014/main" id="{6677FA3E-556D-4617-AE9A-4275EAFE793D}"/>
                </a:ext>
              </a:extLst>
            </p:cNvPr>
            <p:cNvSpPr/>
            <p:nvPr/>
          </p:nvSpPr>
          <p:spPr>
            <a:xfrm flipV="1">
              <a:off x="9597927" y="1515289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="" xmlns:a16="http://schemas.microsoft.com/office/drawing/2014/main" id="{E54D0F6C-6E96-466F-A4B0-16FE1D5CFCD6}"/>
                </a:ext>
              </a:extLst>
            </p:cNvPr>
            <p:cNvSpPr/>
            <p:nvPr/>
          </p:nvSpPr>
          <p:spPr>
            <a:xfrm>
              <a:off x="10197737" y="692327"/>
              <a:ext cx="1345474" cy="134547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="" xmlns:a16="http://schemas.microsoft.com/office/drawing/2014/main" id="{1DAAB435-93B4-476F-AE14-AD345F6B3459}"/>
                </a:ext>
              </a:extLst>
            </p:cNvPr>
            <p:cNvSpPr/>
            <p:nvPr/>
          </p:nvSpPr>
          <p:spPr>
            <a:xfrm flipV="1">
              <a:off x="10596158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="" xmlns:a16="http://schemas.microsoft.com/office/drawing/2014/main" id="{481DA07F-05D2-4923-A7C8-5635DC703D62}"/>
                </a:ext>
              </a:extLst>
            </p:cNvPr>
            <p:cNvSpPr/>
            <p:nvPr/>
          </p:nvSpPr>
          <p:spPr>
            <a:xfrm flipV="1">
              <a:off x="10988051" y="11691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="" xmlns:a16="http://schemas.microsoft.com/office/drawing/2014/main" id="{A8D293C0-6416-4B6C-AFF1-64D918238EC0}"/>
                </a:ext>
              </a:extLst>
            </p:cNvPr>
            <p:cNvSpPr/>
            <p:nvPr/>
          </p:nvSpPr>
          <p:spPr>
            <a:xfrm flipV="1">
              <a:off x="10668011" y="1469565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="" xmlns:a16="http://schemas.microsoft.com/office/drawing/2014/main" id="{1F90871E-C8D2-4A14-9A10-9581D72587A3}"/>
                </a:ext>
              </a:extLst>
            </p:cNvPr>
            <p:cNvSpPr/>
            <p:nvPr/>
          </p:nvSpPr>
          <p:spPr>
            <a:xfrm flipV="1">
              <a:off x="11020711" y="1489161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="" xmlns:a16="http://schemas.microsoft.com/office/drawing/2014/main" id="{A8C2F159-907D-4FD2-878A-9A2EA1D97698}"/>
                </a:ext>
              </a:extLst>
            </p:cNvPr>
            <p:cNvSpPr txBox="1"/>
            <p:nvPr/>
          </p:nvSpPr>
          <p:spPr>
            <a:xfrm>
              <a:off x="698865" y="253522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多数类样本</a:t>
              </a:r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="" xmlns:a16="http://schemas.microsoft.com/office/drawing/2014/main" id="{C080F4F9-0695-4EE2-939E-7D4131B8795A}"/>
                </a:ext>
              </a:extLst>
            </p:cNvPr>
            <p:cNvSpPr/>
            <p:nvPr/>
          </p:nvSpPr>
          <p:spPr>
            <a:xfrm>
              <a:off x="4966005" y="2363680"/>
              <a:ext cx="5904469" cy="2382943"/>
            </a:xfrm>
            <a:prstGeom prst="downArrow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="" xmlns:a16="http://schemas.microsoft.com/office/drawing/2014/main" id="{ABE4F786-B4C7-430A-9520-A5D2FF093CEA}"/>
                </a:ext>
              </a:extLst>
            </p:cNvPr>
            <p:cNvSpPr txBox="1"/>
            <p:nvPr/>
          </p:nvSpPr>
          <p:spPr>
            <a:xfrm>
              <a:off x="7567766" y="3973501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组合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="" xmlns:a16="http://schemas.microsoft.com/office/drawing/2014/main" id="{60966420-94EC-4CE6-A808-CCD3F2DABBDF}"/>
                </a:ext>
              </a:extLst>
            </p:cNvPr>
            <p:cNvSpPr txBox="1"/>
            <p:nvPr/>
          </p:nvSpPr>
          <p:spPr>
            <a:xfrm>
              <a:off x="584565" y="4539337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="" xmlns:a16="http://schemas.microsoft.com/office/drawing/2014/main" id="{5729B282-EE03-4F15-A23F-278F3A831A00}"/>
                </a:ext>
              </a:extLst>
            </p:cNvPr>
            <p:cNvSpPr txBox="1"/>
            <p:nvPr/>
          </p:nvSpPr>
          <p:spPr>
            <a:xfrm>
              <a:off x="6891630" y="1780474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子</a:t>
              </a:r>
              <a:r>
                <a:rPr lang="en-US" altLang="zh-CN" sz="1400" b="1" dirty="0"/>
                <a:t>(</a:t>
              </a:r>
              <a:r>
                <a:rPr lang="zh-CN" altLang="en-US" sz="1400" b="1" dirty="0"/>
                <a:t>多</a:t>
              </a:r>
              <a:r>
                <a:rPr lang="en-US" altLang="zh-CN" sz="1400" b="1" dirty="0"/>
                <a:t>)</a:t>
              </a:r>
              <a:r>
                <a:rPr lang="zh-CN" altLang="en-US" sz="1400" b="1" dirty="0"/>
                <a:t>数类样本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="" xmlns:a16="http://schemas.microsoft.com/office/drawing/2014/main" id="{F5E5E1D2-DEC0-4B73-9960-24CFE767CD5E}"/>
                </a:ext>
              </a:extLst>
            </p:cNvPr>
            <p:cNvSpPr txBox="1"/>
            <p:nvPr/>
          </p:nvSpPr>
          <p:spPr>
            <a:xfrm>
              <a:off x="7080043" y="3493106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少数类样本</a:t>
              </a:r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="" xmlns:a16="http://schemas.microsoft.com/office/drawing/2014/main" id="{83D64FB1-CC3E-4A4E-8F25-7098BC747624}"/>
                </a:ext>
              </a:extLst>
            </p:cNvPr>
            <p:cNvGrpSpPr/>
            <p:nvPr/>
          </p:nvGrpSpPr>
          <p:grpSpPr>
            <a:xfrm>
              <a:off x="822962" y="3050174"/>
              <a:ext cx="1345474" cy="1345474"/>
              <a:chOff x="822962" y="3050174"/>
              <a:chExt cx="1345474" cy="1345474"/>
            </a:xfrm>
          </p:grpSpPr>
          <p:sp>
            <p:nvSpPr>
              <p:cNvPr id="166" name="椭圆 165">
                <a:extLst>
                  <a:ext uri="{FF2B5EF4-FFF2-40B4-BE49-F238E27FC236}">
                    <a16:creationId xmlns="" xmlns:a16="http://schemas.microsoft.com/office/drawing/2014/main" id="{E398B15D-E463-450A-BA46-B86F78E3257F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等腰三角形 166">
                <a:extLst>
                  <a:ext uri="{FF2B5EF4-FFF2-40B4-BE49-F238E27FC236}">
                    <a16:creationId xmlns="" xmlns:a16="http://schemas.microsoft.com/office/drawing/2014/main" id="{4372C56C-197B-4275-A0BD-476EEEA203E1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等腰三角形 167">
                <a:extLst>
                  <a:ext uri="{FF2B5EF4-FFF2-40B4-BE49-F238E27FC236}">
                    <a16:creationId xmlns="" xmlns:a16="http://schemas.microsoft.com/office/drawing/2014/main" id="{189580D2-6AE0-4E5F-B23D-BB658B597F37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等腰三角形 168">
                <a:extLst>
                  <a:ext uri="{FF2B5EF4-FFF2-40B4-BE49-F238E27FC236}">
                    <a16:creationId xmlns="" xmlns:a16="http://schemas.microsoft.com/office/drawing/2014/main" id="{BBD1EC48-38E0-4465-BC9F-80C74390619C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等腰三角形 169">
                <a:extLst>
                  <a:ext uri="{FF2B5EF4-FFF2-40B4-BE49-F238E27FC236}">
                    <a16:creationId xmlns="" xmlns:a16="http://schemas.microsoft.com/office/drawing/2014/main" id="{1790EF72-4F64-449C-B3CD-6C2446C03CD7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="" xmlns:a16="http://schemas.microsoft.com/office/drawing/2014/main" id="{CC7BE5CD-82F8-4273-A0E2-0050EAE8B2F6}"/>
                </a:ext>
              </a:extLst>
            </p:cNvPr>
            <p:cNvGrpSpPr/>
            <p:nvPr/>
          </p:nvGrpSpPr>
          <p:grpSpPr>
            <a:xfrm>
              <a:off x="7247716" y="2475407"/>
              <a:ext cx="1345474" cy="1345474"/>
              <a:chOff x="822962" y="3050174"/>
              <a:chExt cx="1345474" cy="1345474"/>
            </a:xfrm>
          </p:grpSpPr>
          <p:sp>
            <p:nvSpPr>
              <p:cNvPr id="161" name="椭圆 160">
                <a:extLst>
                  <a:ext uri="{FF2B5EF4-FFF2-40B4-BE49-F238E27FC236}">
                    <a16:creationId xmlns="" xmlns:a16="http://schemas.microsoft.com/office/drawing/2014/main" id="{C5634C27-5690-43EC-88FC-1C3B018CF4F5}"/>
                  </a:ext>
                </a:extLst>
              </p:cNvPr>
              <p:cNvSpPr/>
              <p:nvPr/>
            </p:nvSpPr>
            <p:spPr>
              <a:xfrm>
                <a:off x="822962" y="3050174"/>
                <a:ext cx="1345474" cy="134547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等腰三角形 161">
                <a:extLst>
                  <a:ext uri="{FF2B5EF4-FFF2-40B4-BE49-F238E27FC236}">
                    <a16:creationId xmlns="" xmlns:a16="http://schemas.microsoft.com/office/drawing/2014/main" id="{E88742DC-7F8F-4A16-BD18-05EAFE1C7760}"/>
                  </a:ext>
                </a:extLst>
              </p:cNvPr>
              <p:cNvSpPr/>
              <p:nvPr/>
            </p:nvSpPr>
            <p:spPr>
              <a:xfrm>
                <a:off x="1051562" y="342900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等腰三角形 162">
                <a:extLst>
                  <a:ext uri="{FF2B5EF4-FFF2-40B4-BE49-F238E27FC236}">
                    <a16:creationId xmlns="" xmlns:a16="http://schemas.microsoft.com/office/drawing/2014/main" id="{49109A11-F952-43C2-B0FC-9EE19FD9BF56}"/>
                  </a:ext>
                </a:extLst>
              </p:cNvPr>
              <p:cNvSpPr/>
              <p:nvPr/>
            </p:nvSpPr>
            <p:spPr>
              <a:xfrm>
                <a:off x="1521836" y="3336349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等腰三角形 163">
                <a:extLst>
                  <a:ext uri="{FF2B5EF4-FFF2-40B4-BE49-F238E27FC236}">
                    <a16:creationId xmlns="" xmlns:a16="http://schemas.microsoft.com/office/drawing/2014/main" id="{799EA4C3-BABE-4FA8-984D-87EA9E03F17A}"/>
                  </a:ext>
                </a:extLst>
              </p:cNvPr>
              <p:cNvSpPr/>
              <p:nvPr/>
            </p:nvSpPr>
            <p:spPr>
              <a:xfrm>
                <a:off x="1636126" y="3716210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等腰三角形 164">
                <a:extLst>
                  <a:ext uri="{FF2B5EF4-FFF2-40B4-BE49-F238E27FC236}">
                    <a16:creationId xmlns="" xmlns:a16="http://schemas.microsoft.com/office/drawing/2014/main" id="{7919AB5F-3C48-4EAC-B2F9-BE4773C09CE6}"/>
                  </a:ext>
                </a:extLst>
              </p:cNvPr>
              <p:cNvSpPr/>
              <p:nvPr/>
            </p:nvSpPr>
            <p:spPr>
              <a:xfrm>
                <a:off x="1136469" y="3807826"/>
                <a:ext cx="267787" cy="254726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="" xmlns:a16="http://schemas.microsoft.com/office/drawing/2014/main" id="{E366C1A1-D42F-4D81-AC8F-ACE547820164}"/>
                </a:ext>
              </a:extLst>
            </p:cNvPr>
            <p:cNvGrpSpPr/>
            <p:nvPr/>
          </p:nvGrpSpPr>
          <p:grpSpPr>
            <a:xfrm>
              <a:off x="41692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="" xmlns:a16="http://schemas.microsoft.com/office/drawing/2014/main" id="{7D1CF7D9-086C-4825-B8FB-599AEEA26EF1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56" name="椭圆 155">
                  <a:extLst>
                    <a:ext uri="{FF2B5EF4-FFF2-40B4-BE49-F238E27FC236}">
                      <a16:creationId xmlns="" xmlns:a16="http://schemas.microsoft.com/office/drawing/2014/main" id="{53688768-15F2-439A-BE37-AC9504034D58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="" xmlns:a16="http://schemas.microsoft.com/office/drawing/2014/main" id="{91237FC1-72A3-4C59-B6A6-0A41302AD18F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="" xmlns:a16="http://schemas.microsoft.com/office/drawing/2014/main" id="{B38C778D-41C1-435B-8F7C-17AE04E21D4E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="" xmlns:a16="http://schemas.microsoft.com/office/drawing/2014/main" id="{7EA83F59-D4D7-4D99-A988-864C72D71872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="" xmlns:a16="http://schemas.microsoft.com/office/drawing/2014/main" id="{C572CD62-A912-4D68-BB3B-7579FCA35613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="" xmlns:a16="http://schemas.microsoft.com/office/drawing/2014/main" id="{7F64C21D-E0B9-41A7-A9EB-C56D42AF9CC8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51" name="椭圆 150">
                  <a:extLst>
                    <a:ext uri="{FF2B5EF4-FFF2-40B4-BE49-F238E27FC236}">
                      <a16:creationId xmlns="" xmlns:a16="http://schemas.microsoft.com/office/drawing/2014/main" id="{E50A0389-260B-4485-B20E-0F388614AF11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等腰三角形 151">
                  <a:extLst>
                    <a:ext uri="{FF2B5EF4-FFF2-40B4-BE49-F238E27FC236}">
                      <a16:creationId xmlns="" xmlns:a16="http://schemas.microsoft.com/office/drawing/2014/main" id="{AD8C235E-4CB1-4DBE-8342-9E2913654715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="" xmlns:a16="http://schemas.microsoft.com/office/drawing/2014/main" id="{7EC5FD7C-A5D1-4170-8A20-D742424CFA21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等腰三角形 153">
                  <a:extLst>
                    <a:ext uri="{FF2B5EF4-FFF2-40B4-BE49-F238E27FC236}">
                      <a16:creationId xmlns="" xmlns:a16="http://schemas.microsoft.com/office/drawing/2014/main" id="{184B5124-86E5-42DE-8A4B-0F7655A8F75F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等腰三角形 154">
                  <a:extLst>
                    <a:ext uri="{FF2B5EF4-FFF2-40B4-BE49-F238E27FC236}">
                      <a16:creationId xmlns="" xmlns:a16="http://schemas.microsoft.com/office/drawing/2014/main" id="{9995F199-90AA-4B86-A2AF-762DAB13ECB8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4" name="组合 133">
              <a:extLst>
                <a:ext uri="{FF2B5EF4-FFF2-40B4-BE49-F238E27FC236}">
                  <a16:creationId xmlns="" xmlns:a16="http://schemas.microsoft.com/office/drawing/2014/main" id="{1A7D561B-7244-4B9A-B4BF-BDC360708843}"/>
                </a:ext>
              </a:extLst>
            </p:cNvPr>
            <p:cNvGrpSpPr/>
            <p:nvPr/>
          </p:nvGrpSpPr>
          <p:grpSpPr>
            <a:xfrm>
              <a:off x="9664370" y="4550684"/>
              <a:ext cx="2373041" cy="1345474"/>
              <a:chOff x="3593345" y="4539336"/>
              <a:chExt cx="2373041" cy="1345474"/>
            </a:xfrm>
          </p:grpSpPr>
          <p:grpSp>
            <p:nvGrpSpPr>
              <p:cNvPr id="137" name="组合 136">
                <a:extLst>
                  <a:ext uri="{FF2B5EF4-FFF2-40B4-BE49-F238E27FC236}">
                    <a16:creationId xmlns="" xmlns:a16="http://schemas.microsoft.com/office/drawing/2014/main" id="{93B841E4-612E-4ACE-8B57-1600A6799FF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144" name="椭圆 143">
                  <a:extLst>
                    <a:ext uri="{FF2B5EF4-FFF2-40B4-BE49-F238E27FC236}">
                      <a16:creationId xmlns="" xmlns:a16="http://schemas.microsoft.com/office/drawing/2014/main" id="{66AAD8A9-B88D-4449-BB56-9684463602B4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="" xmlns:a16="http://schemas.microsoft.com/office/drawing/2014/main" id="{F7E2B669-7F20-4B1F-A079-F186F390E741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="" xmlns:a16="http://schemas.microsoft.com/office/drawing/2014/main" id="{7684F596-B4A9-4B6C-A744-55D5227E3A68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="" xmlns:a16="http://schemas.microsoft.com/office/drawing/2014/main" id="{ACD384E9-0A55-4CFF-BA25-374C286CF21C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>
                  <a:extLst>
                    <a:ext uri="{FF2B5EF4-FFF2-40B4-BE49-F238E27FC236}">
                      <a16:creationId xmlns="" xmlns:a16="http://schemas.microsoft.com/office/drawing/2014/main" id="{D455AB47-B9A7-4CEA-A071-4F56AF326755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="" xmlns:a16="http://schemas.microsoft.com/office/drawing/2014/main" id="{43D8C8BB-16CD-40FC-9721-8C2C56F5A2B3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="" xmlns:a16="http://schemas.microsoft.com/office/drawing/2014/main" id="{7069C51C-B249-442F-9C3B-D9B820FC8262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="" xmlns:a16="http://schemas.microsoft.com/office/drawing/2014/main" id="{D61FCE37-E621-4F2F-8561-7BC9A5D5F1EE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等腰三角形 140">
                  <a:extLst>
                    <a:ext uri="{FF2B5EF4-FFF2-40B4-BE49-F238E27FC236}">
                      <a16:creationId xmlns="" xmlns:a16="http://schemas.microsoft.com/office/drawing/2014/main" id="{F5406079-91D3-4F4E-90FD-4E9322384487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等腰三角形 141">
                  <a:extLst>
                    <a:ext uri="{FF2B5EF4-FFF2-40B4-BE49-F238E27FC236}">
                      <a16:creationId xmlns="" xmlns:a16="http://schemas.microsoft.com/office/drawing/2014/main" id="{C3CEE9CC-7A16-4F76-8D18-C46FEE7A4F11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等腰三角形 142">
                  <a:extLst>
                    <a:ext uri="{FF2B5EF4-FFF2-40B4-BE49-F238E27FC236}">
                      <a16:creationId xmlns="" xmlns:a16="http://schemas.microsoft.com/office/drawing/2014/main" id="{4ABF171E-7E64-401B-A4C2-EEE8B866D361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5" name="文本框 134">
              <a:extLst>
                <a:ext uri="{FF2B5EF4-FFF2-40B4-BE49-F238E27FC236}">
                  <a16:creationId xmlns="" xmlns:a16="http://schemas.microsoft.com/office/drawing/2014/main" id="{80101C3E-DB58-4B6A-B790-E14A154D5221}"/>
                </a:ext>
              </a:extLst>
            </p:cNvPr>
            <p:cNvSpPr txBox="1"/>
            <p:nvPr/>
          </p:nvSpPr>
          <p:spPr>
            <a:xfrm>
              <a:off x="7034416" y="503057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 </a:t>
              </a:r>
              <a:r>
                <a:rPr lang="zh-CN" altLang="en-US" sz="1400" b="1" dirty="0"/>
                <a:t>子训练集 </a:t>
              </a:r>
              <a:r>
                <a:rPr lang="en-US" altLang="zh-CN" sz="1400" b="1" dirty="0"/>
                <a:t>…</a:t>
              </a:r>
              <a:endParaRPr lang="zh-CN" altLang="en-US" sz="1400" b="1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="" xmlns:a16="http://schemas.microsoft.com/office/drawing/2014/main" id="{C2B8913D-E40E-49EE-8091-58CA6EC41015}"/>
                </a:ext>
              </a:extLst>
            </p:cNvPr>
            <p:cNvSpPr txBox="1"/>
            <p:nvPr/>
          </p:nvSpPr>
          <p:spPr>
            <a:xfrm>
              <a:off x="7773519" y="1140600"/>
              <a:ext cx="2867292" cy="59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……</a:t>
              </a:r>
              <a:endParaRPr lang="zh-CN" altLang="en-US" sz="1400" b="1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="" xmlns:a16="http://schemas.microsoft.com/office/drawing/2014/main" id="{ED83BFF9-5AC4-42C9-AEC9-684B6A962535}"/>
              </a:ext>
            </a:extLst>
          </p:cNvPr>
          <p:cNvGrpSpPr/>
          <p:nvPr/>
        </p:nvGrpSpPr>
        <p:grpSpPr>
          <a:xfrm>
            <a:off x="6735907" y="707475"/>
            <a:ext cx="5427694" cy="3338391"/>
            <a:chOff x="2073172" y="344444"/>
            <a:chExt cx="9737888" cy="5989446"/>
          </a:xfrm>
        </p:grpSpPr>
        <p:grpSp>
          <p:nvGrpSpPr>
            <p:cNvPr id="177" name="组合 176">
              <a:extLst>
                <a:ext uri="{FF2B5EF4-FFF2-40B4-BE49-F238E27FC236}">
                  <a16:creationId xmlns="" xmlns:a16="http://schemas.microsoft.com/office/drawing/2014/main" id="{5BF7B7AD-D0AD-49E7-BEF0-7E63719E4A59}"/>
                </a:ext>
              </a:extLst>
            </p:cNvPr>
            <p:cNvGrpSpPr/>
            <p:nvPr/>
          </p:nvGrpSpPr>
          <p:grpSpPr>
            <a:xfrm>
              <a:off x="2092276" y="344444"/>
              <a:ext cx="5734852" cy="5745948"/>
              <a:chOff x="6699072" y="718455"/>
              <a:chExt cx="5734852" cy="5745948"/>
            </a:xfrm>
          </p:grpSpPr>
          <p:sp>
            <p:nvSpPr>
              <p:cNvPr id="216" name="椭圆 215">
                <a:extLst>
                  <a:ext uri="{FF2B5EF4-FFF2-40B4-BE49-F238E27FC236}">
                    <a16:creationId xmlns="" xmlns:a16="http://schemas.microsoft.com/office/drawing/2014/main" id="{55A64857-F878-44AA-BEE9-E79025194479}"/>
                  </a:ext>
                </a:extLst>
              </p:cNvPr>
              <p:cNvSpPr/>
              <p:nvPr/>
            </p:nvSpPr>
            <p:spPr>
              <a:xfrm>
                <a:off x="6699072" y="718455"/>
                <a:ext cx="1345474" cy="134547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="" xmlns:a16="http://schemas.microsoft.com/office/drawing/2014/main" id="{C1B30E19-4EDD-465B-9AB1-26F08CF69FB8}"/>
                  </a:ext>
                </a:extLst>
              </p:cNvPr>
              <p:cNvSpPr/>
              <p:nvPr/>
            </p:nvSpPr>
            <p:spPr>
              <a:xfrm flipV="1">
                <a:off x="7097493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="" xmlns:a16="http://schemas.microsoft.com/office/drawing/2014/main" id="{F723C5AC-6D33-4700-88EA-DE181C287953}"/>
                  </a:ext>
                </a:extLst>
              </p:cNvPr>
              <p:cNvSpPr/>
              <p:nvPr/>
            </p:nvSpPr>
            <p:spPr>
              <a:xfrm flipV="1">
                <a:off x="7489386" y="119524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="" xmlns:a16="http://schemas.microsoft.com/office/drawing/2014/main" id="{63941D49-44C6-40AF-A539-C8EA650D2206}"/>
                  </a:ext>
                </a:extLst>
              </p:cNvPr>
              <p:cNvSpPr/>
              <p:nvPr/>
            </p:nvSpPr>
            <p:spPr>
              <a:xfrm flipV="1">
                <a:off x="7169346" y="149569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="" xmlns:a16="http://schemas.microsoft.com/office/drawing/2014/main" id="{4AF46B08-47D0-4286-B85F-38E6B30BB793}"/>
                  </a:ext>
                </a:extLst>
              </p:cNvPr>
              <p:cNvSpPr/>
              <p:nvPr/>
            </p:nvSpPr>
            <p:spPr>
              <a:xfrm flipV="1">
                <a:off x="7522046" y="151528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="" xmlns:a16="http://schemas.microsoft.com/office/drawing/2014/main" id="{0283E570-F549-42AF-9813-23129A17C30B}"/>
                  </a:ext>
                </a:extLst>
              </p:cNvPr>
              <p:cNvSpPr/>
              <p:nvPr/>
            </p:nvSpPr>
            <p:spPr>
              <a:xfrm flipV="1">
                <a:off x="12251044" y="628152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椭圆 177">
              <a:extLst>
                <a:ext uri="{FF2B5EF4-FFF2-40B4-BE49-F238E27FC236}">
                  <a16:creationId xmlns="" xmlns:a16="http://schemas.microsoft.com/office/drawing/2014/main" id="{0DA85C81-6B81-4177-A817-2E52E2F3FFD5}"/>
                </a:ext>
              </a:extLst>
            </p:cNvPr>
            <p:cNvSpPr/>
            <p:nvPr/>
          </p:nvSpPr>
          <p:spPr>
            <a:xfrm>
              <a:off x="3119843" y="344444"/>
              <a:ext cx="1345474" cy="1345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等腰三角形 178">
              <a:extLst>
                <a:ext uri="{FF2B5EF4-FFF2-40B4-BE49-F238E27FC236}">
                  <a16:creationId xmlns="" xmlns:a16="http://schemas.microsoft.com/office/drawing/2014/main" id="{DB21739B-E7C1-4FBB-8C3E-A4B803701EEF}"/>
                </a:ext>
              </a:extLst>
            </p:cNvPr>
            <p:cNvSpPr/>
            <p:nvPr/>
          </p:nvSpPr>
          <p:spPr>
            <a:xfrm>
              <a:off x="3348443" y="72327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等腰三角形 179">
              <a:extLst>
                <a:ext uri="{FF2B5EF4-FFF2-40B4-BE49-F238E27FC236}">
                  <a16:creationId xmlns="" xmlns:a16="http://schemas.microsoft.com/office/drawing/2014/main" id="{3E552C48-43E3-4D2D-8D30-824AA993013E}"/>
                </a:ext>
              </a:extLst>
            </p:cNvPr>
            <p:cNvSpPr/>
            <p:nvPr/>
          </p:nvSpPr>
          <p:spPr>
            <a:xfrm>
              <a:off x="3818717" y="630619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等腰三角形 180">
              <a:extLst>
                <a:ext uri="{FF2B5EF4-FFF2-40B4-BE49-F238E27FC236}">
                  <a16:creationId xmlns="" xmlns:a16="http://schemas.microsoft.com/office/drawing/2014/main" id="{5D471BDD-E521-451C-A9BF-52529566FCC7}"/>
                </a:ext>
              </a:extLst>
            </p:cNvPr>
            <p:cNvSpPr/>
            <p:nvPr/>
          </p:nvSpPr>
          <p:spPr>
            <a:xfrm>
              <a:off x="3933007" y="1010480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等腰三角形 181">
              <a:extLst>
                <a:ext uri="{FF2B5EF4-FFF2-40B4-BE49-F238E27FC236}">
                  <a16:creationId xmlns="" xmlns:a16="http://schemas.microsoft.com/office/drawing/2014/main" id="{9B805142-AF91-4389-B8BD-D588007B46B2}"/>
                </a:ext>
              </a:extLst>
            </p:cNvPr>
            <p:cNvSpPr/>
            <p:nvPr/>
          </p:nvSpPr>
          <p:spPr>
            <a:xfrm>
              <a:off x="3433350" y="110209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等腰三角形 182">
              <a:extLst>
                <a:ext uri="{FF2B5EF4-FFF2-40B4-BE49-F238E27FC236}">
                  <a16:creationId xmlns="" xmlns:a16="http://schemas.microsoft.com/office/drawing/2014/main" id="{3AB144E2-D69F-418E-80DA-D6759880DABB}"/>
                </a:ext>
              </a:extLst>
            </p:cNvPr>
            <p:cNvSpPr/>
            <p:nvPr/>
          </p:nvSpPr>
          <p:spPr>
            <a:xfrm>
              <a:off x="6435676" y="5835666"/>
              <a:ext cx="267787" cy="25472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="" xmlns:a16="http://schemas.microsoft.com/office/drawing/2014/main" id="{6FD41181-446E-4C3D-8350-238965FF6BA2}"/>
                </a:ext>
              </a:extLst>
            </p:cNvPr>
            <p:cNvGrpSpPr/>
            <p:nvPr/>
          </p:nvGrpSpPr>
          <p:grpSpPr>
            <a:xfrm>
              <a:off x="7587376" y="344444"/>
              <a:ext cx="2373041" cy="1345474"/>
              <a:chOff x="3593345" y="4539336"/>
              <a:chExt cx="2373041" cy="1345474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="" xmlns:a16="http://schemas.microsoft.com/office/drawing/2014/main" id="{645F5730-8E9C-4E8D-BFF1-0AAED4A66998}"/>
                  </a:ext>
                </a:extLst>
              </p:cNvPr>
              <p:cNvGrpSpPr/>
              <p:nvPr/>
            </p:nvGrpSpPr>
            <p:grpSpPr>
              <a:xfrm>
                <a:off x="3593345" y="4539336"/>
                <a:ext cx="1345474" cy="1345474"/>
                <a:chOff x="6699072" y="718455"/>
                <a:chExt cx="1345474" cy="1345474"/>
              </a:xfrm>
            </p:grpSpPr>
            <p:sp>
              <p:nvSpPr>
                <p:cNvPr id="211" name="椭圆 210">
                  <a:extLst>
                    <a:ext uri="{FF2B5EF4-FFF2-40B4-BE49-F238E27FC236}">
                      <a16:creationId xmlns="" xmlns:a16="http://schemas.microsoft.com/office/drawing/2014/main" id="{4739C342-15C7-4758-BF27-1F29C8EC99F0}"/>
                    </a:ext>
                  </a:extLst>
                </p:cNvPr>
                <p:cNvSpPr/>
                <p:nvPr/>
              </p:nvSpPr>
              <p:spPr>
                <a:xfrm>
                  <a:off x="6699072" y="718455"/>
                  <a:ext cx="1345474" cy="1345474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椭圆 211">
                  <a:extLst>
                    <a:ext uri="{FF2B5EF4-FFF2-40B4-BE49-F238E27FC236}">
                      <a16:creationId xmlns="" xmlns:a16="http://schemas.microsoft.com/office/drawing/2014/main" id="{110BA42E-D427-4184-9DC9-34C4CF2F7686}"/>
                    </a:ext>
                  </a:extLst>
                </p:cNvPr>
                <p:cNvSpPr/>
                <p:nvPr/>
              </p:nvSpPr>
              <p:spPr>
                <a:xfrm flipV="1">
                  <a:off x="7097493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="" xmlns:a16="http://schemas.microsoft.com/office/drawing/2014/main" id="{4B615E05-3690-4F12-9658-B4839AEFEE94}"/>
                    </a:ext>
                  </a:extLst>
                </p:cNvPr>
                <p:cNvSpPr/>
                <p:nvPr/>
              </p:nvSpPr>
              <p:spPr>
                <a:xfrm flipV="1">
                  <a:off x="7489386" y="119524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椭圆 213">
                  <a:extLst>
                    <a:ext uri="{FF2B5EF4-FFF2-40B4-BE49-F238E27FC236}">
                      <a16:creationId xmlns="" xmlns:a16="http://schemas.microsoft.com/office/drawing/2014/main" id="{7EE95EEE-0036-4DB0-9095-943FE1F93A2E}"/>
                    </a:ext>
                  </a:extLst>
                </p:cNvPr>
                <p:cNvSpPr/>
                <p:nvPr/>
              </p:nvSpPr>
              <p:spPr>
                <a:xfrm flipV="1">
                  <a:off x="7169346" y="149569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椭圆 214">
                  <a:extLst>
                    <a:ext uri="{FF2B5EF4-FFF2-40B4-BE49-F238E27FC236}">
                      <a16:creationId xmlns="" xmlns:a16="http://schemas.microsoft.com/office/drawing/2014/main" id="{479EDC2D-1AA9-4CFE-8490-633CC982590B}"/>
                    </a:ext>
                  </a:extLst>
                </p:cNvPr>
                <p:cNvSpPr/>
                <p:nvPr/>
              </p:nvSpPr>
              <p:spPr>
                <a:xfrm flipV="1">
                  <a:off x="7522046" y="1515289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="" xmlns:a16="http://schemas.microsoft.com/office/drawing/2014/main" id="{586850E9-8EF6-44B0-B122-20E0C98B05A0}"/>
                  </a:ext>
                </a:extLst>
              </p:cNvPr>
              <p:cNvGrpSpPr/>
              <p:nvPr/>
            </p:nvGrpSpPr>
            <p:grpSpPr>
              <a:xfrm>
                <a:off x="4620912" y="4539336"/>
                <a:ext cx="1345474" cy="1345474"/>
                <a:chOff x="822962" y="3050174"/>
                <a:chExt cx="1345474" cy="1345474"/>
              </a:xfrm>
            </p:grpSpPr>
            <p:sp>
              <p:nvSpPr>
                <p:cNvPr id="206" name="椭圆 205">
                  <a:extLst>
                    <a:ext uri="{FF2B5EF4-FFF2-40B4-BE49-F238E27FC236}">
                      <a16:creationId xmlns="" xmlns:a16="http://schemas.microsoft.com/office/drawing/2014/main" id="{49C8DEBE-F2AE-4672-9A92-8D5FA499EEB4}"/>
                    </a:ext>
                  </a:extLst>
                </p:cNvPr>
                <p:cNvSpPr/>
                <p:nvPr/>
              </p:nvSpPr>
              <p:spPr>
                <a:xfrm>
                  <a:off x="822962" y="3050174"/>
                  <a:ext cx="1345474" cy="134547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等腰三角形 206">
                  <a:extLst>
                    <a:ext uri="{FF2B5EF4-FFF2-40B4-BE49-F238E27FC236}">
                      <a16:creationId xmlns="" xmlns:a16="http://schemas.microsoft.com/office/drawing/2014/main" id="{0574A13A-AB4A-498C-B401-B4AD9F596056}"/>
                    </a:ext>
                  </a:extLst>
                </p:cNvPr>
                <p:cNvSpPr/>
                <p:nvPr/>
              </p:nvSpPr>
              <p:spPr>
                <a:xfrm>
                  <a:off x="1051562" y="342900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="" xmlns:a16="http://schemas.microsoft.com/office/drawing/2014/main" id="{D39543F5-FE7C-4689-932A-7404C58342FC}"/>
                    </a:ext>
                  </a:extLst>
                </p:cNvPr>
                <p:cNvSpPr/>
                <p:nvPr/>
              </p:nvSpPr>
              <p:spPr>
                <a:xfrm>
                  <a:off x="1521836" y="3336349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9" name="等腰三角形 208">
                  <a:extLst>
                    <a:ext uri="{FF2B5EF4-FFF2-40B4-BE49-F238E27FC236}">
                      <a16:creationId xmlns="" xmlns:a16="http://schemas.microsoft.com/office/drawing/2014/main" id="{B8790694-6C0E-4ACD-B612-FCA0293B029B}"/>
                    </a:ext>
                  </a:extLst>
                </p:cNvPr>
                <p:cNvSpPr/>
                <p:nvPr/>
              </p:nvSpPr>
              <p:spPr>
                <a:xfrm>
                  <a:off x="1636126" y="3716210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="" xmlns:a16="http://schemas.microsoft.com/office/drawing/2014/main" id="{726DCFE1-15C9-4EF6-B122-66EA71CF8FEB}"/>
                    </a:ext>
                  </a:extLst>
                </p:cNvPr>
                <p:cNvSpPr/>
                <p:nvPr/>
              </p:nvSpPr>
              <p:spPr>
                <a:xfrm>
                  <a:off x="1136469" y="3807826"/>
                  <a:ext cx="267787" cy="254726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5" name="文本框 184">
              <a:extLst>
                <a:ext uri="{FF2B5EF4-FFF2-40B4-BE49-F238E27FC236}">
                  <a16:creationId xmlns="" xmlns:a16="http://schemas.microsoft.com/office/drawing/2014/main" id="{7FF33D43-9D05-4034-BE59-70930A75F2C4}"/>
                </a:ext>
              </a:extLst>
            </p:cNvPr>
            <p:cNvSpPr txBox="1"/>
            <p:nvPr/>
          </p:nvSpPr>
          <p:spPr>
            <a:xfrm>
              <a:off x="4654199" y="799937"/>
              <a:ext cx="2867293" cy="662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 </a:t>
              </a:r>
              <a:r>
                <a:rPr lang="zh-CN" altLang="en-US" b="1" dirty="0"/>
                <a:t>子训练集 </a:t>
              </a:r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sp>
          <p:nvSpPr>
            <p:cNvPr id="186" name="箭头: 下 185">
              <a:extLst>
                <a:ext uri="{FF2B5EF4-FFF2-40B4-BE49-F238E27FC236}">
                  <a16:creationId xmlns="" xmlns:a16="http://schemas.microsoft.com/office/drawing/2014/main" id="{AD71B31C-D555-439E-8ED9-D035D2E859D3}"/>
                </a:ext>
              </a:extLst>
            </p:cNvPr>
            <p:cNvSpPr/>
            <p:nvPr/>
          </p:nvSpPr>
          <p:spPr>
            <a:xfrm>
              <a:off x="31198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箭头: 下 186">
              <a:extLst>
                <a:ext uri="{FF2B5EF4-FFF2-40B4-BE49-F238E27FC236}">
                  <a16:creationId xmlns="" xmlns:a16="http://schemas.microsoft.com/office/drawing/2014/main" id="{F4FB9817-F9A7-47E4-84EE-72461BFC9B3E}"/>
                </a:ext>
              </a:extLst>
            </p:cNvPr>
            <p:cNvSpPr/>
            <p:nvPr/>
          </p:nvSpPr>
          <p:spPr>
            <a:xfrm>
              <a:off x="8614943" y="1814018"/>
              <a:ext cx="352694" cy="10580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="" xmlns:a16="http://schemas.microsoft.com/office/drawing/2014/main" id="{71171048-1DB5-4C6F-93F0-A17F403B153D}"/>
                </a:ext>
              </a:extLst>
            </p:cNvPr>
            <p:cNvSpPr/>
            <p:nvPr/>
          </p:nvSpPr>
          <p:spPr>
            <a:xfrm>
              <a:off x="2436236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_1</a:t>
              </a:r>
              <a:endParaRPr lang="zh-CN" altLang="en-US" sz="1600" dirty="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="" xmlns:a16="http://schemas.microsoft.com/office/drawing/2014/main" id="{FF8EE733-588B-411D-85A7-6EE5FBB88089}"/>
                </a:ext>
              </a:extLst>
            </p:cNvPr>
            <p:cNvSpPr/>
            <p:nvPr/>
          </p:nvSpPr>
          <p:spPr>
            <a:xfrm>
              <a:off x="7986869" y="3043646"/>
              <a:ext cx="1994228" cy="942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子模型</a:t>
              </a:r>
              <a:r>
                <a:rPr lang="en-US" altLang="zh-CN" sz="1600" dirty="0"/>
                <a:t>_N</a:t>
              </a:r>
              <a:endParaRPr lang="zh-CN" altLang="en-US" sz="1600" dirty="0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="" xmlns:a16="http://schemas.microsoft.com/office/drawing/2014/main" id="{7708C2AE-30CC-4DAA-8FFB-DD6225A221FC}"/>
                </a:ext>
              </a:extLst>
            </p:cNvPr>
            <p:cNvSpPr txBox="1"/>
            <p:nvPr/>
          </p:nvSpPr>
          <p:spPr>
            <a:xfrm>
              <a:off x="5118504" y="3220145"/>
              <a:ext cx="2867293" cy="717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… </a:t>
              </a:r>
              <a:r>
                <a:rPr lang="zh-CN" altLang="en-US" sz="2000" b="1" dirty="0"/>
                <a:t>子模型 </a:t>
              </a:r>
              <a:r>
                <a:rPr lang="en-US" altLang="zh-CN" sz="2000" b="1" dirty="0"/>
                <a:t>…</a:t>
              </a:r>
              <a:endParaRPr lang="zh-CN" altLang="en-US" sz="2000" b="1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="" xmlns:a16="http://schemas.microsoft.com/office/drawing/2014/main" id="{02560D3A-B31A-493A-B14C-0FA3096A7B74}"/>
                </a:ext>
              </a:extLst>
            </p:cNvPr>
            <p:cNvSpPr txBox="1"/>
            <p:nvPr/>
          </p:nvSpPr>
          <p:spPr>
            <a:xfrm>
              <a:off x="2073172" y="4897449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测试个体</a:t>
              </a: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="" xmlns:a16="http://schemas.microsoft.com/office/drawing/2014/main" id="{F32CF223-4CC9-4700-AB6F-F0FC89DD3F56}"/>
                </a:ext>
              </a:extLst>
            </p:cNvPr>
            <p:cNvGrpSpPr/>
            <p:nvPr/>
          </p:nvGrpSpPr>
          <p:grpSpPr>
            <a:xfrm>
              <a:off x="5318062" y="4349397"/>
              <a:ext cx="5058597" cy="607404"/>
              <a:chOff x="4766927" y="4874689"/>
              <a:chExt cx="5058597" cy="607404"/>
            </a:xfrm>
          </p:grpSpPr>
          <p:sp>
            <p:nvSpPr>
              <p:cNvPr id="200" name="矩形 199">
                <a:extLst>
                  <a:ext uri="{FF2B5EF4-FFF2-40B4-BE49-F238E27FC236}">
                    <a16:creationId xmlns="" xmlns:a16="http://schemas.microsoft.com/office/drawing/2014/main" id="{4CC38506-2207-46BC-9273-6E24F6CE0817}"/>
                  </a:ext>
                </a:extLst>
              </p:cNvPr>
              <p:cNvSpPr/>
              <p:nvPr/>
            </p:nvSpPr>
            <p:spPr>
              <a:xfrm>
                <a:off x="4766927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="" xmlns:a16="http://schemas.microsoft.com/office/drawing/2014/main" id="{6DDED330-EEEB-4D8B-8A80-5F59532A9310}"/>
                  </a:ext>
                </a:extLst>
              </p:cNvPr>
              <p:cNvSpPr/>
              <p:nvPr/>
            </p:nvSpPr>
            <p:spPr>
              <a:xfrm>
                <a:off x="6032358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2</a:t>
                </a:r>
                <a:endParaRPr lang="zh-CN" altLang="en-US" sz="1400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="" xmlns:a16="http://schemas.microsoft.com/office/drawing/2014/main" id="{41E2A2F6-D36F-4E1E-AE9A-14CE2D942D65}"/>
                  </a:ext>
                </a:extLst>
              </p:cNvPr>
              <p:cNvSpPr/>
              <p:nvPr/>
            </p:nvSpPr>
            <p:spPr>
              <a:xfrm>
                <a:off x="8004891" y="4937248"/>
                <a:ext cx="928478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</a:t>
                </a:r>
                <a:endParaRPr lang="zh-CN" altLang="en-US" sz="14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="" xmlns:a16="http://schemas.microsoft.com/office/drawing/2014/main" id="{A3D6B591-F7D9-4956-A336-A3CA9445B5DE}"/>
                  </a:ext>
                </a:extLst>
              </p:cNvPr>
              <p:cNvSpPr txBox="1"/>
              <p:nvPr/>
            </p:nvSpPr>
            <p:spPr>
              <a:xfrm>
                <a:off x="6958231" y="4874689"/>
                <a:ext cx="2867293" cy="60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 …</a:t>
                </a:r>
                <a:endParaRPr lang="zh-CN" altLang="en-US" sz="1600" b="1" dirty="0"/>
              </a:p>
            </p:txBody>
          </p:sp>
        </p:grpSp>
        <p:pic>
          <p:nvPicPr>
            <p:cNvPr id="193" name="图片 192">
              <a:extLst>
                <a:ext uri="{FF2B5EF4-FFF2-40B4-BE49-F238E27FC236}">
                  <a16:creationId xmlns="" xmlns:a16="http://schemas.microsoft.com/office/drawing/2014/main" id="{E69AED51-10D0-4A1C-9B73-BCA74AC2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70" y="4317663"/>
              <a:ext cx="650250" cy="650250"/>
            </a:xfrm>
            <a:prstGeom prst="rect">
              <a:avLst/>
            </a:prstGeom>
          </p:spPr>
        </p:pic>
        <p:sp>
          <p:nvSpPr>
            <p:cNvPr id="194" name="箭头: 右 193">
              <a:extLst>
                <a:ext uri="{FF2B5EF4-FFF2-40B4-BE49-F238E27FC236}">
                  <a16:creationId xmlns="" xmlns:a16="http://schemas.microsoft.com/office/drawing/2014/main" id="{0427D0C6-3689-4E04-B1EB-86967E3E4E23}"/>
                </a:ext>
              </a:extLst>
            </p:cNvPr>
            <p:cNvSpPr/>
            <p:nvPr/>
          </p:nvSpPr>
          <p:spPr>
            <a:xfrm>
              <a:off x="3607965" y="4486035"/>
              <a:ext cx="1285544" cy="1567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箭头: 下 194">
              <a:extLst>
                <a:ext uri="{FF2B5EF4-FFF2-40B4-BE49-F238E27FC236}">
                  <a16:creationId xmlns="" xmlns:a16="http://schemas.microsoft.com/office/drawing/2014/main" id="{71E83D5B-BE61-4550-9AD9-ACE9C2C899A4}"/>
                </a:ext>
              </a:extLst>
            </p:cNvPr>
            <p:cNvSpPr/>
            <p:nvPr/>
          </p:nvSpPr>
          <p:spPr>
            <a:xfrm>
              <a:off x="5963626" y="5178396"/>
              <a:ext cx="2370841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="" xmlns:a16="http://schemas.microsoft.com/office/drawing/2014/main" id="{4E8C735F-5FB4-4799-9998-C093595CA98E}"/>
                </a:ext>
              </a:extLst>
            </p:cNvPr>
            <p:cNvSpPr txBox="1"/>
            <p:nvPr/>
          </p:nvSpPr>
          <p:spPr>
            <a:xfrm>
              <a:off x="8410351" y="5132483"/>
              <a:ext cx="3400709" cy="104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综合考虑：投票法等</a:t>
              </a:r>
            </a:p>
          </p:txBody>
        </p:sp>
        <p:pic>
          <p:nvPicPr>
            <p:cNvPr id="197" name="图片 196">
              <a:extLst>
                <a:ext uri="{FF2B5EF4-FFF2-40B4-BE49-F238E27FC236}">
                  <a16:creationId xmlns="" xmlns:a16="http://schemas.microsoft.com/office/drawing/2014/main" id="{684F291A-67CA-4276-89CD-2AF781F6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08" y="5640061"/>
              <a:ext cx="650250" cy="650250"/>
            </a:xfrm>
            <a:prstGeom prst="rect">
              <a:avLst/>
            </a:prstGeom>
          </p:spPr>
        </p:pic>
        <p:sp>
          <p:nvSpPr>
            <p:cNvPr id="198" name="等号 197">
              <a:extLst>
                <a:ext uri="{FF2B5EF4-FFF2-40B4-BE49-F238E27FC236}">
                  <a16:creationId xmlns="" xmlns:a16="http://schemas.microsoft.com/office/drawing/2014/main" id="{2E5129D9-A264-4F8A-8972-0EFCCB9FA73A}"/>
                </a:ext>
              </a:extLst>
            </p:cNvPr>
            <p:cNvSpPr/>
            <p:nvPr/>
          </p:nvSpPr>
          <p:spPr>
            <a:xfrm>
              <a:off x="5598879" y="5786516"/>
              <a:ext cx="650250" cy="382799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="" xmlns:a16="http://schemas.microsoft.com/office/drawing/2014/main" id="{35F5108C-E17A-4073-AE7F-3706F03ACEC7}"/>
                </a:ext>
              </a:extLst>
            </p:cNvPr>
            <p:cNvSpPr txBox="1"/>
            <p:nvPr/>
          </p:nvSpPr>
          <p:spPr>
            <a:xfrm>
              <a:off x="6828601" y="5781704"/>
              <a:ext cx="2867293" cy="55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OR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4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578</Words>
  <Application>Microsoft Office PowerPoint</Application>
  <PresentationFormat>自定义</PresentationFormat>
  <Paragraphs>176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keywords>03</cp:keywords>
  <cp:lastModifiedBy>admin</cp:lastModifiedBy>
  <cp:revision>51</cp:revision>
  <dcterms:created xsi:type="dcterms:W3CDTF">2020-01-22T08:45:51Z</dcterms:created>
  <dcterms:modified xsi:type="dcterms:W3CDTF">2020-06-17T01:34:13Z</dcterms:modified>
</cp:coreProperties>
</file>