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20" Type="http://schemas.openxmlformats.org/officeDocument/2006/relationships/image" Target="../media/image11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多文档 4"/>
          <p:cNvSpPr/>
          <p:nvPr/>
        </p:nvSpPr>
        <p:spPr>
          <a:xfrm>
            <a:off x="535179" y="3429000"/>
            <a:ext cx="2088232" cy="144016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6108" y="3856692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数据集</a:t>
            </a:r>
            <a:endParaRPr lang="zh-CN" altLang="en-US" b="1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82906" y="2187765"/>
            <a:ext cx="2072025" cy="1003793"/>
            <a:chOff x="687235" y="1546320"/>
            <a:chExt cx="2072025" cy="1003793"/>
          </a:xfrm>
        </p:grpSpPr>
        <p:sp>
          <p:nvSpPr>
            <p:cNvPr id="11" name="矩形 10"/>
            <p:cNvSpPr/>
            <p:nvPr/>
          </p:nvSpPr>
          <p:spPr>
            <a:xfrm>
              <a:off x="971600" y="1546320"/>
              <a:ext cx="1787660" cy="7920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837294" y="1631394"/>
              <a:ext cx="1787660" cy="7920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87235" y="1758025"/>
              <a:ext cx="1787660" cy="7920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8729" y="1838707"/>
              <a:ext cx="15121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/>
                <a:t>观测值</a:t>
              </a:r>
              <a:endParaRPr lang="zh-CN" altLang="en-US" b="1" dirty="0"/>
            </a:p>
          </p:txBody>
        </p:sp>
      </p:grpSp>
      <p:sp>
        <p:nvSpPr>
          <p:cNvPr id="13" name="右箭头 12"/>
          <p:cNvSpPr/>
          <p:nvPr/>
        </p:nvSpPr>
        <p:spPr>
          <a:xfrm>
            <a:off x="2819527" y="2480152"/>
            <a:ext cx="2736304" cy="315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2819527" y="3856691"/>
            <a:ext cx="504056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467599" y="3645023"/>
            <a:ext cx="1680465" cy="7964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515326" y="3796877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特征工程</a:t>
            </a:r>
            <a:endParaRPr lang="zh-CN" altLang="en-US" sz="2800" b="1" dirty="0"/>
          </a:p>
        </p:txBody>
      </p:sp>
      <p:sp>
        <p:nvSpPr>
          <p:cNvPr id="20" name="右箭头 19"/>
          <p:cNvSpPr/>
          <p:nvPr/>
        </p:nvSpPr>
        <p:spPr>
          <a:xfrm>
            <a:off x="5256076" y="3856691"/>
            <a:ext cx="396044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796136" y="2272839"/>
            <a:ext cx="2448272" cy="2297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120172" y="3000719"/>
            <a:ext cx="18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机器学习算法</a:t>
            </a:r>
            <a:endParaRPr lang="zh-CN" altLang="en-US" sz="2800" b="1" dirty="0"/>
          </a:p>
        </p:txBody>
      </p:sp>
      <p:sp>
        <p:nvSpPr>
          <p:cNvPr id="23" name="圆角矩形 22"/>
          <p:cNvSpPr/>
          <p:nvPr/>
        </p:nvSpPr>
        <p:spPr>
          <a:xfrm>
            <a:off x="251520" y="1916832"/>
            <a:ext cx="5064006" cy="3240360"/>
          </a:xfrm>
          <a:prstGeom prst="round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644788" y="1196751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预处理</a:t>
            </a:r>
            <a:endParaRPr lang="zh-CN" altLang="en-US" sz="3600" dirty="0"/>
          </a:p>
        </p:txBody>
      </p:sp>
      <p:sp>
        <p:nvSpPr>
          <p:cNvPr id="25" name="TextBox 24"/>
          <p:cNvSpPr txBox="1"/>
          <p:nvPr/>
        </p:nvSpPr>
        <p:spPr>
          <a:xfrm>
            <a:off x="6012160" y="1519916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模型训练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9465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images2018.cnblogs.com/blog/1389398/201805/1389398-20180501192405613-1987522197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https://images2018.cnblogs.com/blog/1389398/201805/1389398-20180501192405613-1987522197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7" descr="https://images2018.cnblogs.com/blog/1389398/201805/1389398-20180501192354977-129928882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9" descr="https://images2018.cnblogs.com/blog/1389398/201805/1389398-20180501192354977-129928882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887" r="14715" b="11456"/>
          <a:stretch/>
        </p:blipFill>
        <p:spPr>
          <a:xfrm>
            <a:off x="335062" y="1885196"/>
            <a:ext cx="3454401" cy="265630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12" r="14485"/>
          <a:stretch/>
        </p:blipFill>
        <p:spPr>
          <a:xfrm>
            <a:off x="5148064" y="1885196"/>
            <a:ext cx="3343275" cy="2923810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3707904" y="3068960"/>
            <a:ext cx="1080120" cy="278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15616" y="454150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标准化前</a:t>
            </a:r>
            <a:endParaRPr lang="zh-CN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940152" y="454150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标准化后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4078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平行四边形 61"/>
          <p:cNvSpPr/>
          <p:nvPr/>
        </p:nvSpPr>
        <p:spPr>
          <a:xfrm>
            <a:off x="5004048" y="3368427"/>
            <a:ext cx="2736304" cy="720080"/>
          </a:xfrm>
          <a:prstGeom prst="parallelogram">
            <a:avLst>
              <a:gd name="adj" fmla="val 96430"/>
            </a:avLst>
          </a:prstGeom>
          <a:solidFill>
            <a:schemeClr val="accent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AutoShape 2" descr="https://images2018.cnblogs.com/blog/1389398/201805/1389398-20180501192405613-1987522197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https://images2018.cnblogs.com/blog/1389398/201805/1389398-20180501192405613-1987522197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7" descr="https://images2018.cnblogs.com/blog/1389398/201805/1389398-20180501192354977-129928882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9" descr="https://images2018.cnblogs.com/blog/1389398/201805/1389398-20180501192354977-129928882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立方体 5"/>
          <p:cNvSpPr/>
          <p:nvPr/>
        </p:nvSpPr>
        <p:spPr>
          <a:xfrm>
            <a:off x="5004048" y="2060848"/>
            <a:ext cx="2736304" cy="2736304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4984787" y="4077072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5724128" y="2060848"/>
            <a:ext cx="576064" cy="6480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6372200" y="2051720"/>
            <a:ext cx="576064" cy="6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724128" y="2708920"/>
            <a:ext cx="0" cy="20882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372200" y="2708920"/>
            <a:ext cx="0" cy="20882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7073019" y="2708920"/>
            <a:ext cx="667333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7092280" y="3368427"/>
            <a:ext cx="667333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5704681" y="2060848"/>
            <a:ext cx="0" cy="208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5688124" y="4077072"/>
            <a:ext cx="2052228" cy="114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5004048" y="4118793"/>
            <a:ext cx="684076" cy="6783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5460826" y="2276872"/>
            <a:ext cx="20635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5268441" y="2492896"/>
            <a:ext cx="20635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283499" y="2499767"/>
            <a:ext cx="48444" cy="2081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7524328" y="2277269"/>
            <a:ext cx="72008" cy="20158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5259522" y="2492896"/>
            <a:ext cx="48444" cy="20882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5479454" y="2277269"/>
            <a:ext cx="72008" cy="20158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5004048" y="2765127"/>
            <a:ext cx="667333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5688124" y="2708920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5652120" y="3368427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平行四边形 60"/>
          <p:cNvSpPr/>
          <p:nvPr/>
        </p:nvSpPr>
        <p:spPr>
          <a:xfrm>
            <a:off x="5004048" y="2708920"/>
            <a:ext cx="2736304" cy="720080"/>
          </a:xfrm>
          <a:prstGeom prst="parallelogram">
            <a:avLst>
              <a:gd name="adj" fmla="val 96430"/>
            </a:avLst>
          </a:prstGeom>
          <a:solidFill>
            <a:schemeClr val="accent1"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/>
          <p:cNvCxnSpPr/>
          <p:nvPr/>
        </p:nvCxnSpPr>
        <p:spPr>
          <a:xfrm>
            <a:off x="5268441" y="4581128"/>
            <a:ext cx="20635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5514503" y="4293096"/>
            <a:ext cx="20635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endCxn id="62" idx="4"/>
          </p:cNvCxnSpPr>
          <p:nvPr/>
        </p:nvCxnSpPr>
        <p:spPr>
          <a:xfrm flipV="1">
            <a:off x="5740871" y="4088507"/>
            <a:ext cx="631329" cy="6783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V="1">
            <a:off x="6372200" y="4118793"/>
            <a:ext cx="576064" cy="685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1115616" y="2648359"/>
            <a:ext cx="2160240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连接符 70"/>
          <p:cNvCxnSpPr/>
          <p:nvPr/>
        </p:nvCxnSpPr>
        <p:spPr>
          <a:xfrm>
            <a:off x="1115616" y="3367484"/>
            <a:ext cx="21602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1115616" y="4104307"/>
            <a:ext cx="21602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1115616" y="2276872"/>
            <a:ext cx="0" cy="2489993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2555776" y="2636936"/>
            <a:ext cx="0" cy="21602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H="1">
            <a:off x="1331640" y="4800593"/>
            <a:ext cx="2304256" cy="3442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1835696" y="2636936"/>
            <a:ext cx="0" cy="21602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5704681" y="1463923"/>
            <a:ext cx="0" cy="2489993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V="1">
            <a:off x="4716016" y="4296538"/>
            <a:ext cx="811460" cy="788646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flipH="1">
            <a:off x="5920891" y="4086786"/>
            <a:ext cx="2304256" cy="3442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987824" y="490051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身高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40556" y="2171040"/>
            <a:ext cx="374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肺活量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740352" y="421179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身高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903390" y="490051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体重</a:t>
            </a:r>
            <a:endParaRPr lang="zh-CN" alt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5923148" y="14858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肺活量</a:t>
            </a:r>
          </a:p>
        </p:txBody>
      </p:sp>
      <p:sp>
        <p:nvSpPr>
          <p:cNvPr id="107" name="椭圆 106"/>
          <p:cNvSpPr/>
          <p:nvPr/>
        </p:nvSpPr>
        <p:spPr>
          <a:xfrm>
            <a:off x="1336254" y="4342357"/>
            <a:ext cx="288032" cy="288032"/>
          </a:xfrm>
          <a:prstGeom prst="ellips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2051720" y="3522910"/>
            <a:ext cx="288032" cy="288032"/>
          </a:xfrm>
          <a:prstGeom prst="ellips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>
            <a:off x="1336254" y="2924944"/>
            <a:ext cx="288032" cy="288032"/>
          </a:xfrm>
          <a:prstGeom prst="ellips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>
            <a:off x="2051720" y="2924944"/>
            <a:ext cx="288032" cy="288032"/>
          </a:xfrm>
          <a:prstGeom prst="ellips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2699792" y="4363317"/>
            <a:ext cx="288032" cy="288032"/>
          </a:xfrm>
          <a:prstGeom prst="ellips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2570659" y="3753036"/>
            <a:ext cx="288032" cy="288032"/>
          </a:xfrm>
          <a:prstGeom prst="ellips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>
            <a:off x="5868144" y="3457178"/>
            <a:ext cx="288032" cy="288032"/>
          </a:xfrm>
          <a:prstGeom prst="ellips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>
            <a:off x="5383349" y="4492736"/>
            <a:ext cx="288032" cy="288032"/>
          </a:xfrm>
          <a:prstGeom prst="ellips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6348561" y="2027024"/>
            <a:ext cx="288032" cy="288032"/>
          </a:xfrm>
          <a:prstGeom prst="ellips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/>
          <p:cNvSpPr/>
          <p:nvPr/>
        </p:nvSpPr>
        <p:spPr>
          <a:xfrm>
            <a:off x="6097785" y="2924944"/>
            <a:ext cx="288032" cy="288032"/>
          </a:xfrm>
          <a:prstGeom prst="ellips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6726882" y="4461414"/>
            <a:ext cx="288032" cy="288032"/>
          </a:xfrm>
          <a:prstGeom prst="ellips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6696236" y="3609020"/>
            <a:ext cx="288032" cy="288032"/>
          </a:xfrm>
          <a:prstGeom prst="ellips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24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组合 165"/>
          <p:cNvGrpSpPr/>
          <p:nvPr/>
        </p:nvGrpSpPr>
        <p:grpSpPr>
          <a:xfrm>
            <a:off x="4934939" y="2921335"/>
            <a:ext cx="1077027" cy="1080120"/>
            <a:chOff x="2990917" y="3173363"/>
            <a:chExt cx="1077027" cy="1080120"/>
          </a:xfrm>
          <a:solidFill>
            <a:schemeClr val="accent1"/>
          </a:solidFill>
        </p:grpSpPr>
        <p:sp>
          <p:nvSpPr>
            <p:cNvPr id="167" name="流程图: 联系 166"/>
            <p:cNvSpPr/>
            <p:nvPr/>
          </p:nvSpPr>
          <p:spPr>
            <a:xfrm>
              <a:off x="2990917" y="3173363"/>
              <a:ext cx="288032" cy="2880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68" name="流程图: 联系 167"/>
            <p:cNvSpPr/>
            <p:nvPr/>
          </p:nvSpPr>
          <p:spPr>
            <a:xfrm>
              <a:off x="3367601" y="3173363"/>
              <a:ext cx="288032" cy="2880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69" name="流程图: 联系 168"/>
            <p:cNvSpPr/>
            <p:nvPr/>
          </p:nvSpPr>
          <p:spPr>
            <a:xfrm>
              <a:off x="3763981" y="3173363"/>
              <a:ext cx="288032" cy="2880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70" name="流程图: 联系 169"/>
            <p:cNvSpPr/>
            <p:nvPr/>
          </p:nvSpPr>
          <p:spPr>
            <a:xfrm>
              <a:off x="2990917" y="3573016"/>
              <a:ext cx="288032" cy="2880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71" name="流程图: 联系 170"/>
            <p:cNvSpPr/>
            <p:nvPr/>
          </p:nvSpPr>
          <p:spPr>
            <a:xfrm>
              <a:off x="3367601" y="3573016"/>
              <a:ext cx="288032" cy="2880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72" name="流程图: 联系 171"/>
            <p:cNvSpPr/>
            <p:nvPr/>
          </p:nvSpPr>
          <p:spPr>
            <a:xfrm>
              <a:off x="3763981" y="3573016"/>
              <a:ext cx="288032" cy="2880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73" name="流程图: 联系 172"/>
            <p:cNvSpPr/>
            <p:nvPr/>
          </p:nvSpPr>
          <p:spPr>
            <a:xfrm>
              <a:off x="2990917" y="3965451"/>
              <a:ext cx="288032" cy="2880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74" name="流程图: 联系 173"/>
            <p:cNvSpPr/>
            <p:nvPr/>
          </p:nvSpPr>
          <p:spPr>
            <a:xfrm>
              <a:off x="3383532" y="3965451"/>
              <a:ext cx="288032" cy="2880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75" name="流程图: 联系 174"/>
            <p:cNvSpPr/>
            <p:nvPr/>
          </p:nvSpPr>
          <p:spPr>
            <a:xfrm>
              <a:off x="3779912" y="3965451"/>
              <a:ext cx="288032" cy="2880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4770210" y="3065351"/>
            <a:ext cx="1077027" cy="1080120"/>
            <a:chOff x="2990917" y="3173363"/>
            <a:chExt cx="1077027" cy="1080120"/>
          </a:xfrm>
          <a:solidFill>
            <a:schemeClr val="accent1">
              <a:alpha val="48000"/>
            </a:schemeClr>
          </a:solidFill>
        </p:grpSpPr>
        <p:sp>
          <p:nvSpPr>
            <p:cNvPr id="157" name="流程图: 联系 156"/>
            <p:cNvSpPr/>
            <p:nvPr/>
          </p:nvSpPr>
          <p:spPr>
            <a:xfrm>
              <a:off x="2990917" y="3173363"/>
              <a:ext cx="288032" cy="2880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58" name="流程图: 联系 157"/>
            <p:cNvSpPr/>
            <p:nvPr/>
          </p:nvSpPr>
          <p:spPr>
            <a:xfrm>
              <a:off x="3367601" y="3173363"/>
              <a:ext cx="288032" cy="2880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59" name="流程图: 联系 158"/>
            <p:cNvSpPr/>
            <p:nvPr/>
          </p:nvSpPr>
          <p:spPr>
            <a:xfrm>
              <a:off x="3763981" y="3173363"/>
              <a:ext cx="288032" cy="2880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60" name="流程图: 联系 159"/>
            <p:cNvSpPr/>
            <p:nvPr/>
          </p:nvSpPr>
          <p:spPr>
            <a:xfrm>
              <a:off x="2990917" y="3573016"/>
              <a:ext cx="288032" cy="2880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61" name="流程图: 联系 160"/>
            <p:cNvSpPr/>
            <p:nvPr/>
          </p:nvSpPr>
          <p:spPr>
            <a:xfrm>
              <a:off x="3367601" y="3573016"/>
              <a:ext cx="288032" cy="2880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62" name="流程图: 联系 161"/>
            <p:cNvSpPr/>
            <p:nvPr/>
          </p:nvSpPr>
          <p:spPr>
            <a:xfrm>
              <a:off x="3763981" y="3573016"/>
              <a:ext cx="288032" cy="2880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63" name="流程图: 联系 162"/>
            <p:cNvSpPr/>
            <p:nvPr/>
          </p:nvSpPr>
          <p:spPr>
            <a:xfrm>
              <a:off x="2990917" y="3965451"/>
              <a:ext cx="288032" cy="2880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64" name="流程图: 联系 163"/>
            <p:cNvSpPr/>
            <p:nvPr/>
          </p:nvSpPr>
          <p:spPr>
            <a:xfrm>
              <a:off x="3383532" y="3965451"/>
              <a:ext cx="288032" cy="2880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65" name="流程图: 联系 164"/>
            <p:cNvSpPr/>
            <p:nvPr/>
          </p:nvSpPr>
          <p:spPr>
            <a:xfrm>
              <a:off x="3779912" y="3965451"/>
              <a:ext cx="288032" cy="288032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  <p:sp>
        <p:nvSpPr>
          <p:cNvPr id="2" name="AutoShape 2" descr="https://images2018.cnblogs.com/blog/1389398/201805/1389398-20180501192405613-1987522197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https://images2018.cnblogs.com/blog/1389398/201805/1389398-20180501192405613-1987522197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7" descr="https://images2018.cnblogs.com/blog/1389398/201805/1389398-20180501192354977-129928882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9" descr="https://images2018.cnblogs.com/blog/1389398/201805/1389398-20180501192354977-129928882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541055" y="3209367"/>
            <a:ext cx="1077027" cy="1080120"/>
            <a:chOff x="2990917" y="3173363"/>
            <a:chExt cx="1077027" cy="1080120"/>
          </a:xfrm>
        </p:grpSpPr>
        <p:sp>
          <p:nvSpPr>
            <p:cNvPr id="4" name="流程图: 联系 3"/>
            <p:cNvSpPr/>
            <p:nvPr/>
          </p:nvSpPr>
          <p:spPr>
            <a:xfrm>
              <a:off x="2990917" y="3173363"/>
              <a:ext cx="288032" cy="2880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63" name="流程图: 联系 62"/>
            <p:cNvSpPr/>
            <p:nvPr/>
          </p:nvSpPr>
          <p:spPr>
            <a:xfrm>
              <a:off x="3367601" y="3173363"/>
              <a:ext cx="288032" cy="2880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64" name="流程图: 联系 63"/>
            <p:cNvSpPr/>
            <p:nvPr/>
          </p:nvSpPr>
          <p:spPr>
            <a:xfrm>
              <a:off x="3763981" y="3173363"/>
              <a:ext cx="288032" cy="2880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1" name="流程图: 联系 80"/>
            <p:cNvSpPr/>
            <p:nvPr/>
          </p:nvSpPr>
          <p:spPr>
            <a:xfrm>
              <a:off x="2990917" y="3573016"/>
              <a:ext cx="288032" cy="2880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2" name="流程图: 联系 81"/>
            <p:cNvSpPr/>
            <p:nvPr/>
          </p:nvSpPr>
          <p:spPr>
            <a:xfrm>
              <a:off x="3367601" y="3573016"/>
              <a:ext cx="288032" cy="2880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4" name="流程图: 联系 83"/>
            <p:cNvSpPr/>
            <p:nvPr/>
          </p:nvSpPr>
          <p:spPr>
            <a:xfrm>
              <a:off x="3763981" y="3573016"/>
              <a:ext cx="288032" cy="2880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7" name="流程图: 联系 86"/>
            <p:cNvSpPr/>
            <p:nvPr/>
          </p:nvSpPr>
          <p:spPr>
            <a:xfrm>
              <a:off x="2990917" y="3965451"/>
              <a:ext cx="288032" cy="2880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1" name="流程图: 联系 90"/>
            <p:cNvSpPr/>
            <p:nvPr/>
          </p:nvSpPr>
          <p:spPr>
            <a:xfrm>
              <a:off x="3383532" y="3965451"/>
              <a:ext cx="288032" cy="2880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2" name="流程图: 联系 91"/>
            <p:cNvSpPr/>
            <p:nvPr/>
          </p:nvSpPr>
          <p:spPr>
            <a:xfrm>
              <a:off x="3779912" y="3965451"/>
              <a:ext cx="288032" cy="2880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  <p:sp>
        <p:nvSpPr>
          <p:cNvPr id="143" name="流程图: 联系 142"/>
          <p:cNvSpPr/>
          <p:nvPr/>
        </p:nvSpPr>
        <p:spPr>
          <a:xfrm>
            <a:off x="467713" y="3620827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/>
          </a:p>
        </p:txBody>
      </p:sp>
      <p:sp>
        <p:nvSpPr>
          <p:cNvPr id="144" name="流程图: 联系 143"/>
          <p:cNvSpPr/>
          <p:nvPr/>
        </p:nvSpPr>
        <p:spPr>
          <a:xfrm>
            <a:off x="844397" y="3620827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/>
          </a:p>
        </p:txBody>
      </p:sp>
      <p:sp>
        <p:nvSpPr>
          <p:cNvPr id="145" name="流程图: 联系 144"/>
          <p:cNvSpPr/>
          <p:nvPr/>
        </p:nvSpPr>
        <p:spPr>
          <a:xfrm>
            <a:off x="1240777" y="3620827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/>
          </a:p>
        </p:txBody>
      </p:sp>
      <p:grpSp>
        <p:nvGrpSpPr>
          <p:cNvPr id="146" name="组合 145"/>
          <p:cNvGrpSpPr/>
          <p:nvPr/>
        </p:nvGrpSpPr>
        <p:grpSpPr>
          <a:xfrm>
            <a:off x="4626194" y="3209367"/>
            <a:ext cx="1077027" cy="1080120"/>
            <a:chOff x="2990917" y="3173363"/>
            <a:chExt cx="1077027" cy="1080120"/>
          </a:xfrm>
        </p:grpSpPr>
        <p:sp>
          <p:nvSpPr>
            <p:cNvPr id="147" name="流程图: 联系 146"/>
            <p:cNvSpPr/>
            <p:nvPr/>
          </p:nvSpPr>
          <p:spPr>
            <a:xfrm>
              <a:off x="2990917" y="3173363"/>
              <a:ext cx="288032" cy="2880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48" name="流程图: 联系 147"/>
            <p:cNvSpPr/>
            <p:nvPr/>
          </p:nvSpPr>
          <p:spPr>
            <a:xfrm>
              <a:off x="3367601" y="3173363"/>
              <a:ext cx="288032" cy="2880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49" name="流程图: 联系 148"/>
            <p:cNvSpPr/>
            <p:nvPr/>
          </p:nvSpPr>
          <p:spPr>
            <a:xfrm>
              <a:off x="3763981" y="3173363"/>
              <a:ext cx="288032" cy="2880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50" name="流程图: 联系 149"/>
            <p:cNvSpPr/>
            <p:nvPr/>
          </p:nvSpPr>
          <p:spPr>
            <a:xfrm>
              <a:off x="2990917" y="3573016"/>
              <a:ext cx="288032" cy="2880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51" name="流程图: 联系 150"/>
            <p:cNvSpPr/>
            <p:nvPr/>
          </p:nvSpPr>
          <p:spPr>
            <a:xfrm>
              <a:off x="3367601" y="3573016"/>
              <a:ext cx="288032" cy="2880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52" name="流程图: 联系 151"/>
            <p:cNvSpPr/>
            <p:nvPr/>
          </p:nvSpPr>
          <p:spPr>
            <a:xfrm>
              <a:off x="3763981" y="3573016"/>
              <a:ext cx="288032" cy="2880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53" name="流程图: 联系 152"/>
            <p:cNvSpPr/>
            <p:nvPr/>
          </p:nvSpPr>
          <p:spPr>
            <a:xfrm>
              <a:off x="2990917" y="3965451"/>
              <a:ext cx="288032" cy="2880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54" name="流程图: 联系 153"/>
            <p:cNvSpPr/>
            <p:nvPr/>
          </p:nvSpPr>
          <p:spPr>
            <a:xfrm>
              <a:off x="3383532" y="3965451"/>
              <a:ext cx="288032" cy="2880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55" name="流程图: 联系 154"/>
            <p:cNvSpPr/>
            <p:nvPr/>
          </p:nvSpPr>
          <p:spPr>
            <a:xfrm>
              <a:off x="3779912" y="3965451"/>
              <a:ext cx="288032" cy="2880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13090" y="4658819"/>
                <a:ext cx="11519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90" y="4658819"/>
                <a:ext cx="1151959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/>
              <p:cNvSpPr txBox="1"/>
              <p:nvPr/>
            </p:nvSpPr>
            <p:spPr>
              <a:xfrm>
                <a:off x="2546880" y="4658819"/>
                <a:ext cx="11519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9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880" y="4658819"/>
                <a:ext cx="1151959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4823278" y="4631338"/>
                <a:ext cx="11519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27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278" y="4631338"/>
                <a:ext cx="1151959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右箭头 11"/>
          <p:cNvSpPr/>
          <p:nvPr/>
        </p:nvSpPr>
        <p:spPr>
          <a:xfrm>
            <a:off x="6473130" y="3465004"/>
            <a:ext cx="86409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7596336" y="4631338"/>
                <a:ext cx="11519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3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4631338"/>
                <a:ext cx="1151959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TextBox 178"/>
          <p:cNvSpPr txBox="1"/>
          <p:nvPr/>
        </p:nvSpPr>
        <p:spPr>
          <a:xfrm>
            <a:off x="664796" y="2337751"/>
            <a:ext cx="1151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一维</a:t>
            </a:r>
            <a:endParaRPr lang="zh-CN" altLang="en-US" sz="3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2722228" y="2287191"/>
            <a:ext cx="1151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二</a:t>
            </a:r>
            <a:r>
              <a:rPr lang="zh-CN" altLang="en-US" sz="3200" dirty="0" smtClean="0"/>
              <a:t>维</a:t>
            </a:r>
            <a:endParaRPr lang="zh-CN" altLang="en-US" sz="3200" dirty="0"/>
          </a:p>
        </p:txBody>
      </p:sp>
      <p:sp>
        <p:nvSpPr>
          <p:cNvPr id="181" name="TextBox 180"/>
          <p:cNvSpPr txBox="1"/>
          <p:nvPr/>
        </p:nvSpPr>
        <p:spPr>
          <a:xfrm>
            <a:off x="4935804" y="2276872"/>
            <a:ext cx="1151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三维</a:t>
            </a:r>
            <a:endParaRPr lang="zh-CN" altLang="en-US" sz="3200" dirty="0"/>
          </a:p>
        </p:txBody>
      </p:sp>
      <p:sp>
        <p:nvSpPr>
          <p:cNvPr id="182" name="TextBox 181"/>
          <p:cNvSpPr txBox="1"/>
          <p:nvPr/>
        </p:nvSpPr>
        <p:spPr>
          <a:xfrm>
            <a:off x="7740352" y="2276872"/>
            <a:ext cx="1151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n</a:t>
            </a:r>
            <a:r>
              <a:rPr lang="zh-CN" altLang="en-US" sz="3200" dirty="0" smtClean="0"/>
              <a:t>维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3530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联系 15"/>
          <p:cNvSpPr/>
          <p:nvPr/>
        </p:nvSpPr>
        <p:spPr>
          <a:xfrm>
            <a:off x="4656957" y="2917752"/>
            <a:ext cx="1372968" cy="139143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AutoShape 2" descr="https://images2018.cnblogs.com/blog/1389398/201805/1389398-20180501192405613-1987522197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https://images2018.cnblogs.com/blog/1389398/201805/1389398-20180501192405613-1987522197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7" descr="https://images2018.cnblogs.com/blog/1389398/201805/1389398-20180501192354977-129928882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9" descr="https://images2018.cnblogs.com/blog/1389398/201805/1389398-20180501192354977-129928882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9721" y="4658819"/>
                <a:ext cx="11519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21" y="4658819"/>
                <a:ext cx="1151959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/>
              <p:cNvSpPr txBox="1"/>
              <p:nvPr/>
            </p:nvSpPr>
            <p:spPr>
              <a:xfrm>
                <a:off x="2546880" y="4658819"/>
                <a:ext cx="13081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≈0.79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880" y="4658819"/>
                <a:ext cx="1308122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TextBox 178"/>
          <p:cNvSpPr txBox="1"/>
          <p:nvPr/>
        </p:nvSpPr>
        <p:spPr>
          <a:xfrm>
            <a:off x="645611" y="2055682"/>
            <a:ext cx="1151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一维</a:t>
            </a:r>
            <a:endParaRPr lang="zh-CN" altLang="en-US" sz="3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2703043" y="2005122"/>
            <a:ext cx="1151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二</a:t>
            </a:r>
            <a:r>
              <a:rPr lang="zh-CN" altLang="en-US" sz="3200" dirty="0" smtClean="0"/>
              <a:t>维</a:t>
            </a:r>
            <a:endParaRPr lang="zh-CN" altLang="en-US" sz="3200" dirty="0"/>
          </a:p>
        </p:txBody>
      </p:sp>
      <p:sp>
        <p:nvSpPr>
          <p:cNvPr id="181" name="TextBox 180"/>
          <p:cNvSpPr txBox="1"/>
          <p:nvPr/>
        </p:nvSpPr>
        <p:spPr>
          <a:xfrm>
            <a:off x="4916619" y="1994803"/>
            <a:ext cx="1151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三维</a:t>
            </a:r>
            <a:endParaRPr lang="zh-CN" altLang="en-US" sz="3200" dirty="0"/>
          </a:p>
        </p:txBody>
      </p:sp>
      <p:sp>
        <p:nvSpPr>
          <p:cNvPr id="182" name="TextBox 181"/>
          <p:cNvSpPr txBox="1"/>
          <p:nvPr/>
        </p:nvSpPr>
        <p:spPr>
          <a:xfrm>
            <a:off x="7721167" y="1994803"/>
            <a:ext cx="1151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n</a:t>
            </a:r>
            <a:r>
              <a:rPr lang="zh-CN" altLang="en-US" sz="3200" dirty="0" smtClean="0"/>
              <a:t>维</a:t>
            </a:r>
            <a:endParaRPr lang="zh-CN" altLang="en-US" sz="32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645611" y="3861048"/>
            <a:ext cx="10460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546880" y="2996952"/>
            <a:ext cx="1233032" cy="1233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4631156" y="2901183"/>
            <a:ext cx="1424570" cy="1424570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流程图: 联系 64"/>
          <p:cNvSpPr/>
          <p:nvPr/>
        </p:nvSpPr>
        <p:spPr>
          <a:xfrm>
            <a:off x="2563240" y="2996953"/>
            <a:ext cx="1216671" cy="1233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4689433" y="4658819"/>
                <a:ext cx="13081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≈0.52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433" y="4658819"/>
                <a:ext cx="1308122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7380312" y="4658819"/>
                <a:ext cx="13081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𝑉</m:t>
                      </m:r>
                      <m:r>
                        <m:rPr>
                          <m:lit/>
                        </m:rPr>
                        <a:rPr lang="zh-CN" altLang="en-US" sz="2000" b="0" i="1" smtClean="0">
                          <a:latin typeface="Cambria Math"/>
                        </a:rPr>
                        <m:t>∝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0.5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4658819"/>
                <a:ext cx="1308122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右箭头 16"/>
          <p:cNvSpPr/>
          <p:nvPr/>
        </p:nvSpPr>
        <p:spPr>
          <a:xfrm>
            <a:off x="6300192" y="3356992"/>
            <a:ext cx="720080" cy="256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90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526242"/>
              </p:ext>
            </p:extLst>
          </p:nvPr>
        </p:nvGraphicFramePr>
        <p:xfrm>
          <a:off x="881063" y="1196975"/>
          <a:ext cx="7877175" cy="498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Equation" r:id="rId3" imgW="1434960" imgH="914400" progId="Equation.DSMT4">
                  <p:embed/>
                </p:oleObj>
              </mc:Choice>
              <mc:Fallback>
                <p:oleObj name="Equation" r:id="rId3" imgW="1434960" imgH="914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1196975"/>
                        <a:ext cx="7877175" cy="4989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466560"/>
              </p:ext>
            </p:extLst>
          </p:nvPr>
        </p:nvGraphicFramePr>
        <p:xfrm>
          <a:off x="1547664" y="188640"/>
          <a:ext cx="864096" cy="1027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Equation" r:id="rId5" imgW="164880" imgH="203040" progId="Equation.DSMT4">
                  <p:embed/>
                </p:oleObj>
              </mc:Choice>
              <mc:Fallback>
                <p:oleObj name="Equation" r:id="rId5" imgW="16488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88640"/>
                        <a:ext cx="864096" cy="10271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320324"/>
              </p:ext>
            </p:extLst>
          </p:nvPr>
        </p:nvGraphicFramePr>
        <p:xfrm>
          <a:off x="3419872" y="167532"/>
          <a:ext cx="930275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Equation" r:id="rId7" imgW="177480" imgH="203040" progId="Equation.DSMT4">
                  <p:embed/>
                </p:oleObj>
              </mc:Choice>
              <mc:Fallback>
                <p:oleObj name="Equation" r:id="rId7" imgW="177480" imgH="20304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167532"/>
                        <a:ext cx="930275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09639"/>
              </p:ext>
            </p:extLst>
          </p:nvPr>
        </p:nvGraphicFramePr>
        <p:xfrm>
          <a:off x="5616364" y="167532"/>
          <a:ext cx="86360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Equation" r:id="rId9" imgW="164880" imgH="203040" progId="Equation.DSMT4">
                  <p:embed/>
                </p:oleObj>
              </mc:Choice>
              <mc:Fallback>
                <p:oleObj name="Equation" r:id="rId9" imgW="164880" imgH="20304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364" y="167532"/>
                        <a:ext cx="863600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857679"/>
              </p:ext>
            </p:extLst>
          </p:nvPr>
        </p:nvGraphicFramePr>
        <p:xfrm>
          <a:off x="7740352" y="167532"/>
          <a:ext cx="930275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quation" r:id="rId11" imgW="177480" imgH="203040" progId="Equation.DSMT4">
                  <p:embed/>
                </p:oleObj>
              </mc:Choice>
              <mc:Fallback>
                <p:oleObj name="Equation" r:id="rId11" imgW="177480" imgH="20304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352" y="167532"/>
                        <a:ext cx="930275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518808"/>
              </p:ext>
            </p:extLst>
          </p:nvPr>
        </p:nvGraphicFramePr>
        <p:xfrm>
          <a:off x="179512" y="1194645"/>
          <a:ext cx="86360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quation" r:id="rId13" imgW="164880" imgH="203040" progId="Equation.DSMT4">
                  <p:embed/>
                </p:oleObj>
              </mc:Choice>
              <mc:Fallback>
                <p:oleObj name="Equation" r:id="rId13" imgW="164880" imgH="20304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194645"/>
                        <a:ext cx="863600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285235"/>
              </p:ext>
            </p:extLst>
          </p:nvPr>
        </p:nvGraphicFramePr>
        <p:xfrm>
          <a:off x="107504" y="2503612"/>
          <a:ext cx="930275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Equation" r:id="rId15" imgW="177480" imgH="203040" progId="Equation.DSMT4">
                  <p:embed/>
                </p:oleObj>
              </mc:Choice>
              <mc:Fallback>
                <p:oleObj name="Equation" r:id="rId15" imgW="177480" imgH="20304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503612"/>
                        <a:ext cx="930275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305325"/>
              </p:ext>
            </p:extLst>
          </p:nvPr>
        </p:nvGraphicFramePr>
        <p:xfrm>
          <a:off x="107504" y="3742780"/>
          <a:ext cx="86360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Equation" r:id="rId17" imgW="164880" imgH="203040" progId="Equation.DSMT4">
                  <p:embed/>
                </p:oleObj>
              </mc:Choice>
              <mc:Fallback>
                <p:oleObj name="Equation" r:id="rId17" imgW="164880" imgH="20304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742780"/>
                        <a:ext cx="863600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695692"/>
              </p:ext>
            </p:extLst>
          </p:nvPr>
        </p:nvGraphicFramePr>
        <p:xfrm>
          <a:off x="23168" y="5013176"/>
          <a:ext cx="930275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Equation" r:id="rId19" imgW="177480" imgH="203040" progId="Equation.DSMT4">
                  <p:embed/>
                </p:oleObj>
              </mc:Choice>
              <mc:Fallback>
                <p:oleObj name="Equation" r:id="rId19" imgW="177480" imgH="20304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8" y="5013176"/>
                        <a:ext cx="930275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直角三角形 26"/>
          <p:cNvSpPr/>
          <p:nvPr/>
        </p:nvSpPr>
        <p:spPr>
          <a:xfrm rot="10800000">
            <a:off x="899592" y="1194644"/>
            <a:ext cx="7920880" cy="5330700"/>
          </a:xfrm>
          <a:prstGeom prst="rtTriangle">
            <a:avLst/>
          </a:prstGeom>
          <a:solidFill>
            <a:schemeClr val="accent1">
              <a:alpha val="3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148064" y="305396"/>
            <a:ext cx="1800200" cy="4464496"/>
          </a:xfrm>
          <a:prstGeom prst="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17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2275</TotalTime>
  <Words>56</Words>
  <Application>Microsoft Office PowerPoint</Application>
  <PresentationFormat>全屏显示(4:3)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23</cp:revision>
  <dcterms:created xsi:type="dcterms:W3CDTF">2020-02-23T03:54:31Z</dcterms:created>
  <dcterms:modified xsi:type="dcterms:W3CDTF">2020-06-17T05:07:50Z</dcterms:modified>
</cp:coreProperties>
</file>