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.wmf"/><Relationship Id="rId1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7.e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package" Target="../embeddings/Microsoft_Excel____2.xlsx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wmf"/><Relationship Id="rId24" Type="http://schemas.openxmlformats.org/officeDocument/2006/relationships/image" Target="../media/image8.emf"/><Relationship Id="rId5" Type="http://schemas.openxmlformats.org/officeDocument/2006/relationships/image" Target="../media/image9.png"/><Relationship Id="rId15" Type="http://schemas.openxmlformats.org/officeDocument/2006/relationships/image" Target="../media/image5.wmf"/><Relationship Id="rId23" Type="http://schemas.openxmlformats.org/officeDocument/2006/relationships/package" Target="../embeddings/Microsoft_Excel____3.xlsx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7.bin"/><Relationship Id="rId4" Type="http://schemas.openxmlformats.org/officeDocument/2006/relationships/image" Target="../media/image1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6138" y="2996952"/>
            <a:ext cx="8687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even brother like speak treat like aid patent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61328" y="1432485"/>
            <a:ext cx="8856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Even my brother is not like to speak with me. They treat me like aids patent.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5194" y="882081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原邮件：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7242" y="24337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处理后：</a:t>
            </a:r>
            <a:endParaRPr lang="zh-CN" altLang="en-US" sz="2800" dirty="0"/>
          </a:p>
        </p:txBody>
      </p:sp>
      <p:sp>
        <p:nvSpPr>
          <p:cNvPr id="10" name="下箭头 9"/>
          <p:cNvSpPr/>
          <p:nvPr/>
        </p:nvSpPr>
        <p:spPr>
          <a:xfrm>
            <a:off x="3635896" y="2060848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8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770359" y="801127"/>
            <a:ext cx="967391" cy="96739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770359" y="861737"/>
            <a:ext cx="1128623" cy="933853"/>
            <a:chOff x="1475656" y="1052736"/>
            <a:chExt cx="1512168" cy="1251208"/>
          </a:xfrm>
        </p:grpSpPr>
        <p:sp>
          <p:nvSpPr>
            <p:cNvPr id="10" name="TextBox 9"/>
            <p:cNvSpPr txBox="1"/>
            <p:nvPr/>
          </p:nvSpPr>
          <p:spPr>
            <a:xfrm>
              <a:off x="1475656" y="1052736"/>
              <a:ext cx="1512168" cy="536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难度</a:t>
              </a:r>
              <a:endParaRPr lang="zh-CN" altLang="en-US" sz="2000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8706058"/>
                </p:ext>
              </p:extLst>
            </p:nvPr>
          </p:nvGraphicFramePr>
          <p:xfrm>
            <a:off x="1790105" y="1380065"/>
            <a:ext cx="667246" cy="923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0105" y="1380065"/>
                          <a:ext cx="667246" cy="9238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椭圆 5"/>
          <p:cNvSpPr/>
          <p:nvPr/>
        </p:nvSpPr>
        <p:spPr>
          <a:xfrm>
            <a:off x="4678011" y="713571"/>
            <a:ext cx="967391" cy="96739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668511" y="702196"/>
            <a:ext cx="1128623" cy="933918"/>
            <a:chOff x="1475656" y="1052736"/>
            <a:chExt cx="1512168" cy="1251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75656" y="1052736"/>
                  <a:ext cx="1512168" cy="61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𝐼𝑄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: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052736"/>
                  <a:ext cx="1512168" cy="61855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784"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对象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80465137"/>
                    </p:ext>
                  </p:extLst>
                </p:nvPr>
              </p:nvGraphicFramePr>
              <p:xfrm>
                <a:off x="1814836" y="1380109"/>
                <a:ext cx="617538" cy="9239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40" name="Equation" r:id="rId6" imgW="152280" imgH="228600" progId="Equation.DSMT4">
                        <p:embed/>
                      </p:oleObj>
                    </mc:Choice>
                    <mc:Fallback>
                      <p:oleObj name="Equation" r:id="rId6" imgW="1522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14836" y="1380109"/>
                              <a:ext cx="617538" cy="9239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6" name="对象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80465137"/>
                    </p:ext>
                  </p:extLst>
                </p:nvPr>
              </p:nvGraphicFramePr>
              <p:xfrm>
                <a:off x="1814836" y="1380109"/>
                <a:ext cx="617538" cy="9239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16" name="Equation" r:id="rId8" imgW="152280" imgH="228600" progId="Equation.DSMT4">
                        <p:embed/>
                      </p:oleObj>
                    </mc:Choice>
                    <mc:Fallback>
                      <p:oleObj name="Equation" r:id="rId8" imgW="1522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14836" y="1380109"/>
                              <a:ext cx="617538" cy="9239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8" name="椭圆 7"/>
          <p:cNvSpPr/>
          <p:nvPr/>
        </p:nvSpPr>
        <p:spPr>
          <a:xfrm>
            <a:off x="5695608" y="2445488"/>
            <a:ext cx="967391" cy="96739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695608" y="2418836"/>
            <a:ext cx="1504831" cy="935552"/>
            <a:chOff x="1475656" y="1052736"/>
            <a:chExt cx="2016224" cy="1253484"/>
          </a:xfrm>
        </p:grpSpPr>
        <p:sp>
          <p:nvSpPr>
            <p:cNvPr id="18" name="TextBox 17"/>
            <p:cNvSpPr txBox="1"/>
            <p:nvPr/>
          </p:nvSpPr>
          <p:spPr>
            <a:xfrm>
              <a:off x="1475656" y="1052736"/>
              <a:ext cx="2016224" cy="536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课堂表现</a:t>
              </a:r>
              <a:endParaRPr lang="zh-CN" altLang="en-US" sz="2000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3704908"/>
                </p:ext>
              </p:extLst>
            </p:nvPr>
          </p:nvGraphicFramePr>
          <p:xfrm>
            <a:off x="1788782" y="1378854"/>
            <a:ext cx="670000" cy="927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" name="Equation" r:id="rId10" imgW="164880" imgH="228600" progId="Equation.DSMT4">
                    <p:embed/>
                  </p:oleObj>
                </mc:Choice>
                <mc:Fallback>
                  <p:oleObj name="Equation" r:id="rId10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88782" y="1378854"/>
                          <a:ext cx="670000" cy="9273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椭圆 6"/>
          <p:cNvSpPr/>
          <p:nvPr/>
        </p:nvSpPr>
        <p:spPr>
          <a:xfrm>
            <a:off x="3779725" y="2618891"/>
            <a:ext cx="901812" cy="8642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529221" y="2618891"/>
            <a:ext cx="1402819" cy="747844"/>
            <a:chOff x="1475656" y="1052736"/>
            <a:chExt cx="2016224" cy="1121569"/>
          </a:xfrm>
        </p:grpSpPr>
        <p:sp>
          <p:nvSpPr>
            <p:cNvPr id="21" name="TextBox 20"/>
            <p:cNvSpPr txBox="1"/>
            <p:nvPr/>
          </p:nvSpPr>
          <p:spPr>
            <a:xfrm>
              <a:off x="1475656" y="1052736"/>
              <a:ext cx="2016224" cy="536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考试成绩</a:t>
              </a:r>
              <a:endParaRPr lang="zh-CN" altLang="en-US" sz="2000" dirty="0"/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3823461"/>
                </p:ext>
              </p:extLst>
            </p:nvPr>
          </p:nvGraphicFramePr>
          <p:xfrm>
            <a:off x="1840756" y="1505967"/>
            <a:ext cx="565150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40756" y="1505967"/>
                          <a:ext cx="565150" cy="668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椭圆 8"/>
          <p:cNvSpPr/>
          <p:nvPr/>
        </p:nvSpPr>
        <p:spPr>
          <a:xfrm>
            <a:off x="3791827" y="5157192"/>
            <a:ext cx="931895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595099" y="5231347"/>
            <a:ext cx="1128623" cy="965037"/>
            <a:chOff x="1475656" y="1052736"/>
            <a:chExt cx="1512168" cy="1292989"/>
          </a:xfrm>
        </p:grpSpPr>
        <p:sp>
          <p:nvSpPr>
            <p:cNvPr id="24" name="TextBox 23"/>
            <p:cNvSpPr txBox="1"/>
            <p:nvPr/>
          </p:nvSpPr>
          <p:spPr>
            <a:xfrm>
              <a:off x="1475656" y="1052736"/>
              <a:ext cx="1512168" cy="94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综合评价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4556114"/>
                </p:ext>
              </p:extLst>
            </p:nvPr>
          </p:nvGraphicFramePr>
          <p:xfrm>
            <a:off x="2231739" y="1421800"/>
            <a:ext cx="668338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231739" y="1421800"/>
                          <a:ext cx="668338" cy="923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2" name="直接箭头连接符 31"/>
          <p:cNvCxnSpPr>
            <a:stCxn id="11" idx="2"/>
            <a:endCxn id="21" idx="0"/>
          </p:cNvCxnSpPr>
          <p:nvPr/>
        </p:nvCxnSpPr>
        <p:spPr>
          <a:xfrm>
            <a:off x="3254054" y="1795590"/>
            <a:ext cx="976577" cy="82330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4"/>
            <a:endCxn id="7" idx="0"/>
          </p:cNvCxnSpPr>
          <p:nvPr/>
        </p:nvCxnSpPr>
        <p:spPr>
          <a:xfrm flipH="1">
            <a:off x="4230631" y="1680962"/>
            <a:ext cx="931076" cy="9379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4"/>
            <a:endCxn id="8" idx="0"/>
          </p:cNvCxnSpPr>
          <p:nvPr/>
        </p:nvCxnSpPr>
        <p:spPr>
          <a:xfrm>
            <a:off x="5161707" y="1680962"/>
            <a:ext cx="1017597" cy="76452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4"/>
            <a:endCxn id="9" idx="0"/>
          </p:cNvCxnSpPr>
          <p:nvPr/>
        </p:nvCxnSpPr>
        <p:spPr>
          <a:xfrm>
            <a:off x="4230631" y="3483139"/>
            <a:ext cx="27144" cy="16740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37222"/>
              </p:ext>
            </p:extLst>
          </p:nvPr>
        </p:nvGraphicFramePr>
        <p:xfrm>
          <a:off x="179512" y="908720"/>
          <a:ext cx="237683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419"/>
                <a:gridCol w="1188419"/>
              </a:tblGrid>
              <a:tr h="28854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简单</a:t>
                      </a:r>
                      <a:r>
                        <a:rPr lang="en-US" altLang="zh-CN" dirty="0" smtClean="0"/>
                        <a:t>(0)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困难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</a:tr>
              <a:tr h="326948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07437"/>
              </p:ext>
            </p:extLst>
          </p:nvPr>
        </p:nvGraphicFramePr>
        <p:xfrm>
          <a:off x="6152539" y="861737"/>
          <a:ext cx="237683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419"/>
                <a:gridCol w="1188419"/>
              </a:tblGrid>
              <a:tr h="28854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超常（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26948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079817"/>
              </p:ext>
            </p:extLst>
          </p:nvPr>
        </p:nvGraphicFramePr>
        <p:xfrm>
          <a:off x="5507038" y="3482975"/>
          <a:ext cx="33877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工作表" r:id="rId17" imgW="2066937" imgH="695349" progId="Excel.Sheet.12">
                  <p:embed/>
                </p:oleObj>
              </mc:Choice>
              <mc:Fallback>
                <p:oleObj name="工作表" r:id="rId17" imgW="2066937" imgH="6953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07038" y="3482975"/>
                        <a:ext cx="338772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32859"/>
              </p:ext>
            </p:extLst>
          </p:nvPr>
        </p:nvGraphicFramePr>
        <p:xfrm>
          <a:off x="107504" y="3258913"/>
          <a:ext cx="3974156" cy="130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工作表" r:id="rId20" imgW="3152909" imgH="1038165" progId="Excel.Sheet.12">
                  <p:embed/>
                </p:oleObj>
              </mc:Choice>
              <mc:Fallback>
                <p:oleObj name="工作表" r:id="rId20" imgW="3152909" imgH="10381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7504" y="3258913"/>
                        <a:ext cx="3974156" cy="130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27707"/>
              </p:ext>
            </p:extLst>
          </p:nvPr>
        </p:nvGraphicFramePr>
        <p:xfrm>
          <a:off x="5161706" y="5040633"/>
          <a:ext cx="3195112" cy="125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工作表" r:id="rId23" imgW="2209736" imgH="866757" progId="Excel.Sheet.12">
                  <p:embed/>
                </p:oleObj>
              </mc:Choice>
              <mc:Fallback>
                <p:oleObj name="工作表" r:id="rId23" imgW="2209736" imgH="8667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61706" y="5040633"/>
                        <a:ext cx="3195112" cy="125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53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2171540" y="1413325"/>
            <a:ext cx="1334149" cy="3819328"/>
            <a:chOff x="1439355" y="1359841"/>
            <a:chExt cx="1334149" cy="3819328"/>
          </a:xfrm>
          <a:solidFill>
            <a:schemeClr val="bg1"/>
          </a:solidFill>
        </p:grpSpPr>
        <p:grpSp>
          <p:nvGrpSpPr>
            <p:cNvPr id="59" name="组合 58"/>
            <p:cNvGrpSpPr/>
            <p:nvPr/>
          </p:nvGrpSpPr>
          <p:grpSpPr>
            <a:xfrm>
              <a:off x="1439355" y="2564904"/>
              <a:ext cx="758085" cy="758085"/>
              <a:chOff x="1475656" y="1309481"/>
              <a:chExt cx="967391" cy="967391"/>
            </a:xfrm>
            <a:grpFill/>
          </p:grpSpPr>
          <p:sp>
            <p:nvSpPr>
              <p:cNvPr id="60" name="椭圆 59"/>
              <p:cNvSpPr/>
              <p:nvPr/>
            </p:nvSpPr>
            <p:spPr>
              <a:xfrm>
                <a:off x="1475656" y="1309481"/>
                <a:ext cx="967391" cy="96739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1" name="对象 6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6800988"/>
                  </p:ext>
                </p:extLst>
              </p:nvPr>
            </p:nvGraphicFramePr>
            <p:xfrm>
              <a:off x="1710348" y="1448402"/>
              <a:ext cx="498006" cy="689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5" name="Equation" r:id="rId3" imgW="164880" imgH="228600" progId="Equation.DSMT4">
                      <p:embed/>
                    </p:oleObj>
                  </mc:Choice>
                  <mc:Fallback>
                    <p:oleObj name="Equation" r:id="rId3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10348" y="1448402"/>
                            <a:ext cx="498006" cy="6895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" name="组合 62"/>
            <p:cNvGrpSpPr/>
            <p:nvPr/>
          </p:nvGrpSpPr>
          <p:grpSpPr>
            <a:xfrm>
              <a:off x="1439355" y="1359841"/>
              <a:ext cx="758085" cy="758085"/>
              <a:chOff x="4391544" y="1309481"/>
              <a:chExt cx="967391" cy="967391"/>
            </a:xfrm>
            <a:grpFill/>
          </p:grpSpPr>
          <p:sp>
            <p:nvSpPr>
              <p:cNvPr id="64" name="椭圆 63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5" name="对象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9954410"/>
                  </p:ext>
                </p:extLst>
              </p:nvPr>
            </p:nvGraphicFramePr>
            <p:xfrm>
              <a:off x="4644786" y="1448386"/>
              <a:ext cx="460906" cy="689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6" name="Equation" r:id="rId5" imgW="152280" imgH="228600" progId="Equation.DSMT4">
                      <p:embed/>
                    </p:oleObj>
                  </mc:Choice>
                  <mc:Fallback>
                    <p:oleObj name="Equation" r:id="rId5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44786" y="1448386"/>
                            <a:ext cx="460906" cy="68958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6" name="组合 65"/>
            <p:cNvGrpSpPr/>
            <p:nvPr/>
          </p:nvGrpSpPr>
          <p:grpSpPr>
            <a:xfrm>
              <a:off x="1439355" y="3629840"/>
              <a:ext cx="783065" cy="750447"/>
              <a:chOff x="3309240" y="3511128"/>
              <a:chExt cx="967391" cy="967391"/>
            </a:xfrm>
            <a:grpFill/>
          </p:grpSpPr>
          <p:sp>
            <p:nvSpPr>
              <p:cNvPr id="67" name="椭圆 66"/>
              <p:cNvSpPr/>
              <p:nvPr/>
            </p:nvSpPr>
            <p:spPr>
              <a:xfrm>
                <a:off x="3309240" y="3511128"/>
                <a:ext cx="967391" cy="96739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8" name="对象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3958342"/>
                  </p:ext>
                </p:extLst>
              </p:nvPr>
            </p:nvGraphicFramePr>
            <p:xfrm>
              <a:off x="3572572" y="3649205"/>
              <a:ext cx="498962" cy="691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7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72572" y="3649205"/>
                            <a:ext cx="498962" cy="6912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1" name="直接箭头连接符 70"/>
            <p:cNvCxnSpPr>
              <a:stCxn id="64" idx="4"/>
              <a:endCxn id="60" idx="0"/>
            </p:cNvCxnSpPr>
            <p:nvPr/>
          </p:nvCxnSpPr>
          <p:spPr>
            <a:xfrm>
              <a:off x="1818398" y="2117926"/>
              <a:ext cx="0" cy="44697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0" idx="4"/>
              <a:endCxn id="67" idx="0"/>
            </p:cNvCxnSpPr>
            <p:nvPr/>
          </p:nvCxnSpPr>
          <p:spPr>
            <a:xfrm>
              <a:off x="1818398" y="3322989"/>
              <a:ext cx="12490" cy="3068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621376" y="4717504"/>
              <a:ext cx="115212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(A)</a:t>
              </a:r>
              <a:endParaRPr lang="zh-CN" altLang="en-US" sz="2400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96065" y="1794900"/>
            <a:ext cx="1682061" cy="3469996"/>
            <a:chOff x="3807222" y="1709172"/>
            <a:chExt cx="1682061" cy="3469996"/>
          </a:xfrm>
          <a:solidFill>
            <a:schemeClr val="bg1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3807222" y="3104908"/>
              <a:ext cx="758085" cy="758085"/>
              <a:chOff x="1475656" y="1309481"/>
              <a:chExt cx="967391" cy="967391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>
                <a:off x="1475656" y="1309481"/>
                <a:ext cx="967391" cy="96739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6800988"/>
                  </p:ext>
                </p:extLst>
              </p:nvPr>
            </p:nvGraphicFramePr>
            <p:xfrm>
              <a:off x="1710348" y="1448402"/>
              <a:ext cx="498006" cy="689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8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10348" y="1448402"/>
                            <a:ext cx="498006" cy="6895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3" name="组合 42"/>
            <p:cNvGrpSpPr/>
            <p:nvPr/>
          </p:nvGrpSpPr>
          <p:grpSpPr>
            <a:xfrm>
              <a:off x="4731198" y="3104908"/>
              <a:ext cx="758085" cy="758085"/>
              <a:chOff x="4391544" y="1309481"/>
              <a:chExt cx="967391" cy="967391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5" name="对象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9954410"/>
                  </p:ext>
                </p:extLst>
              </p:nvPr>
            </p:nvGraphicFramePr>
            <p:xfrm>
              <a:off x="4644786" y="1448386"/>
              <a:ext cx="460906" cy="689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" name="Equation" r:id="rId10" imgW="152280" imgH="228600" progId="Equation.DSMT4">
                      <p:embed/>
                    </p:oleObj>
                  </mc:Choice>
                  <mc:Fallback>
                    <p:oleObj name="Equation" r:id="rId10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44786" y="1448386"/>
                            <a:ext cx="460906" cy="6895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6" name="组合 45"/>
            <p:cNvGrpSpPr/>
            <p:nvPr/>
          </p:nvGrpSpPr>
          <p:grpSpPr>
            <a:xfrm>
              <a:off x="4211960" y="1709172"/>
              <a:ext cx="792088" cy="759094"/>
              <a:chOff x="3309240" y="3511128"/>
              <a:chExt cx="967391" cy="967391"/>
            </a:xfrm>
            <a:grpFill/>
          </p:grpSpPr>
          <p:sp>
            <p:nvSpPr>
              <p:cNvPr id="47" name="椭圆 46"/>
              <p:cNvSpPr/>
              <p:nvPr/>
            </p:nvSpPr>
            <p:spPr>
              <a:xfrm>
                <a:off x="3309240" y="3511128"/>
                <a:ext cx="967391" cy="96739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8" name="对象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1020928"/>
                  </p:ext>
                </p:extLst>
              </p:nvPr>
            </p:nvGraphicFramePr>
            <p:xfrm>
              <a:off x="3572572" y="3649205"/>
              <a:ext cx="498962" cy="691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72572" y="3649205"/>
                            <a:ext cx="498962" cy="6912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4" name="直接箭头连接符 53"/>
            <p:cNvCxnSpPr>
              <a:stCxn id="47" idx="4"/>
              <a:endCxn id="40" idx="0"/>
            </p:cNvCxnSpPr>
            <p:nvPr/>
          </p:nvCxnSpPr>
          <p:spPr>
            <a:xfrm flipH="1">
              <a:off x="4186265" y="2468266"/>
              <a:ext cx="421739" cy="63664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7" idx="4"/>
              <a:endCxn id="44" idx="0"/>
            </p:cNvCxnSpPr>
            <p:nvPr/>
          </p:nvCxnSpPr>
          <p:spPr>
            <a:xfrm>
              <a:off x="4608004" y="2468266"/>
              <a:ext cx="502237" cy="63664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283058" y="4717503"/>
              <a:ext cx="115212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(B)</a:t>
              </a:r>
              <a:endParaRPr lang="zh-CN" altLang="en-US" sz="24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983447" y="1731574"/>
            <a:ext cx="2014227" cy="3596647"/>
            <a:chOff x="6067726" y="1582522"/>
            <a:chExt cx="2014227" cy="3596647"/>
          </a:xfrm>
          <a:solidFill>
            <a:schemeClr val="bg1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6067726" y="1582523"/>
              <a:ext cx="758085" cy="758085"/>
              <a:chOff x="1475656" y="1309481"/>
              <a:chExt cx="967391" cy="967391"/>
            </a:xfrm>
            <a:grpFill/>
          </p:grpSpPr>
          <p:sp>
            <p:nvSpPr>
              <p:cNvPr id="5" name="椭圆 4"/>
              <p:cNvSpPr/>
              <p:nvPr/>
            </p:nvSpPr>
            <p:spPr>
              <a:xfrm>
                <a:off x="1475656" y="1309481"/>
                <a:ext cx="967391" cy="96739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6800988"/>
                  </p:ext>
                </p:extLst>
              </p:nvPr>
            </p:nvGraphicFramePr>
            <p:xfrm>
              <a:off x="1710348" y="1448402"/>
              <a:ext cx="498006" cy="689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1" name="Equation" r:id="rId12" imgW="164880" imgH="228600" progId="Equation.DSMT4">
                      <p:embed/>
                    </p:oleObj>
                  </mc:Choice>
                  <mc:Fallback>
                    <p:oleObj name="Equation" r:id="rId12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10348" y="1448402"/>
                            <a:ext cx="498006" cy="6895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组合 26"/>
            <p:cNvGrpSpPr/>
            <p:nvPr/>
          </p:nvGrpSpPr>
          <p:grpSpPr>
            <a:xfrm>
              <a:off x="7323868" y="1582522"/>
              <a:ext cx="758085" cy="758085"/>
              <a:chOff x="4391544" y="1309481"/>
              <a:chExt cx="967391" cy="967391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9954410"/>
                  </p:ext>
                </p:extLst>
              </p:nvPr>
            </p:nvGraphicFramePr>
            <p:xfrm>
              <a:off x="4644786" y="1448386"/>
              <a:ext cx="460906" cy="689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2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44786" y="1448386"/>
                            <a:ext cx="460906" cy="6895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" name="组合 27"/>
            <p:cNvGrpSpPr/>
            <p:nvPr/>
          </p:nvGrpSpPr>
          <p:grpSpPr>
            <a:xfrm>
              <a:off x="6698051" y="3079756"/>
              <a:ext cx="826277" cy="791859"/>
              <a:chOff x="3309240" y="3511128"/>
              <a:chExt cx="967391" cy="967391"/>
            </a:xfrm>
            <a:grpFill/>
          </p:grpSpPr>
          <p:sp>
            <p:nvSpPr>
              <p:cNvPr id="7" name="椭圆 6"/>
              <p:cNvSpPr/>
              <p:nvPr/>
            </p:nvSpPr>
            <p:spPr>
              <a:xfrm>
                <a:off x="3309240" y="3511128"/>
                <a:ext cx="967391" cy="96739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1020928"/>
                  </p:ext>
                </p:extLst>
              </p:nvPr>
            </p:nvGraphicFramePr>
            <p:xfrm>
              <a:off x="3572572" y="3649205"/>
              <a:ext cx="498962" cy="691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3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72572" y="3649205"/>
                            <a:ext cx="498962" cy="6912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2" name="直接箭头连接符 31"/>
            <p:cNvCxnSpPr/>
            <p:nvPr/>
          </p:nvCxnSpPr>
          <p:spPr>
            <a:xfrm>
              <a:off x="6493600" y="2340608"/>
              <a:ext cx="664421" cy="73914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6" idx="4"/>
              <a:endCxn id="7" idx="0"/>
            </p:cNvCxnSpPr>
            <p:nvPr/>
          </p:nvCxnSpPr>
          <p:spPr>
            <a:xfrm flipH="1">
              <a:off x="7111190" y="2340607"/>
              <a:ext cx="591721" cy="73914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830986" y="4717504"/>
              <a:ext cx="115212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(C)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08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356425" y="3023128"/>
            <a:ext cx="758085" cy="758085"/>
            <a:chOff x="1475656" y="1309481"/>
            <a:chExt cx="967391" cy="967391"/>
          </a:xfrm>
        </p:grpSpPr>
        <p:sp>
          <p:nvSpPr>
            <p:cNvPr id="40" name="椭圆 39"/>
            <p:cNvSpPr/>
            <p:nvPr/>
          </p:nvSpPr>
          <p:spPr>
            <a:xfrm>
              <a:off x="1475656" y="13094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404396"/>
                </p:ext>
              </p:extLst>
            </p:nvPr>
          </p:nvGraphicFramePr>
          <p:xfrm>
            <a:off x="1710348" y="1448402"/>
            <a:ext cx="498006" cy="689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10348" y="1448402"/>
                          <a:ext cx="498006" cy="6895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395536" y="3023128"/>
            <a:ext cx="758085" cy="758085"/>
            <a:chOff x="4391544" y="1309481"/>
            <a:chExt cx="967391" cy="967391"/>
          </a:xfrm>
        </p:grpSpPr>
        <p:sp>
          <p:nvSpPr>
            <p:cNvPr id="44" name="椭圆 43"/>
            <p:cNvSpPr/>
            <p:nvPr/>
          </p:nvSpPr>
          <p:spPr>
            <a:xfrm>
              <a:off x="4391544" y="13094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980786"/>
                </p:ext>
              </p:extLst>
            </p:nvPr>
          </p:nvGraphicFramePr>
          <p:xfrm>
            <a:off x="4644786" y="1448386"/>
            <a:ext cx="460906" cy="689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44786" y="1448386"/>
                          <a:ext cx="460906" cy="6895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/>
        </p:nvGrpSpPr>
        <p:grpSpPr>
          <a:xfrm>
            <a:off x="1664370" y="1627392"/>
            <a:ext cx="792088" cy="759094"/>
            <a:chOff x="3309240" y="3511128"/>
            <a:chExt cx="967391" cy="967391"/>
          </a:xfrm>
        </p:grpSpPr>
        <p:sp>
          <p:nvSpPr>
            <p:cNvPr id="47" name="椭圆 46"/>
            <p:cNvSpPr/>
            <p:nvPr/>
          </p:nvSpPr>
          <p:spPr>
            <a:xfrm>
              <a:off x="3309240" y="3511128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4369700"/>
                </p:ext>
              </p:extLst>
            </p:nvPr>
          </p:nvGraphicFramePr>
          <p:xfrm>
            <a:off x="3580633" y="3744968"/>
            <a:ext cx="424606" cy="499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0633" y="3744968"/>
                          <a:ext cx="424606" cy="4997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4" name="直接箭头连接符 53"/>
          <p:cNvCxnSpPr>
            <a:stCxn id="47" idx="4"/>
            <a:endCxn id="40" idx="0"/>
          </p:cNvCxnSpPr>
          <p:nvPr/>
        </p:nvCxnSpPr>
        <p:spPr>
          <a:xfrm flipH="1">
            <a:off x="1735468" y="2386486"/>
            <a:ext cx="324946" cy="6366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7" idx="4"/>
            <a:endCxn id="44" idx="0"/>
          </p:cNvCxnSpPr>
          <p:nvPr/>
        </p:nvCxnSpPr>
        <p:spPr>
          <a:xfrm flipH="1">
            <a:off x="774579" y="2386486"/>
            <a:ext cx="1285835" cy="6366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5468" y="463572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(A)</a:t>
            </a:r>
            <a:endParaRPr lang="zh-CN" altLang="en-US" sz="2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378881" y="3057284"/>
            <a:ext cx="758085" cy="758085"/>
            <a:chOff x="4391544" y="1309481"/>
            <a:chExt cx="967391" cy="967391"/>
          </a:xfrm>
        </p:grpSpPr>
        <p:sp>
          <p:nvSpPr>
            <p:cNvPr id="49" name="椭圆 48"/>
            <p:cNvSpPr/>
            <p:nvPr/>
          </p:nvSpPr>
          <p:spPr>
            <a:xfrm>
              <a:off x="4391544" y="13094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337408"/>
                </p:ext>
              </p:extLst>
            </p:nvPr>
          </p:nvGraphicFramePr>
          <p:xfrm>
            <a:off x="4627535" y="1447543"/>
            <a:ext cx="498348" cy="690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27535" y="1447543"/>
                          <a:ext cx="498348" cy="6908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3491880" y="3057284"/>
            <a:ext cx="758085" cy="758085"/>
            <a:chOff x="4391544" y="1309481"/>
            <a:chExt cx="967391" cy="967391"/>
          </a:xfrm>
        </p:grpSpPr>
        <p:sp>
          <p:nvSpPr>
            <p:cNvPr id="52" name="椭圆 51"/>
            <p:cNvSpPr/>
            <p:nvPr/>
          </p:nvSpPr>
          <p:spPr>
            <a:xfrm>
              <a:off x="4391544" y="13094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89005"/>
                </p:ext>
              </p:extLst>
            </p:nvPr>
          </p:nvGraphicFramePr>
          <p:xfrm>
            <a:off x="4627329" y="1447543"/>
            <a:ext cx="498348" cy="690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27329" y="1447543"/>
                          <a:ext cx="498348" cy="6908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6" name="直接箭头连接符 55"/>
          <p:cNvCxnSpPr>
            <a:stCxn id="47" idx="4"/>
            <a:endCxn id="49" idx="0"/>
          </p:cNvCxnSpPr>
          <p:nvPr/>
        </p:nvCxnSpPr>
        <p:spPr>
          <a:xfrm>
            <a:off x="2060414" y="2386486"/>
            <a:ext cx="697510" cy="6707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4"/>
            <a:endCxn id="52" idx="0"/>
          </p:cNvCxnSpPr>
          <p:nvPr/>
        </p:nvCxnSpPr>
        <p:spPr>
          <a:xfrm>
            <a:off x="2060414" y="2386486"/>
            <a:ext cx="1810509" cy="6707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0" idx="4"/>
            <a:endCxn id="44" idx="4"/>
          </p:cNvCxnSpPr>
          <p:nvPr/>
        </p:nvCxnSpPr>
        <p:spPr>
          <a:xfrm rot="5400000">
            <a:off x="1255024" y="3300769"/>
            <a:ext cx="12700" cy="960889"/>
          </a:xfrm>
          <a:prstGeom prst="curvedConnector3">
            <a:avLst>
              <a:gd name="adj1" fmla="val 390001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40" idx="4"/>
            <a:endCxn id="49" idx="4"/>
          </p:cNvCxnSpPr>
          <p:nvPr/>
        </p:nvCxnSpPr>
        <p:spPr>
          <a:xfrm rot="16200000" flipH="1">
            <a:off x="2229618" y="3287063"/>
            <a:ext cx="34156" cy="1022456"/>
          </a:xfrm>
          <a:prstGeom prst="curvedConnector3">
            <a:avLst>
              <a:gd name="adj1" fmla="val 143856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0" idx="4"/>
            <a:endCxn id="52" idx="4"/>
          </p:cNvCxnSpPr>
          <p:nvPr/>
        </p:nvCxnSpPr>
        <p:spPr>
          <a:xfrm rot="16200000" flipH="1">
            <a:off x="2786117" y="2730563"/>
            <a:ext cx="34156" cy="2135455"/>
          </a:xfrm>
          <a:prstGeom prst="curvedConnector3">
            <a:avLst>
              <a:gd name="adj1" fmla="val 76928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4803491" y="1706729"/>
            <a:ext cx="3854429" cy="2187977"/>
            <a:chOff x="4691231" y="1581512"/>
            <a:chExt cx="3854429" cy="2187977"/>
          </a:xfrm>
        </p:grpSpPr>
        <p:grpSp>
          <p:nvGrpSpPr>
            <p:cNvPr id="73" name="组合 72"/>
            <p:cNvGrpSpPr/>
            <p:nvPr/>
          </p:nvGrpSpPr>
          <p:grpSpPr>
            <a:xfrm>
              <a:off x="5652120" y="2977248"/>
              <a:ext cx="758085" cy="758085"/>
              <a:chOff x="1475656" y="1309481"/>
              <a:chExt cx="967391" cy="967391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1475656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8" name="对象 7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6404396"/>
                  </p:ext>
                </p:extLst>
              </p:nvPr>
            </p:nvGraphicFramePr>
            <p:xfrm>
              <a:off x="1710348" y="1448402"/>
              <a:ext cx="498006" cy="689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Equation" r:id="rId13" imgW="164880" imgH="228600" progId="Equation.DSMT4">
                      <p:embed/>
                    </p:oleObj>
                  </mc:Choice>
                  <mc:Fallback>
                    <p:oleObj name="Equation" r:id="rId13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10348" y="1448402"/>
                            <a:ext cx="498006" cy="6895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9" name="组合 78"/>
            <p:cNvGrpSpPr/>
            <p:nvPr/>
          </p:nvGrpSpPr>
          <p:grpSpPr>
            <a:xfrm>
              <a:off x="4691231" y="2977248"/>
              <a:ext cx="758085" cy="758085"/>
              <a:chOff x="4391544" y="1309481"/>
              <a:chExt cx="967391" cy="967391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81" name="对象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0980786"/>
                  </p:ext>
                </p:extLst>
              </p:nvPr>
            </p:nvGraphicFramePr>
            <p:xfrm>
              <a:off x="4644786" y="1448386"/>
              <a:ext cx="460906" cy="689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Equation" r:id="rId14" imgW="152280" imgH="228600" progId="Equation.DSMT4">
                      <p:embed/>
                    </p:oleObj>
                  </mc:Choice>
                  <mc:Fallback>
                    <p:oleObj name="Equation" r:id="rId14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44786" y="1448386"/>
                            <a:ext cx="460906" cy="6895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5" name="组合 84"/>
            <p:cNvGrpSpPr/>
            <p:nvPr/>
          </p:nvGrpSpPr>
          <p:grpSpPr>
            <a:xfrm>
              <a:off x="5960065" y="1581512"/>
              <a:ext cx="792088" cy="759094"/>
              <a:chOff x="3309240" y="3511128"/>
              <a:chExt cx="967391" cy="967391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3309240" y="3511128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87" name="对象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9591436"/>
                  </p:ext>
                </p:extLst>
              </p:nvPr>
            </p:nvGraphicFramePr>
            <p:xfrm>
              <a:off x="3580633" y="3744968"/>
              <a:ext cx="424606" cy="4997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Equation" r:id="rId15" imgW="139680" imgH="164880" progId="Equation.DSMT4">
                      <p:embed/>
                    </p:oleObj>
                  </mc:Choice>
                  <mc:Fallback>
                    <p:oleObj name="Equation" r:id="rId15" imgW="1396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580633" y="3744968"/>
                            <a:ext cx="424606" cy="49971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8" name="直接箭头连接符 87"/>
            <p:cNvCxnSpPr>
              <a:stCxn id="86" idx="4"/>
              <a:endCxn id="74" idx="0"/>
            </p:cNvCxnSpPr>
            <p:nvPr/>
          </p:nvCxnSpPr>
          <p:spPr>
            <a:xfrm flipH="1">
              <a:off x="6031163" y="2340606"/>
              <a:ext cx="324946" cy="6366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6" idx="4"/>
              <a:endCxn id="80" idx="0"/>
            </p:cNvCxnSpPr>
            <p:nvPr/>
          </p:nvCxnSpPr>
          <p:spPr>
            <a:xfrm flipH="1">
              <a:off x="5070274" y="2340606"/>
              <a:ext cx="1285835" cy="6366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6674576" y="3011404"/>
              <a:ext cx="758085" cy="758085"/>
              <a:chOff x="4391544" y="1309481"/>
              <a:chExt cx="967391" cy="967391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92" name="对象 9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9522682"/>
                  </p:ext>
                </p:extLst>
              </p:nvPr>
            </p:nvGraphicFramePr>
            <p:xfrm>
              <a:off x="4627535" y="1447543"/>
              <a:ext cx="498348" cy="6908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627535" y="1447543"/>
                            <a:ext cx="498348" cy="6908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3" name="组合 92"/>
            <p:cNvGrpSpPr/>
            <p:nvPr/>
          </p:nvGrpSpPr>
          <p:grpSpPr>
            <a:xfrm>
              <a:off x="7787575" y="3011404"/>
              <a:ext cx="758085" cy="758085"/>
              <a:chOff x="4391544" y="1309481"/>
              <a:chExt cx="967391" cy="967391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95" name="对象 9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5219116"/>
                  </p:ext>
                </p:extLst>
              </p:nvPr>
            </p:nvGraphicFramePr>
            <p:xfrm>
              <a:off x="4627329" y="1447543"/>
              <a:ext cx="498348" cy="6908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Equation" r:id="rId19" imgW="164880" imgH="228600" progId="Equation.DSMT4">
                      <p:embed/>
                    </p:oleObj>
                  </mc:Choice>
                  <mc:Fallback>
                    <p:oleObj name="Equation" r:id="rId1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627329" y="1447543"/>
                            <a:ext cx="498348" cy="6908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6" name="直接箭头连接符 95"/>
            <p:cNvCxnSpPr>
              <a:stCxn id="86" idx="4"/>
              <a:endCxn id="91" idx="0"/>
            </p:cNvCxnSpPr>
            <p:nvPr/>
          </p:nvCxnSpPr>
          <p:spPr>
            <a:xfrm>
              <a:off x="6356109" y="2340606"/>
              <a:ext cx="697510" cy="670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86" idx="4"/>
              <a:endCxn id="94" idx="0"/>
            </p:cNvCxnSpPr>
            <p:nvPr/>
          </p:nvCxnSpPr>
          <p:spPr>
            <a:xfrm>
              <a:off x="6356109" y="2340606"/>
              <a:ext cx="1810509" cy="670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线连接符 99"/>
            <p:cNvCxnSpPr>
              <a:stCxn id="74" idx="4"/>
              <a:endCxn id="94" idx="4"/>
            </p:cNvCxnSpPr>
            <p:nvPr/>
          </p:nvCxnSpPr>
          <p:spPr>
            <a:xfrm rot="16200000" flipH="1">
              <a:off x="7081812" y="2684683"/>
              <a:ext cx="34156" cy="2135455"/>
            </a:xfrm>
            <a:prstGeom prst="curvedConnector3">
              <a:avLst>
                <a:gd name="adj1" fmla="val 769282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4" idx="2"/>
              <a:endCxn id="91" idx="6"/>
            </p:cNvCxnSpPr>
            <p:nvPr/>
          </p:nvCxnSpPr>
          <p:spPr>
            <a:xfrm flipH="1">
              <a:off x="7432661" y="3390447"/>
              <a:ext cx="3549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6161092" y="461054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237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76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Office 主题</vt:lpstr>
      <vt:lpstr>Equation</vt:lpstr>
      <vt:lpstr>MathType 6.0 Equation</vt:lpstr>
      <vt:lpstr>工作表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24</cp:revision>
  <dcterms:created xsi:type="dcterms:W3CDTF">2020-03-03T06:46:39Z</dcterms:created>
  <dcterms:modified xsi:type="dcterms:W3CDTF">2020-06-17T04:58:53Z</dcterms:modified>
</cp:coreProperties>
</file>