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1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D7D08-50F0-4ED5-ACE4-0679609A02DF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56A4F-DB2D-4D7A-898B-B299EE55A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688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56A4F-DB2D-4D7A-898B-B299EE55A6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816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56A4F-DB2D-4D7A-898B-B299EE55A61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816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56A4F-DB2D-4D7A-898B-B299EE55A61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392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56A4F-DB2D-4D7A-898B-B299EE55A61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392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56A4F-DB2D-4D7A-898B-B299EE55A61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392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56A4F-DB2D-4D7A-898B-B299EE55A61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392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microsoft.com/office/2007/relationships/hdphoto" Target="../media/hdphoto2.wdp"/><Relationship Id="rId18" Type="http://schemas.openxmlformats.org/officeDocument/2006/relationships/image" Target="../media/image5.wmf"/><Relationship Id="rId3" Type="http://schemas.openxmlformats.org/officeDocument/2006/relationships/image" Target="../media/image6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8.png"/><Relationship Id="rId1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3.wmf"/><Relationship Id="rId4" Type="http://schemas.microsoft.com/office/2007/relationships/hdphoto" Target="../media/hdphoto1.wdp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oleObject" Target="../embeddings/oleObject10.bin"/><Relationship Id="rId18" Type="http://schemas.openxmlformats.org/officeDocument/2006/relationships/oleObject" Target="../embeddings/oleObject13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1.wmf"/><Relationship Id="rId7" Type="http://schemas.openxmlformats.org/officeDocument/2006/relationships/oleObject" Target="../embeddings/oleObject7.bin"/><Relationship Id="rId12" Type="http://schemas.openxmlformats.org/officeDocument/2006/relationships/image" Target="../media/image5.wmf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5.bin"/><Relationship Id="rId1" Type="http://schemas.openxmlformats.org/officeDocument/2006/relationships/vmlDrawing" Target="../drawings/vmlDrawing2.vml"/><Relationship Id="rId6" Type="http://schemas.microsoft.com/office/2007/relationships/hdphoto" Target="../media/hdphoto2.wdp"/><Relationship Id="rId11" Type="http://schemas.openxmlformats.org/officeDocument/2006/relationships/oleObject" Target="../embeddings/oleObject9.bin"/><Relationship Id="rId5" Type="http://schemas.openxmlformats.org/officeDocument/2006/relationships/image" Target="../media/image8.png"/><Relationship Id="rId15" Type="http://schemas.openxmlformats.org/officeDocument/2006/relationships/image" Target="../media/image9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7.png"/><Relationship Id="rId9" Type="http://schemas.openxmlformats.org/officeDocument/2006/relationships/oleObject" Target="../embeddings/oleObject8.bin"/><Relationship Id="rId14" Type="http://schemas.openxmlformats.org/officeDocument/2006/relationships/oleObject" Target="../embeddings/oleObject1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9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3.vml"/><Relationship Id="rId6" Type="http://schemas.microsoft.com/office/2007/relationships/hdphoto" Target="../media/hdphoto2.wdp"/><Relationship Id="rId11" Type="http://schemas.openxmlformats.org/officeDocument/2006/relationships/oleObject" Target="../embeddings/oleObject18.bin"/><Relationship Id="rId5" Type="http://schemas.openxmlformats.org/officeDocument/2006/relationships/image" Target="../media/image8.png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0.wmf"/><Relationship Id="rId4" Type="http://schemas.openxmlformats.org/officeDocument/2006/relationships/image" Target="../media/image7.png"/><Relationship Id="rId9" Type="http://schemas.openxmlformats.org/officeDocument/2006/relationships/oleObject" Target="../embeddings/oleObject17.bin"/><Relationship Id="rId14" Type="http://schemas.openxmlformats.org/officeDocument/2006/relationships/oleObject" Target="../embeddings/oleObject20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>
            <a:off x="1209015" y="1591339"/>
            <a:ext cx="2153038" cy="4095654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812984" y="1459206"/>
            <a:ext cx="729797" cy="39761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1618925" y="1459206"/>
            <a:ext cx="1100014" cy="3976133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utoShape 2" descr="http://gss0.baidu.com/-4o3dSag_xI4khGko9WTAnF6hhy/zhidao/wh%3D450%2C600/sign=224429c4dcb44aed591bb6e0862cab37/738b4710b912c8fc6792dc43fa039245d78821de.jpg"/>
          <p:cNvSpPr>
            <a:spLocks noChangeAspect="1" noChangeArrowheads="1"/>
          </p:cNvSpPr>
          <p:nvPr/>
        </p:nvSpPr>
        <p:spPr bwMode="auto">
          <a:xfrm>
            <a:off x="2180102" y="4158445"/>
            <a:ext cx="213043" cy="21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16" b="97266" l="9961" r="89844">
                        <a14:foregroundMark x1="51563" y1="94531" x2="46094" y2="83398"/>
                        <a14:foregroundMark x1="47266" y1="86133" x2="47852" y2="97266"/>
                        <a14:foregroundMark x1="40820" y1="5078" x2="62109" y2="3516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227" y="1827321"/>
            <a:ext cx="594611" cy="594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759853"/>
              </p:ext>
            </p:extLst>
          </p:nvPr>
        </p:nvGraphicFramePr>
        <p:xfrm>
          <a:off x="1520930" y="1151950"/>
          <a:ext cx="270851" cy="541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5" imgW="114120" imgH="228600" progId="Equation.DSMT4">
                  <p:embed/>
                </p:oleObj>
              </mc:Choice>
              <mc:Fallback>
                <p:oleObj name="Equation" r:id="rId5" imgW="114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0930" y="1151950"/>
                        <a:ext cx="270851" cy="541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271320"/>
              </p:ext>
            </p:extLst>
          </p:nvPr>
        </p:nvGraphicFramePr>
        <p:xfrm>
          <a:off x="2758798" y="1173032"/>
          <a:ext cx="300702" cy="541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Equation" r:id="rId7" imgW="126720" imgH="228600" progId="Equation.DSMT4">
                  <p:embed/>
                </p:oleObj>
              </mc:Choice>
              <mc:Fallback>
                <p:oleObj name="Equation" r:id="rId7" imgW="126720" imgH="228600" progId="Equation.DSMT4">
                  <p:embed/>
                  <p:pic>
                    <p:nvPicPr>
                      <p:cNvPr id="0" name="对象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8798" y="1173032"/>
                        <a:ext cx="300702" cy="541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074062"/>
              </p:ext>
            </p:extLst>
          </p:nvPr>
        </p:nvGraphicFramePr>
        <p:xfrm>
          <a:off x="846979" y="1285835"/>
          <a:ext cx="300702" cy="541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Equation" r:id="rId9" imgW="126720" imgH="228600" progId="Equation.DSMT4">
                  <p:embed/>
                </p:oleObj>
              </mc:Choice>
              <mc:Fallback>
                <p:oleObj name="Equation" r:id="rId9" imgW="126720" imgH="228600" progId="Equation.DSMT4">
                  <p:embed/>
                  <p:pic>
                    <p:nvPicPr>
                      <p:cNvPr id="0" name="对象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979" y="1285835"/>
                        <a:ext cx="300702" cy="541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457" y="2421932"/>
            <a:ext cx="618426" cy="618426"/>
          </a:xfrm>
          <a:prstGeom prst="rect">
            <a:avLst/>
          </a:prstGeom>
        </p:spPr>
      </p:pic>
      <p:sp>
        <p:nvSpPr>
          <p:cNvPr id="33" name="同心圆 32"/>
          <p:cNvSpPr/>
          <p:nvPr/>
        </p:nvSpPr>
        <p:spPr>
          <a:xfrm>
            <a:off x="7669906" y="2245510"/>
            <a:ext cx="458308" cy="4583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同心圆 33"/>
          <p:cNvSpPr/>
          <p:nvPr/>
        </p:nvSpPr>
        <p:spPr>
          <a:xfrm>
            <a:off x="8292304" y="3493098"/>
            <a:ext cx="458308" cy="4583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同心圆 34"/>
          <p:cNvSpPr/>
          <p:nvPr/>
        </p:nvSpPr>
        <p:spPr>
          <a:xfrm>
            <a:off x="7669906" y="3000668"/>
            <a:ext cx="458308" cy="4583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同心圆 37"/>
          <p:cNvSpPr/>
          <p:nvPr/>
        </p:nvSpPr>
        <p:spPr>
          <a:xfrm>
            <a:off x="7693507" y="3793796"/>
            <a:ext cx="458308" cy="4583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同心圆 43"/>
          <p:cNvSpPr/>
          <p:nvPr/>
        </p:nvSpPr>
        <p:spPr>
          <a:xfrm>
            <a:off x="8142011" y="4150258"/>
            <a:ext cx="458308" cy="4583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145" y="2946215"/>
            <a:ext cx="618426" cy="618426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719" y="3098985"/>
            <a:ext cx="618426" cy="618426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199" y="4022950"/>
            <a:ext cx="618426" cy="618426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990" y="4620319"/>
            <a:ext cx="618426" cy="618426"/>
          </a:xfrm>
          <a:prstGeom prst="rect">
            <a:avLst/>
          </a:prstGeom>
        </p:spPr>
      </p:pic>
      <p:sp>
        <p:nvSpPr>
          <p:cNvPr id="49" name="同心圆 48"/>
          <p:cNvSpPr/>
          <p:nvPr/>
        </p:nvSpPr>
        <p:spPr>
          <a:xfrm>
            <a:off x="8261106" y="4741092"/>
            <a:ext cx="458308" cy="4583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516" b="97266" l="9961" r="89844">
                        <a14:foregroundMark x1="51563" y1="94531" x2="46094" y2="83398"/>
                        <a14:foregroundMark x1="47266" y1="86133" x2="47852" y2="97266"/>
                        <a14:foregroundMark x1="40820" y1="5078" x2="62109" y2="3516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221" y="1944705"/>
            <a:ext cx="601610" cy="60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121425"/>
              </p:ext>
            </p:extLst>
          </p:nvPr>
        </p:nvGraphicFramePr>
        <p:xfrm>
          <a:off x="6050772" y="1016621"/>
          <a:ext cx="274039" cy="548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Equation" r:id="rId14" imgW="114120" imgH="228600" progId="Equation.DSMT4">
                  <p:embed/>
                </p:oleObj>
              </mc:Choice>
              <mc:Fallback>
                <p:oleObj name="Equation" r:id="rId14" imgW="114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50772" y="1016621"/>
                        <a:ext cx="274039" cy="5480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293845"/>
              </p:ext>
            </p:extLst>
          </p:nvPr>
        </p:nvGraphicFramePr>
        <p:xfrm>
          <a:off x="6731531" y="960592"/>
          <a:ext cx="395177" cy="670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Equation" r:id="rId15" imgW="164880" imgH="279360" progId="Equation.DSMT4">
                  <p:embed/>
                </p:oleObj>
              </mc:Choice>
              <mc:Fallback>
                <p:oleObj name="Equation" r:id="rId15" imgW="1648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531" y="960592"/>
                        <a:ext cx="395177" cy="6702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046628"/>
              </p:ext>
            </p:extLst>
          </p:nvPr>
        </p:nvGraphicFramePr>
        <p:xfrm>
          <a:off x="5640624" y="1282443"/>
          <a:ext cx="364865" cy="66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Equation" r:id="rId17" imgW="152280" imgH="279360" progId="Equation.DSMT4">
                  <p:embed/>
                </p:oleObj>
              </mc:Choice>
              <mc:Fallback>
                <p:oleObj name="Equation" r:id="rId17" imgW="1522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0624" y="1282443"/>
                        <a:ext cx="364865" cy="669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" name="直接箭头连接符 55"/>
          <p:cNvCxnSpPr/>
          <p:nvPr/>
        </p:nvCxnSpPr>
        <p:spPr>
          <a:xfrm flipV="1">
            <a:off x="6373322" y="3608585"/>
            <a:ext cx="1222201" cy="18521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549220" y="1597120"/>
            <a:ext cx="790610" cy="4201759"/>
          </a:xfrm>
          <a:prstGeom prst="line">
            <a:avLst/>
          </a:prstGeom>
          <a:ln w="285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58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143" y="3798710"/>
            <a:ext cx="618426" cy="618426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002" y="1894542"/>
            <a:ext cx="618426" cy="618426"/>
          </a:xfrm>
          <a:prstGeom prst="rect">
            <a:avLst/>
          </a:prstGeom>
        </p:spPr>
      </p:pic>
      <p:cxnSp>
        <p:nvCxnSpPr>
          <p:cNvPr id="63" name="直接连接符 62"/>
          <p:cNvCxnSpPr/>
          <p:nvPr/>
        </p:nvCxnSpPr>
        <p:spPr>
          <a:xfrm>
            <a:off x="6373322" y="1597120"/>
            <a:ext cx="729797" cy="39761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5980517" y="1666835"/>
            <a:ext cx="729797" cy="39761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7162662" y="1420131"/>
            <a:ext cx="865722" cy="41531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同心圆 78"/>
          <p:cNvSpPr/>
          <p:nvPr/>
        </p:nvSpPr>
        <p:spPr>
          <a:xfrm>
            <a:off x="2947767" y="2024543"/>
            <a:ext cx="458308" cy="4583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同心圆 79"/>
          <p:cNvSpPr/>
          <p:nvPr/>
        </p:nvSpPr>
        <p:spPr>
          <a:xfrm>
            <a:off x="3570165" y="3272131"/>
            <a:ext cx="458308" cy="4583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" name="同心圆 80"/>
          <p:cNvSpPr/>
          <p:nvPr/>
        </p:nvSpPr>
        <p:spPr>
          <a:xfrm>
            <a:off x="2947767" y="2779701"/>
            <a:ext cx="458308" cy="4583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同心圆 81"/>
          <p:cNvSpPr/>
          <p:nvPr/>
        </p:nvSpPr>
        <p:spPr>
          <a:xfrm>
            <a:off x="2971368" y="3572829"/>
            <a:ext cx="458308" cy="4583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同心圆 82"/>
          <p:cNvSpPr/>
          <p:nvPr/>
        </p:nvSpPr>
        <p:spPr>
          <a:xfrm>
            <a:off x="3419872" y="3929291"/>
            <a:ext cx="458308" cy="4583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" name="同心圆 83"/>
          <p:cNvSpPr/>
          <p:nvPr/>
        </p:nvSpPr>
        <p:spPr>
          <a:xfrm>
            <a:off x="3538967" y="4520125"/>
            <a:ext cx="458308" cy="4583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81" y="2433033"/>
            <a:ext cx="618426" cy="618426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69" y="2957316"/>
            <a:ext cx="618426" cy="618426"/>
          </a:xfrm>
          <a:prstGeom prst="rect">
            <a:avLst/>
          </a:prstGeom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43" y="3110086"/>
            <a:ext cx="618426" cy="618426"/>
          </a:xfrm>
          <a:prstGeom prst="rect">
            <a:avLst/>
          </a:prstGeom>
        </p:spPr>
      </p:pic>
      <p:pic>
        <p:nvPicPr>
          <p:cNvPr id="88" name="图片 87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23" y="4034051"/>
            <a:ext cx="618426" cy="618426"/>
          </a:xfrm>
          <a:prstGeom prst="rect">
            <a:avLst/>
          </a:prstGeom>
        </p:spPr>
      </p:pic>
      <p:pic>
        <p:nvPicPr>
          <p:cNvPr id="89" name="图片 88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14" y="4631420"/>
            <a:ext cx="618426" cy="618426"/>
          </a:xfrm>
          <a:prstGeom prst="rect">
            <a:avLst/>
          </a:prstGeom>
        </p:spPr>
      </p:pic>
      <p:pic>
        <p:nvPicPr>
          <p:cNvPr id="90" name="图片 89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67" y="3809811"/>
            <a:ext cx="618426" cy="618426"/>
          </a:xfrm>
          <a:prstGeom prst="rect">
            <a:avLst/>
          </a:prstGeom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6" y="1905643"/>
            <a:ext cx="618426" cy="61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4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93" y="2410277"/>
            <a:ext cx="441119" cy="441119"/>
          </a:xfrm>
          <a:prstGeom prst="rect">
            <a:avLst/>
          </a:prstGeom>
        </p:spPr>
      </p:pic>
      <p:sp>
        <p:nvSpPr>
          <p:cNvPr id="5" name="同心圆 4"/>
          <p:cNvSpPr/>
          <p:nvPr/>
        </p:nvSpPr>
        <p:spPr>
          <a:xfrm>
            <a:off x="1813325" y="2410277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同心圆 5"/>
          <p:cNvSpPr/>
          <p:nvPr/>
        </p:nvSpPr>
        <p:spPr>
          <a:xfrm>
            <a:off x="2257277" y="3300173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同心圆 6"/>
          <p:cNvSpPr/>
          <p:nvPr/>
        </p:nvSpPr>
        <p:spPr>
          <a:xfrm>
            <a:off x="1813325" y="2948926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同心圆 7"/>
          <p:cNvSpPr/>
          <p:nvPr/>
        </p:nvSpPr>
        <p:spPr>
          <a:xfrm>
            <a:off x="1830159" y="3514659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同心圆 8"/>
          <p:cNvSpPr/>
          <p:nvPr/>
        </p:nvSpPr>
        <p:spPr>
          <a:xfrm>
            <a:off x="2150074" y="3768921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19" y="2910085"/>
            <a:ext cx="441119" cy="44111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9055"/>
            <a:ext cx="441119" cy="441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93" y="3518164"/>
            <a:ext cx="441119" cy="44111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56" y="4104212"/>
            <a:ext cx="441119" cy="441119"/>
          </a:xfrm>
          <a:prstGeom prst="rect">
            <a:avLst/>
          </a:prstGeom>
        </p:spPr>
      </p:pic>
      <p:sp>
        <p:nvSpPr>
          <p:cNvPr id="18" name="同心圆 17"/>
          <p:cNvSpPr/>
          <p:nvPr/>
        </p:nvSpPr>
        <p:spPr>
          <a:xfrm>
            <a:off x="2235024" y="4190359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94550" y="1968430"/>
            <a:ext cx="508524" cy="2883138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516" b="97266" l="9961" r="89844">
                        <a14:foregroundMark x1="51563" y1="94531" x2="46094" y2="83398"/>
                        <a14:foregroundMark x1="47266" y1="86133" x2="47852" y2="97266"/>
                        <a14:foregroundMark x1="40820" y1="5078" x2="62109" y2="3516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760" y="2195715"/>
            <a:ext cx="429124" cy="429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491977"/>
              </p:ext>
            </p:extLst>
          </p:nvPr>
        </p:nvGraphicFramePr>
        <p:xfrm>
          <a:off x="766254" y="1620173"/>
          <a:ext cx="195470" cy="390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" name="Equation" r:id="rId7" imgW="114120" imgH="228600" progId="Equation.DSMT4">
                  <p:embed/>
                </p:oleObj>
              </mc:Choice>
              <mc:Fallback>
                <p:oleObj name="Equation" r:id="rId7" imgW="114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6254" y="1620173"/>
                        <a:ext cx="195470" cy="390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225957"/>
              </p:ext>
            </p:extLst>
          </p:nvPr>
        </p:nvGraphicFramePr>
        <p:xfrm>
          <a:off x="1143988" y="1493754"/>
          <a:ext cx="281877" cy="478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1" name="Equation" r:id="rId9" imgW="164880" imgH="279360" progId="Equation.DSMT4">
                  <p:embed/>
                </p:oleObj>
              </mc:Choice>
              <mc:Fallback>
                <p:oleObj name="Equation" r:id="rId9" imgW="1648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988" y="1493754"/>
                        <a:ext cx="281877" cy="478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080744"/>
              </p:ext>
            </p:extLst>
          </p:nvPr>
        </p:nvGraphicFramePr>
        <p:xfrm>
          <a:off x="365852" y="1723328"/>
          <a:ext cx="260256" cy="477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" name="Equation" r:id="rId11" imgW="152280" imgH="279360" progId="Equation.DSMT4">
                  <p:embed/>
                </p:oleObj>
              </mc:Choice>
              <mc:Fallback>
                <p:oleObj name="Equation" r:id="rId11" imgW="1522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852" y="1723328"/>
                        <a:ext cx="260256" cy="4772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直接连接符 30"/>
          <p:cNvCxnSpPr/>
          <p:nvPr/>
        </p:nvCxnSpPr>
        <p:spPr>
          <a:xfrm>
            <a:off x="1314541" y="1898868"/>
            <a:ext cx="526686" cy="2869528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943189" y="3382549"/>
            <a:ext cx="683476" cy="9918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1013947" y="1947785"/>
            <a:ext cx="563937" cy="2997086"/>
          </a:xfrm>
          <a:prstGeom prst="line">
            <a:avLst/>
          </a:prstGeom>
          <a:ln w="285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图片 51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18" y="3518164"/>
            <a:ext cx="441119" cy="441119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19" y="2404279"/>
            <a:ext cx="441119" cy="441119"/>
          </a:xfrm>
          <a:prstGeom prst="rect">
            <a:avLst/>
          </a:prstGeom>
        </p:spPr>
      </p:pic>
      <p:sp>
        <p:nvSpPr>
          <p:cNvPr id="54" name="同心圆 53"/>
          <p:cNvSpPr/>
          <p:nvPr/>
        </p:nvSpPr>
        <p:spPr>
          <a:xfrm>
            <a:off x="1787968" y="4095829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445" y="2410298"/>
            <a:ext cx="441119" cy="441119"/>
          </a:xfrm>
          <a:prstGeom prst="rect">
            <a:avLst/>
          </a:prstGeom>
        </p:spPr>
      </p:pic>
      <p:sp>
        <p:nvSpPr>
          <p:cNvPr id="60" name="同心圆 59"/>
          <p:cNvSpPr/>
          <p:nvPr/>
        </p:nvSpPr>
        <p:spPr>
          <a:xfrm>
            <a:off x="8317311" y="2427928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同心圆 60"/>
          <p:cNvSpPr/>
          <p:nvPr/>
        </p:nvSpPr>
        <p:spPr>
          <a:xfrm>
            <a:off x="8744429" y="3300194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同心圆 61"/>
          <p:cNvSpPr/>
          <p:nvPr/>
        </p:nvSpPr>
        <p:spPr>
          <a:xfrm>
            <a:off x="8300477" y="2948947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同心圆 62"/>
          <p:cNvSpPr/>
          <p:nvPr/>
        </p:nvSpPr>
        <p:spPr>
          <a:xfrm>
            <a:off x="8317311" y="3514680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同心圆 63"/>
          <p:cNvSpPr/>
          <p:nvPr/>
        </p:nvSpPr>
        <p:spPr>
          <a:xfrm>
            <a:off x="8637226" y="3768942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271" y="2910106"/>
            <a:ext cx="441119" cy="441119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152" y="3019076"/>
            <a:ext cx="441119" cy="441119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445" y="3518185"/>
            <a:ext cx="441119" cy="441119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615" y="4124870"/>
            <a:ext cx="441119" cy="441119"/>
          </a:xfrm>
          <a:prstGeom prst="rect">
            <a:avLst/>
          </a:prstGeom>
        </p:spPr>
      </p:pic>
      <p:sp>
        <p:nvSpPr>
          <p:cNvPr id="73" name="同心圆 72"/>
          <p:cNvSpPr/>
          <p:nvPr/>
        </p:nvSpPr>
        <p:spPr>
          <a:xfrm>
            <a:off x="8722176" y="4190380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4" name="直接连接符 73"/>
          <p:cNvCxnSpPr/>
          <p:nvPr/>
        </p:nvCxnSpPr>
        <p:spPr>
          <a:xfrm flipH="1">
            <a:off x="7279123" y="1847287"/>
            <a:ext cx="508067" cy="2905814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516" b="97266" l="9961" r="89844">
                        <a14:foregroundMark x1="51563" y1="94531" x2="46094" y2="83398"/>
                        <a14:foregroundMark x1="47266" y1="86133" x2="47852" y2="97266"/>
                        <a14:foregroundMark x1="40820" y1="5078" x2="62109" y2="3516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912" y="2195736"/>
            <a:ext cx="429124" cy="429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6" name="对象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164304"/>
              </p:ext>
            </p:extLst>
          </p:nvPr>
        </p:nvGraphicFramePr>
        <p:xfrm>
          <a:off x="7901682" y="1456347"/>
          <a:ext cx="195470" cy="390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" name="Equation" r:id="rId13" imgW="114120" imgH="228600" progId="Equation.DSMT4">
                  <p:embed/>
                </p:oleObj>
              </mc:Choice>
              <mc:Fallback>
                <p:oleObj name="Equation" r:id="rId13" imgW="114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01682" y="1456347"/>
                        <a:ext cx="195470" cy="390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对象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959139"/>
              </p:ext>
            </p:extLst>
          </p:nvPr>
        </p:nvGraphicFramePr>
        <p:xfrm>
          <a:off x="8159993" y="1680301"/>
          <a:ext cx="281877" cy="478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" name="Equation" r:id="rId14" imgW="164880" imgH="279360" progId="Equation.DSMT4">
                  <p:embed/>
                </p:oleObj>
              </mc:Choice>
              <mc:Fallback>
                <p:oleObj name="Equation" r:id="rId14" imgW="1648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993" y="1680301"/>
                        <a:ext cx="281877" cy="478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对象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59193"/>
              </p:ext>
            </p:extLst>
          </p:nvPr>
        </p:nvGraphicFramePr>
        <p:xfrm>
          <a:off x="7484619" y="1746655"/>
          <a:ext cx="260256" cy="477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5" name="Equation" r:id="rId16" imgW="152280" imgH="279360" progId="Equation.DSMT4">
                  <p:embed/>
                </p:oleObj>
              </mc:Choice>
              <mc:Fallback>
                <p:oleObj name="Equation" r:id="rId16" imgW="1522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4619" y="1746655"/>
                        <a:ext cx="260256" cy="4772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9" name="直接连接符 78"/>
          <p:cNvCxnSpPr/>
          <p:nvPr/>
        </p:nvCxnSpPr>
        <p:spPr>
          <a:xfrm flipH="1">
            <a:off x="7901682" y="1919335"/>
            <a:ext cx="485494" cy="2897978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7509343" y="3257265"/>
            <a:ext cx="635086" cy="15273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7533156" y="1807050"/>
            <a:ext cx="580662" cy="3124145"/>
          </a:xfrm>
          <a:prstGeom prst="line">
            <a:avLst/>
          </a:prstGeom>
          <a:ln w="285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图片 82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270" y="3518185"/>
            <a:ext cx="441119" cy="441119"/>
          </a:xfrm>
          <a:prstGeom prst="rect">
            <a:avLst/>
          </a:pr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271" y="2404300"/>
            <a:ext cx="441119" cy="441119"/>
          </a:xfrm>
          <a:prstGeom prst="rect">
            <a:avLst/>
          </a:prstGeom>
        </p:spPr>
      </p:pic>
      <p:sp>
        <p:nvSpPr>
          <p:cNvPr id="85" name="同心圆 84"/>
          <p:cNvSpPr/>
          <p:nvPr/>
        </p:nvSpPr>
        <p:spPr>
          <a:xfrm>
            <a:off x="8300477" y="4095850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5" name="图片 114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141" y="2427928"/>
            <a:ext cx="441119" cy="441119"/>
          </a:xfrm>
          <a:prstGeom prst="rect">
            <a:avLst/>
          </a:prstGeom>
        </p:spPr>
      </p:pic>
      <p:sp>
        <p:nvSpPr>
          <p:cNvPr id="116" name="同心圆 115"/>
          <p:cNvSpPr/>
          <p:nvPr/>
        </p:nvSpPr>
        <p:spPr>
          <a:xfrm>
            <a:off x="4978831" y="2404279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7" name="同心圆 116"/>
          <p:cNvSpPr/>
          <p:nvPr/>
        </p:nvSpPr>
        <p:spPr>
          <a:xfrm>
            <a:off x="5461125" y="3317824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8" name="同心圆 117"/>
          <p:cNvSpPr/>
          <p:nvPr/>
        </p:nvSpPr>
        <p:spPr>
          <a:xfrm>
            <a:off x="5017173" y="2966577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9" name="同心圆 118"/>
          <p:cNvSpPr/>
          <p:nvPr/>
        </p:nvSpPr>
        <p:spPr>
          <a:xfrm>
            <a:off x="5034007" y="3532310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0" name="同心圆 119"/>
          <p:cNvSpPr/>
          <p:nvPr/>
        </p:nvSpPr>
        <p:spPr>
          <a:xfrm>
            <a:off x="5353922" y="3786572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21" name="图片 120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67" y="2927736"/>
            <a:ext cx="441119" cy="441119"/>
          </a:xfrm>
          <a:prstGeom prst="rect">
            <a:avLst/>
          </a:prstGeom>
        </p:spPr>
      </p:pic>
      <p:pic>
        <p:nvPicPr>
          <p:cNvPr id="122" name="图片 121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036706"/>
            <a:ext cx="441119" cy="441119"/>
          </a:xfrm>
          <a:prstGeom prst="rect">
            <a:avLst/>
          </a:prstGeom>
        </p:spPr>
      </p:pic>
      <p:pic>
        <p:nvPicPr>
          <p:cNvPr id="123" name="图片 122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141" y="3535815"/>
            <a:ext cx="441119" cy="441119"/>
          </a:xfrm>
          <a:prstGeom prst="rect">
            <a:avLst/>
          </a:prstGeom>
        </p:spPr>
      </p:pic>
      <p:pic>
        <p:nvPicPr>
          <p:cNvPr id="124" name="图片 123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67" y="4056374"/>
            <a:ext cx="441119" cy="441119"/>
          </a:xfrm>
          <a:prstGeom prst="rect">
            <a:avLst/>
          </a:prstGeom>
        </p:spPr>
      </p:pic>
      <p:sp>
        <p:nvSpPr>
          <p:cNvPr id="125" name="同心圆 124"/>
          <p:cNvSpPr/>
          <p:nvPr/>
        </p:nvSpPr>
        <p:spPr>
          <a:xfrm>
            <a:off x="5438872" y="4208010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26" name="直接连接符 125"/>
          <p:cNvCxnSpPr/>
          <p:nvPr/>
        </p:nvCxnSpPr>
        <p:spPr>
          <a:xfrm>
            <a:off x="3970102" y="1833294"/>
            <a:ext cx="57991" cy="3018295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516" b="97266" l="9961" r="89844">
                        <a14:foregroundMark x1="51563" y1="94531" x2="46094" y2="83398"/>
                        <a14:foregroundMark x1="47266" y1="86133" x2="47852" y2="97266"/>
                        <a14:foregroundMark x1="40820" y1="5078" x2="62109" y2="3516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608" y="2213366"/>
            <a:ext cx="429124" cy="429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9" name="对象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158117"/>
              </p:ext>
            </p:extLst>
          </p:nvPr>
        </p:nvGraphicFramePr>
        <p:xfrm>
          <a:off x="4640793" y="1594259"/>
          <a:ext cx="281877" cy="478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" name="Equation" r:id="rId18" imgW="164880" imgH="279360" progId="Equation.DSMT4">
                  <p:embed/>
                </p:oleObj>
              </mc:Choice>
              <mc:Fallback>
                <p:oleObj name="Equation" r:id="rId18" imgW="1648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0793" y="1594259"/>
                        <a:ext cx="281877" cy="478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对象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20999"/>
              </p:ext>
            </p:extLst>
          </p:nvPr>
        </p:nvGraphicFramePr>
        <p:xfrm>
          <a:off x="3644966" y="1660234"/>
          <a:ext cx="260256" cy="477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7" name="Equation" r:id="rId19" imgW="152280" imgH="279360" progId="Equation.DSMT4">
                  <p:embed/>
                </p:oleObj>
              </mc:Choice>
              <mc:Fallback>
                <p:oleObj name="Equation" r:id="rId19" imgW="1522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66" y="1660234"/>
                        <a:ext cx="260256" cy="4772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1" name="直接连接符 130"/>
          <p:cNvCxnSpPr/>
          <p:nvPr/>
        </p:nvCxnSpPr>
        <p:spPr>
          <a:xfrm>
            <a:off x="4940490" y="1966441"/>
            <a:ext cx="76683" cy="2887158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>
            <a:off x="3999097" y="3446328"/>
            <a:ext cx="979734" cy="2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4469176" y="1807050"/>
            <a:ext cx="39197" cy="3044518"/>
          </a:xfrm>
          <a:prstGeom prst="line">
            <a:avLst/>
          </a:prstGeom>
          <a:ln w="285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图片 134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66" y="3535815"/>
            <a:ext cx="441119" cy="441119"/>
          </a:xfrm>
          <a:prstGeom prst="rect">
            <a:avLst/>
          </a:prstGeom>
        </p:spPr>
      </p:pic>
      <p:pic>
        <p:nvPicPr>
          <p:cNvPr id="136" name="图片 135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67" y="2421930"/>
            <a:ext cx="441119" cy="441119"/>
          </a:xfrm>
          <a:prstGeom prst="rect">
            <a:avLst/>
          </a:prstGeom>
        </p:spPr>
      </p:pic>
      <p:sp>
        <p:nvSpPr>
          <p:cNvPr id="137" name="同心圆 136"/>
          <p:cNvSpPr/>
          <p:nvPr/>
        </p:nvSpPr>
        <p:spPr>
          <a:xfrm>
            <a:off x="5017173" y="4113480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179875"/>
              </p:ext>
            </p:extLst>
          </p:nvPr>
        </p:nvGraphicFramePr>
        <p:xfrm>
          <a:off x="4157346" y="1611787"/>
          <a:ext cx="19526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" name="Equation" r:id="rId20" imgW="114120" imgH="228600" progId="Equation.DSMT4">
                  <p:embed/>
                </p:oleObj>
              </mc:Choice>
              <mc:Fallback>
                <p:oleObj name="Equation" r:id="rId20" imgW="114120" imgH="228600" progId="Equation.DSMT4">
                  <p:embed/>
                  <p:pic>
                    <p:nvPicPr>
                      <p:cNvPr id="0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7346" y="1611787"/>
                        <a:ext cx="195262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200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图片 114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45" y="2333397"/>
            <a:ext cx="441119" cy="441119"/>
          </a:xfrm>
          <a:prstGeom prst="rect">
            <a:avLst/>
          </a:prstGeom>
        </p:spPr>
      </p:pic>
      <p:sp>
        <p:nvSpPr>
          <p:cNvPr id="116" name="同心圆 115"/>
          <p:cNvSpPr/>
          <p:nvPr/>
        </p:nvSpPr>
        <p:spPr>
          <a:xfrm>
            <a:off x="2095735" y="2309748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7" name="同心圆 116"/>
          <p:cNvSpPr/>
          <p:nvPr/>
        </p:nvSpPr>
        <p:spPr>
          <a:xfrm>
            <a:off x="2578029" y="3223293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8" name="同心圆 117"/>
          <p:cNvSpPr/>
          <p:nvPr/>
        </p:nvSpPr>
        <p:spPr>
          <a:xfrm>
            <a:off x="2134077" y="2872046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9" name="同心圆 118"/>
          <p:cNvSpPr/>
          <p:nvPr/>
        </p:nvSpPr>
        <p:spPr>
          <a:xfrm>
            <a:off x="2150911" y="3437779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0" name="同心圆 119"/>
          <p:cNvSpPr/>
          <p:nvPr/>
        </p:nvSpPr>
        <p:spPr>
          <a:xfrm>
            <a:off x="2470826" y="3692041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21" name="图片 120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71" y="2833205"/>
            <a:ext cx="441119" cy="441119"/>
          </a:xfrm>
          <a:prstGeom prst="rect">
            <a:avLst/>
          </a:prstGeom>
        </p:spPr>
      </p:pic>
      <p:pic>
        <p:nvPicPr>
          <p:cNvPr id="122" name="图片 121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52" y="2942175"/>
            <a:ext cx="441119" cy="441119"/>
          </a:xfrm>
          <a:prstGeom prst="rect">
            <a:avLst/>
          </a:prstGeom>
        </p:spPr>
      </p:pic>
      <p:pic>
        <p:nvPicPr>
          <p:cNvPr id="123" name="图片 122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45" y="3441284"/>
            <a:ext cx="441119" cy="441119"/>
          </a:xfrm>
          <a:prstGeom prst="rect">
            <a:avLst/>
          </a:prstGeom>
        </p:spPr>
      </p:pic>
      <p:pic>
        <p:nvPicPr>
          <p:cNvPr id="124" name="图片 123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71" y="3961843"/>
            <a:ext cx="441119" cy="441119"/>
          </a:xfrm>
          <a:prstGeom prst="rect">
            <a:avLst/>
          </a:prstGeom>
        </p:spPr>
      </p:pic>
      <p:sp>
        <p:nvSpPr>
          <p:cNvPr id="125" name="同心圆 124"/>
          <p:cNvSpPr/>
          <p:nvPr/>
        </p:nvSpPr>
        <p:spPr>
          <a:xfrm>
            <a:off x="2555776" y="4113479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26" name="直接连接符 125"/>
          <p:cNvCxnSpPr/>
          <p:nvPr/>
        </p:nvCxnSpPr>
        <p:spPr>
          <a:xfrm>
            <a:off x="1087006" y="1738763"/>
            <a:ext cx="57991" cy="3018295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516" b="97266" l="9961" r="89844">
                        <a14:foregroundMark x1="51563" y1="94531" x2="46094" y2="83398"/>
                        <a14:foregroundMark x1="47266" y1="86133" x2="47852" y2="97266"/>
                        <a14:foregroundMark x1="40820" y1="5078" x2="62109" y2="3516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512" y="2118835"/>
            <a:ext cx="429124" cy="429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9" name="对象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940995"/>
              </p:ext>
            </p:extLst>
          </p:nvPr>
        </p:nvGraphicFramePr>
        <p:xfrm>
          <a:off x="1757697" y="1499728"/>
          <a:ext cx="281877" cy="478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Equation" r:id="rId7" imgW="164880" imgH="279360" progId="Equation.DSMT4">
                  <p:embed/>
                </p:oleObj>
              </mc:Choice>
              <mc:Fallback>
                <p:oleObj name="Equation" r:id="rId7" imgW="1648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697" y="1499728"/>
                        <a:ext cx="281877" cy="478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对象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753754"/>
              </p:ext>
            </p:extLst>
          </p:nvPr>
        </p:nvGraphicFramePr>
        <p:xfrm>
          <a:off x="761870" y="1565703"/>
          <a:ext cx="260256" cy="477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Equation" r:id="rId9" imgW="152280" imgH="279360" progId="Equation.DSMT4">
                  <p:embed/>
                </p:oleObj>
              </mc:Choice>
              <mc:Fallback>
                <p:oleObj name="Equation" r:id="rId9" imgW="1522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870" y="1565703"/>
                        <a:ext cx="260256" cy="4772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1" name="直接连接符 130"/>
          <p:cNvCxnSpPr/>
          <p:nvPr/>
        </p:nvCxnSpPr>
        <p:spPr>
          <a:xfrm>
            <a:off x="2057394" y="1871910"/>
            <a:ext cx="76683" cy="2887158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>
            <a:off x="1116001" y="3351797"/>
            <a:ext cx="979734" cy="2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1586080" y="1712519"/>
            <a:ext cx="39197" cy="3044518"/>
          </a:xfrm>
          <a:prstGeom prst="line">
            <a:avLst/>
          </a:prstGeom>
          <a:ln w="285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图片 134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70" y="3441284"/>
            <a:ext cx="441119" cy="441119"/>
          </a:xfrm>
          <a:prstGeom prst="rect">
            <a:avLst/>
          </a:prstGeom>
        </p:spPr>
      </p:pic>
      <p:pic>
        <p:nvPicPr>
          <p:cNvPr id="136" name="图片 135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71" y="2327399"/>
            <a:ext cx="441119" cy="441119"/>
          </a:xfrm>
          <a:prstGeom prst="rect">
            <a:avLst/>
          </a:prstGeom>
        </p:spPr>
      </p:pic>
      <p:sp>
        <p:nvSpPr>
          <p:cNvPr id="137" name="同心圆 136"/>
          <p:cNvSpPr/>
          <p:nvPr/>
        </p:nvSpPr>
        <p:spPr>
          <a:xfrm>
            <a:off x="2134077" y="4018949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3203848" y="2833205"/>
            <a:ext cx="1296144" cy="329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6" name="图片 85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54" y="2238866"/>
            <a:ext cx="441119" cy="441119"/>
          </a:xfrm>
          <a:prstGeom prst="rect">
            <a:avLst/>
          </a:prstGeom>
        </p:spPr>
      </p:pic>
      <p:sp>
        <p:nvSpPr>
          <p:cNvPr id="87" name="同心圆 86"/>
          <p:cNvSpPr/>
          <p:nvPr/>
        </p:nvSpPr>
        <p:spPr>
          <a:xfrm>
            <a:off x="6458944" y="2215217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8" name="同心圆 87"/>
          <p:cNvSpPr/>
          <p:nvPr/>
        </p:nvSpPr>
        <p:spPr>
          <a:xfrm>
            <a:off x="6941238" y="3128762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9" name="同心圆 88"/>
          <p:cNvSpPr/>
          <p:nvPr/>
        </p:nvSpPr>
        <p:spPr>
          <a:xfrm>
            <a:off x="6497286" y="2777515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0" name="同心圆 89"/>
          <p:cNvSpPr/>
          <p:nvPr/>
        </p:nvSpPr>
        <p:spPr>
          <a:xfrm>
            <a:off x="6514120" y="3343248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1" name="同心圆 90"/>
          <p:cNvSpPr/>
          <p:nvPr/>
        </p:nvSpPr>
        <p:spPr>
          <a:xfrm>
            <a:off x="6834035" y="3597510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080" y="2738674"/>
            <a:ext cx="441119" cy="441119"/>
          </a:xfrm>
          <a:prstGeom prst="rect">
            <a:avLst/>
          </a:prstGeom>
        </p:spPr>
      </p:pic>
      <p:pic>
        <p:nvPicPr>
          <p:cNvPr id="93" name="图片 92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961" y="2847644"/>
            <a:ext cx="441119" cy="441119"/>
          </a:xfrm>
          <a:prstGeom prst="rect">
            <a:avLst/>
          </a:prstGeom>
        </p:spPr>
      </p:pic>
      <p:pic>
        <p:nvPicPr>
          <p:cNvPr id="94" name="图片 93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54" y="3346753"/>
            <a:ext cx="441119" cy="441119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080" y="3867312"/>
            <a:ext cx="441119" cy="441119"/>
          </a:xfrm>
          <a:prstGeom prst="rect">
            <a:avLst/>
          </a:prstGeom>
        </p:spPr>
      </p:pic>
      <p:sp>
        <p:nvSpPr>
          <p:cNvPr id="96" name="同心圆 95"/>
          <p:cNvSpPr/>
          <p:nvPr/>
        </p:nvSpPr>
        <p:spPr>
          <a:xfrm>
            <a:off x="6918985" y="4018948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7" name="直接连接符 96"/>
          <p:cNvCxnSpPr/>
          <p:nvPr/>
        </p:nvCxnSpPr>
        <p:spPr>
          <a:xfrm>
            <a:off x="6870322" y="2232381"/>
            <a:ext cx="858012" cy="2170581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516" b="97266" l="9961" r="89844">
                        <a14:foregroundMark x1="51563" y1="94531" x2="46094" y2="83398"/>
                        <a14:foregroundMark x1="47266" y1="86133" x2="47852" y2="97266"/>
                        <a14:foregroundMark x1="40820" y1="5078" x2="62109" y2="3516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21" y="2024304"/>
            <a:ext cx="429124" cy="429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9" name="对象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255692"/>
              </p:ext>
            </p:extLst>
          </p:nvPr>
        </p:nvGraphicFramePr>
        <p:xfrm>
          <a:off x="7122138" y="1155004"/>
          <a:ext cx="195470" cy="390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Equation" r:id="rId11" imgW="114120" imgH="228600" progId="Equation.DSMT4">
                  <p:embed/>
                </p:oleObj>
              </mc:Choice>
              <mc:Fallback>
                <p:oleObj name="Equation" r:id="rId11" imgW="114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122138" y="1155004"/>
                        <a:ext cx="195470" cy="390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对象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113304"/>
              </p:ext>
            </p:extLst>
          </p:nvPr>
        </p:nvGraphicFramePr>
        <p:xfrm>
          <a:off x="7958979" y="1296813"/>
          <a:ext cx="281877" cy="478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Equation" r:id="rId13" imgW="164880" imgH="279360" progId="Equation.DSMT4">
                  <p:embed/>
                </p:oleObj>
              </mc:Choice>
              <mc:Fallback>
                <p:oleObj name="Equation" r:id="rId13" imgW="1648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8979" y="1296813"/>
                        <a:ext cx="281877" cy="478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对象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720272"/>
              </p:ext>
            </p:extLst>
          </p:nvPr>
        </p:nvGraphicFramePr>
        <p:xfrm>
          <a:off x="6737233" y="1633276"/>
          <a:ext cx="260256" cy="477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Equation" r:id="rId14" imgW="152280" imgH="279360" progId="Equation.DSMT4">
                  <p:embed/>
                </p:oleObj>
              </mc:Choice>
              <mc:Fallback>
                <p:oleObj name="Equation" r:id="rId14" imgW="1522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7233" y="1633276"/>
                        <a:ext cx="260256" cy="4772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2" name="直接连接符 101"/>
          <p:cNvCxnSpPr/>
          <p:nvPr/>
        </p:nvCxnSpPr>
        <p:spPr>
          <a:xfrm>
            <a:off x="8172400" y="1804287"/>
            <a:ext cx="864096" cy="2051208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V="1">
            <a:off x="7219873" y="2663255"/>
            <a:ext cx="1317826" cy="55479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7353370" y="1545944"/>
            <a:ext cx="1184329" cy="3044518"/>
          </a:xfrm>
          <a:prstGeom prst="line">
            <a:avLst/>
          </a:prstGeom>
          <a:ln w="285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图片 105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079" y="3346753"/>
            <a:ext cx="441119" cy="441119"/>
          </a:xfrm>
          <a:prstGeom prst="rect">
            <a:avLst/>
          </a:prstGeom>
        </p:spPr>
      </p:pic>
      <p:pic>
        <p:nvPicPr>
          <p:cNvPr id="107" name="图片 106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080" y="2232868"/>
            <a:ext cx="441119" cy="441119"/>
          </a:xfrm>
          <a:prstGeom prst="rect">
            <a:avLst/>
          </a:prstGeom>
        </p:spPr>
      </p:pic>
      <p:sp>
        <p:nvSpPr>
          <p:cNvPr id="108" name="同心圆 107"/>
          <p:cNvSpPr/>
          <p:nvPr/>
        </p:nvSpPr>
        <p:spPr>
          <a:xfrm>
            <a:off x="6497286" y="3924418"/>
            <a:ext cx="326908" cy="326908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0" name="图片 109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2353677"/>
            <a:ext cx="441119" cy="441119"/>
          </a:xfrm>
          <a:prstGeom prst="rect">
            <a:avLst/>
          </a:prstGeom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352858"/>
              </p:ext>
            </p:extLst>
          </p:nvPr>
        </p:nvGraphicFramePr>
        <p:xfrm>
          <a:off x="1358820" y="1320834"/>
          <a:ext cx="1968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Equation" r:id="rId15" imgW="114120" imgH="228600" progId="Equation.DSMT4">
                  <p:embed/>
                </p:oleObj>
              </mc:Choice>
              <mc:Fallback>
                <p:oleObj name="Equation" r:id="rId15" imgW="114120" imgH="228600" progId="Equation.DSMT4">
                  <p:embed/>
                  <p:pic>
                    <p:nvPicPr>
                      <p:cNvPr id="0" name="对象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820" y="1320834"/>
                        <a:ext cx="1968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77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utoShape 2" descr="http://gss0.baidu.com/-4o3dSag_xI4khGko9WTAnF6hhy/zhidao/wh%3D450%2C600/sign=224429c4dcb44aed591bb6e0862cab37/738b4710b912c8fc6792dc43fa039245d78821de.jpg"/>
          <p:cNvSpPr>
            <a:spLocks noChangeAspect="1" noChangeArrowheads="1"/>
          </p:cNvSpPr>
          <p:nvPr/>
        </p:nvSpPr>
        <p:spPr bwMode="auto">
          <a:xfrm>
            <a:off x="155575" y="7937"/>
            <a:ext cx="152400" cy="1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AutoShape 4" descr="http://gss0.baidu.com/-4o3dSag_xI4khGko9WTAnF6hhy/zhidao/wh%3D450%2C600/sign=224429c4dcb44aed591bb6e0862cab37/738b4710b912c8fc6792dc43fa039245d78821de.jpg"/>
          <p:cNvSpPr>
            <a:spLocks noChangeAspect="1" noChangeArrowheads="1"/>
          </p:cNvSpPr>
          <p:nvPr/>
        </p:nvSpPr>
        <p:spPr bwMode="auto">
          <a:xfrm>
            <a:off x="307975" y="160337"/>
            <a:ext cx="152400" cy="1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AutoShape 9" descr="http://img.tukuppt.com/png_preview/00/20/75/7AAIhothGg.jpg!/fw/780"/>
          <p:cNvSpPr>
            <a:spLocks noChangeAspect="1" noChangeArrowheads="1"/>
          </p:cNvSpPr>
          <p:nvPr/>
        </p:nvSpPr>
        <p:spPr bwMode="auto">
          <a:xfrm>
            <a:off x="460375" y="312737"/>
            <a:ext cx="152400" cy="1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AutoShape 11" descr="http://img.tukuppt.com/png_preview/00/20/75/7AAIhothGg.jpg!/fw/780"/>
          <p:cNvSpPr>
            <a:spLocks noChangeAspect="1" noChangeArrowheads="1"/>
          </p:cNvSpPr>
          <p:nvPr/>
        </p:nvSpPr>
        <p:spPr bwMode="auto">
          <a:xfrm>
            <a:off x="612775" y="465137"/>
            <a:ext cx="152400" cy="1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等腰三角形 47">
            <a:extLst>
              <a:ext uri="{FF2B5EF4-FFF2-40B4-BE49-F238E27FC236}">
                <a16:creationId xmlns:a16="http://schemas.microsoft.com/office/drawing/2014/main" xmlns="" id="{66464D25-8E46-4601-80C9-5885D762F899}"/>
              </a:ext>
            </a:extLst>
          </p:cNvPr>
          <p:cNvSpPr/>
          <p:nvPr/>
        </p:nvSpPr>
        <p:spPr>
          <a:xfrm>
            <a:off x="1865828" y="3038327"/>
            <a:ext cx="255055" cy="25703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xmlns="" id="{2110C5B9-40ED-41E8-B971-DB04DC270140}"/>
              </a:ext>
            </a:extLst>
          </p:cNvPr>
          <p:cNvSpPr/>
          <p:nvPr/>
        </p:nvSpPr>
        <p:spPr>
          <a:xfrm>
            <a:off x="5330975" y="2804805"/>
            <a:ext cx="255055" cy="2871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xmlns="" id="{CDF01CFF-F115-4427-9730-D85BBC2E52E1}"/>
              </a:ext>
            </a:extLst>
          </p:cNvPr>
          <p:cNvSpPr/>
          <p:nvPr/>
        </p:nvSpPr>
        <p:spPr>
          <a:xfrm>
            <a:off x="4136312" y="1829543"/>
            <a:ext cx="255055" cy="2871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xmlns="" id="{C04B508C-F244-4740-9C7A-04C17A516BD6}"/>
              </a:ext>
            </a:extLst>
          </p:cNvPr>
          <p:cNvSpPr/>
          <p:nvPr/>
        </p:nvSpPr>
        <p:spPr>
          <a:xfrm>
            <a:off x="4839421" y="1799466"/>
            <a:ext cx="255055" cy="2871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xmlns="" id="{2E7A741E-13B2-4A28-A71B-8DDD8A2F7B1F}"/>
              </a:ext>
            </a:extLst>
          </p:cNvPr>
          <p:cNvSpPr/>
          <p:nvPr/>
        </p:nvSpPr>
        <p:spPr>
          <a:xfrm>
            <a:off x="4054585" y="2245763"/>
            <a:ext cx="255055" cy="2871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xmlns="" id="{E021EC81-7EF0-43D9-8B55-4C14B1931DB6}"/>
              </a:ext>
            </a:extLst>
          </p:cNvPr>
          <p:cNvSpPr/>
          <p:nvPr/>
        </p:nvSpPr>
        <p:spPr>
          <a:xfrm>
            <a:off x="4222637" y="1206141"/>
            <a:ext cx="255055" cy="2871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xmlns="" id="{36807714-99B6-4956-AD69-B2DE757BF99D}"/>
              </a:ext>
            </a:extLst>
          </p:cNvPr>
          <p:cNvSpPr/>
          <p:nvPr/>
        </p:nvSpPr>
        <p:spPr>
          <a:xfrm>
            <a:off x="3678675" y="1206141"/>
            <a:ext cx="255055" cy="2871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xmlns="" id="{C5266772-76AB-4CAF-B3AD-5479B34F5B2C}"/>
              </a:ext>
            </a:extLst>
          </p:cNvPr>
          <p:cNvSpPr/>
          <p:nvPr/>
        </p:nvSpPr>
        <p:spPr>
          <a:xfrm>
            <a:off x="2830398" y="1169947"/>
            <a:ext cx="255055" cy="2871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xmlns="" id="{836F52CD-83E8-4C34-9CA0-73CB7123BE53}"/>
              </a:ext>
            </a:extLst>
          </p:cNvPr>
          <p:cNvSpPr/>
          <p:nvPr/>
        </p:nvSpPr>
        <p:spPr>
          <a:xfrm>
            <a:off x="3726918" y="1969338"/>
            <a:ext cx="255055" cy="2871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>
            <a:extLst>
              <a:ext uri="{FF2B5EF4-FFF2-40B4-BE49-F238E27FC236}">
                <a16:creationId xmlns:a16="http://schemas.microsoft.com/office/drawing/2014/main" xmlns="" id="{86444539-4D2F-4526-85B2-48B1601D5FDB}"/>
              </a:ext>
            </a:extLst>
          </p:cNvPr>
          <p:cNvSpPr/>
          <p:nvPr/>
        </p:nvSpPr>
        <p:spPr>
          <a:xfrm>
            <a:off x="2120883" y="2209397"/>
            <a:ext cx="255055" cy="25703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xmlns="" id="{73BE264D-E1F0-4E81-B9C2-F43DA19E7421}"/>
              </a:ext>
            </a:extLst>
          </p:cNvPr>
          <p:cNvSpPr/>
          <p:nvPr/>
        </p:nvSpPr>
        <p:spPr>
          <a:xfrm>
            <a:off x="2528855" y="2783627"/>
            <a:ext cx="255055" cy="25703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>
            <a:extLst>
              <a:ext uri="{FF2B5EF4-FFF2-40B4-BE49-F238E27FC236}">
                <a16:creationId xmlns:a16="http://schemas.microsoft.com/office/drawing/2014/main" xmlns="" id="{3B24AF82-1035-4353-8260-E3937D9E1EA7}"/>
              </a:ext>
            </a:extLst>
          </p:cNvPr>
          <p:cNvSpPr/>
          <p:nvPr/>
        </p:nvSpPr>
        <p:spPr>
          <a:xfrm>
            <a:off x="2786322" y="1769657"/>
            <a:ext cx="255055" cy="25703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59">
            <a:extLst>
              <a:ext uri="{FF2B5EF4-FFF2-40B4-BE49-F238E27FC236}">
                <a16:creationId xmlns:a16="http://schemas.microsoft.com/office/drawing/2014/main" xmlns="" id="{8BF33366-332D-4866-87A2-5940683E8B00}"/>
              </a:ext>
            </a:extLst>
          </p:cNvPr>
          <p:cNvSpPr/>
          <p:nvPr/>
        </p:nvSpPr>
        <p:spPr>
          <a:xfrm>
            <a:off x="3130315" y="2880262"/>
            <a:ext cx="255055" cy="25703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>
            <a:extLst>
              <a:ext uri="{FF2B5EF4-FFF2-40B4-BE49-F238E27FC236}">
                <a16:creationId xmlns:a16="http://schemas.microsoft.com/office/drawing/2014/main" xmlns="" id="{C8F2E420-0FFD-4894-89B6-113B5DAAA31E}"/>
              </a:ext>
            </a:extLst>
          </p:cNvPr>
          <p:cNvSpPr/>
          <p:nvPr/>
        </p:nvSpPr>
        <p:spPr>
          <a:xfrm>
            <a:off x="2875260" y="3491195"/>
            <a:ext cx="255055" cy="25703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>
            <a:extLst>
              <a:ext uri="{FF2B5EF4-FFF2-40B4-BE49-F238E27FC236}">
                <a16:creationId xmlns:a16="http://schemas.microsoft.com/office/drawing/2014/main" xmlns="" id="{3F31AC56-24E0-41F8-A13E-6AEB24A62E5D}"/>
              </a:ext>
            </a:extLst>
          </p:cNvPr>
          <p:cNvSpPr/>
          <p:nvPr/>
        </p:nvSpPr>
        <p:spPr>
          <a:xfrm>
            <a:off x="4012744" y="3093565"/>
            <a:ext cx="255055" cy="25703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>
            <a:extLst>
              <a:ext uri="{FF2B5EF4-FFF2-40B4-BE49-F238E27FC236}">
                <a16:creationId xmlns:a16="http://schemas.microsoft.com/office/drawing/2014/main" xmlns="" id="{58BCA2B3-3410-4B6C-A343-B96FF9ED893C}"/>
              </a:ext>
            </a:extLst>
          </p:cNvPr>
          <p:cNvSpPr/>
          <p:nvPr/>
        </p:nvSpPr>
        <p:spPr>
          <a:xfrm>
            <a:off x="4997382" y="3307090"/>
            <a:ext cx="255055" cy="25703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>
            <a:extLst>
              <a:ext uri="{FF2B5EF4-FFF2-40B4-BE49-F238E27FC236}">
                <a16:creationId xmlns:a16="http://schemas.microsoft.com/office/drawing/2014/main" xmlns="" id="{6D76CDAD-B156-4488-8BC6-F6816C1DEF41}"/>
              </a:ext>
            </a:extLst>
          </p:cNvPr>
          <p:cNvSpPr/>
          <p:nvPr/>
        </p:nvSpPr>
        <p:spPr>
          <a:xfrm>
            <a:off x="4477692" y="2494174"/>
            <a:ext cx="255055" cy="25703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>
            <a:extLst>
              <a:ext uri="{FF2B5EF4-FFF2-40B4-BE49-F238E27FC236}">
                <a16:creationId xmlns:a16="http://schemas.microsoft.com/office/drawing/2014/main" xmlns="" id="{46F6DAB8-9CEC-4107-B2BC-27F43F7F4F12}"/>
              </a:ext>
            </a:extLst>
          </p:cNvPr>
          <p:cNvSpPr/>
          <p:nvPr/>
        </p:nvSpPr>
        <p:spPr>
          <a:xfrm>
            <a:off x="3471863" y="3137297"/>
            <a:ext cx="255055" cy="25703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>
            <a:extLst>
              <a:ext uri="{FF2B5EF4-FFF2-40B4-BE49-F238E27FC236}">
                <a16:creationId xmlns:a16="http://schemas.microsoft.com/office/drawing/2014/main" xmlns="" id="{003A7EBB-35BE-41DE-BCFA-74FF0A4004A3}"/>
              </a:ext>
            </a:extLst>
          </p:cNvPr>
          <p:cNvSpPr/>
          <p:nvPr/>
        </p:nvSpPr>
        <p:spPr>
          <a:xfrm>
            <a:off x="4505601" y="3813434"/>
            <a:ext cx="255055" cy="25703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等腰三角形 66">
            <a:extLst>
              <a:ext uri="{FF2B5EF4-FFF2-40B4-BE49-F238E27FC236}">
                <a16:creationId xmlns:a16="http://schemas.microsoft.com/office/drawing/2014/main" xmlns="" id="{30501B3A-C669-45F9-8826-DDB24986CEFE}"/>
              </a:ext>
            </a:extLst>
          </p:cNvPr>
          <p:cNvSpPr/>
          <p:nvPr/>
        </p:nvSpPr>
        <p:spPr>
          <a:xfrm>
            <a:off x="5075920" y="3804156"/>
            <a:ext cx="255055" cy="25703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>
            <a:extLst>
              <a:ext uri="{FF2B5EF4-FFF2-40B4-BE49-F238E27FC236}">
                <a16:creationId xmlns:a16="http://schemas.microsoft.com/office/drawing/2014/main" xmlns="" id="{197B7E71-0E14-4606-BEE6-11A8D6D503C7}"/>
              </a:ext>
            </a:extLst>
          </p:cNvPr>
          <p:cNvSpPr/>
          <p:nvPr/>
        </p:nvSpPr>
        <p:spPr>
          <a:xfrm>
            <a:off x="5380927" y="3445561"/>
            <a:ext cx="255055" cy="25703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xmlns="" id="{A79857D0-C451-4017-86ED-9F8F0D69D1CF}"/>
              </a:ext>
            </a:extLst>
          </p:cNvPr>
          <p:cNvSpPr/>
          <p:nvPr/>
        </p:nvSpPr>
        <p:spPr>
          <a:xfrm>
            <a:off x="5015711" y="2437513"/>
            <a:ext cx="255055" cy="2871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xmlns="" id="{6973FFE3-621A-4DE7-8C14-179C83F924C8}"/>
              </a:ext>
            </a:extLst>
          </p:cNvPr>
          <p:cNvSpPr/>
          <p:nvPr/>
        </p:nvSpPr>
        <p:spPr>
          <a:xfrm>
            <a:off x="5851732" y="2857123"/>
            <a:ext cx="255055" cy="2871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xmlns="" id="{3F872140-1B73-4BFA-BBD1-95AA4C0F6CBF}"/>
              </a:ext>
            </a:extLst>
          </p:cNvPr>
          <p:cNvSpPr/>
          <p:nvPr/>
        </p:nvSpPr>
        <p:spPr>
          <a:xfrm>
            <a:off x="5761256" y="2365036"/>
            <a:ext cx="255055" cy="2871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xmlns="" id="{E967B2ED-D1C5-4467-9A3A-B07450F47F94}"/>
              </a:ext>
            </a:extLst>
          </p:cNvPr>
          <p:cNvSpPr/>
          <p:nvPr/>
        </p:nvSpPr>
        <p:spPr>
          <a:xfrm>
            <a:off x="5502988" y="2165436"/>
            <a:ext cx="255055" cy="2871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1">
            <a:extLst>
              <a:ext uri="{FF2B5EF4-FFF2-40B4-BE49-F238E27FC236}">
                <a16:creationId xmlns:a16="http://schemas.microsoft.com/office/drawing/2014/main" xmlns="" id="{B49DCA13-5CF2-484D-B2C3-EFE7EA8C26C0}"/>
              </a:ext>
            </a:extLst>
          </p:cNvPr>
          <p:cNvSpPr txBox="1"/>
          <p:nvPr/>
        </p:nvSpPr>
        <p:spPr>
          <a:xfrm>
            <a:off x="2016291" y="3445561"/>
            <a:ext cx="977567" cy="42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……</a:t>
            </a:r>
            <a:endParaRPr lang="zh-CN" altLang="en-US" sz="3600" dirty="0"/>
          </a:p>
        </p:txBody>
      </p:sp>
      <p:sp>
        <p:nvSpPr>
          <p:cNvPr id="77" name="文本框 39">
            <a:extLst>
              <a:ext uri="{FF2B5EF4-FFF2-40B4-BE49-F238E27FC236}">
                <a16:creationId xmlns:a16="http://schemas.microsoft.com/office/drawing/2014/main" xmlns="" id="{F1794106-401A-449B-953B-5EC21E2FD154}"/>
              </a:ext>
            </a:extLst>
          </p:cNvPr>
          <p:cNvSpPr txBox="1"/>
          <p:nvPr/>
        </p:nvSpPr>
        <p:spPr>
          <a:xfrm>
            <a:off x="5635982" y="1209192"/>
            <a:ext cx="977567" cy="42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……</a:t>
            </a:r>
            <a:endParaRPr lang="zh-CN" altLang="en-US" sz="3600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xmlns="" id="{CDF01CFF-F115-4427-9730-D85BBC2E52E1}"/>
              </a:ext>
            </a:extLst>
          </p:cNvPr>
          <p:cNvSpPr/>
          <p:nvPr/>
        </p:nvSpPr>
        <p:spPr>
          <a:xfrm>
            <a:off x="3705601" y="2399540"/>
            <a:ext cx="255055" cy="2871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等腰三角形 80">
            <a:extLst>
              <a:ext uri="{FF2B5EF4-FFF2-40B4-BE49-F238E27FC236}">
                <a16:creationId xmlns:a16="http://schemas.microsoft.com/office/drawing/2014/main" xmlns="" id="{73BE264D-E1F0-4E81-B9C2-F43DA19E7421}"/>
              </a:ext>
            </a:extLst>
          </p:cNvPr>
          <p:cNvSpPr/>
          <p:nvPr/>
        </p:nvSpPr>
        <p:spPr>
          <a:xfrm>
            <a:off x="2786322" y="2308995"/>
            <a:ext cx="255055" cy="25703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等腰三角形 81">
            <a:extLst>
              <a:ext uri="{FF2B5EF4-FFF2-40B4-BE49-F238E27FC236}">
                <a16:creationId xmlns:a16="http://schemas.microsoft.com/office/drawing/2014/main" xmlns="" id="{73BE264D-E1F0-4E81-B9C2-F43DA19E7421}"/>
              </a:ext>
            </a:extLst>
          </p:cNvPr>
          <p:cNvSpPr/>
          <p:nvPr/>
        </p:nvSpPr>
        <p:spPr>
          <a:xfrm>
            <a:off x="2341614" y="1885470"/>
            <a:ext cx="255055" cy="25703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xmlns="" id="{836F52CD-83E8-4C34-9CA0-73CB7123BE53}"/>
              </a:ext>
            </a:extLst>
          </p:cNvPr>
          <p:cNvSpPr/>
          <p:nvPr/>
        </p:nvSpPr>
        <p:spPr>
          <a:xfrm>
            <a:off x="3501044" y="1609988"/>
            <a:ext cx="255055" cy="2871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等腰三角形 85">
            <a:extLst>
              <a:ext uri="{FF2B5EF4-FFF2-40B4-BE49-F238E27FC236}">
                <a16:creationId xmlns:a16="http://schemas.microsoft.com/office/drawing/2014/main" xmlns="" id="{3B24AF82-1035-4353-8260-E3937D9E1EA7}"/>
              </a:ext>
            </a:extLst>
          </p:cNvPr>
          <p:cNvSpPr/>
          <p:nvPr/>
        </p:nvSpPr>
        <p:spPr>
          <a:xfrm>
            <a:off x="3062093" y="2209397"/>
            <a:ext cx="255055" cy="25703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xmlns="" id="{836F52CD-83E8-4C34-9CA0-73CB7123BE53}"/>
              </a:ext>
            </a:extLst>
          </p:cNvPr>
          <p:cNvSpPr/>
          <p:nvPr/>
        </p:nvSpPr>
        <p:spPr>
          <a:xfrm>
            <a:off x="3373516" y="1071347"/>
            <a:ext cx="255055" cy="28711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等腰三角形 88">
            <a:extLst>
              <a:ext uri="{FF2B5EF4-FFF2-40B4-BE49-F238E27FC236}">
                <a16:creationId xmlns:a16="http://schemas.microsoft.com/office/drawing/2014/main" xmlns="" id="{58BCA2B3-3410-4B6C-A343-B96FF9ED893C}"/>
              </a:ext>
            </a:extLst>
          </p:cNvPr>
          <p:cNvSpPr/>
          <p:nvPr/>
        </p:nvSpPr>
        <p:spPr>
          <a:xfrm>
            <a:off x="4487272" y="2864461"/>
            <a:ext cx="255055" cy="25703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等腰三角形 89">
            <a:extLst>
              <a:ext uri="{FF2B5EF4-FFF2-40B4-BE49-F238E27FC236}">
                <a16:creationId xmlns:a16="http://schemas.microsoft.com/office/drawing/2014/main" xmlns="" id="{58BCA2B3-3410-4B6C-A343-B96FF9ED893C}"/>
              </a:ext>
            </a:extLst>
          </p:cNvPr>
          <p:cNvSpPr/>
          <p:nvPr/>
        </p:nvSpPr>
        <p:spPr>
          <a:xfrm>
            <a:off x="4549631" y="3378809"/>
            <a:ext cx="255055" cy="25703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505075" y="1555426"/>
            <a:ext cx="4352925" cy="1722937"/>
          </a:xfrm>
          <a:custGeom>
            <a:avLst/>
            <a:gdLst>
              <a:gd name="connsiteX0" fmla="*/ 0 w 4352925"/>
              <a:gd name="connsiteY0" fmla="*/ 63824 h 1722937"/>
              <a:gd name="connsiteX1" fmla="*/ 800100 w 4352925"/>
              <a:gd name="connsiteY1" fmla="*/ 92399 h 1722937"/>
              <a:gd name="connsiteX2" fmla="*/ 1123950 w 4352925"/>
              <a:gd name="connsiteY2" fmla="*/ 949649 h 1722937"/>
              <a:gd name="connsiteX3" fmla="*/ 1419225 w 4352925"/>
              <a:gd name="connsiteY3" fmla="*/ 1578299 h 1722937"/>
              <a:gd name="connsiteX4" fmla="*/ 2200275 w 4352925"/>
              <a:gd name="connsiteY4" fmla="*/ 721049 h 1722937"/>
              <a:gd name="connsiteX5" fmla="*/ 2771775 w 4352925"/>
              <a:gd name="connsiteY5" fmla="*/ 1654499 h 1722937"/>
              <a:gd name="connsiteX6" fmla="*/ 4352925 w 4352925"/>
              <a:gd name="connsiteY6" fmla="*/ 1635449 h 172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52925" h="1722937">
                <a:moveTo>
                  <a:pt x="0" y="63824"/>
                </a:moveTo>
                <a:cubicBezTo>
                  <a:pt x="306387" y="4292"/>
                  <a:pt x="612775" y="-55239"/>
                  <a:pt x="800100" y="92399"/>
                </a:cubicBezTo>
                <a:cubicBezTo>
                  <a:pt x="987425" y="240037"/>
                  <a:pt x="1020763" y="701999"/>
                  <a:pt x="1123950" y="949649"/>
                </a:cubicBezTo>
                <a:cubicBezTo>
                  <a:pt x="1227138" y="1197299"/>
                  <a:pt x="1239838" y="1616399"/>
                  <a:pt x="1419225" y="1578299"/>
                </a:cubicBezTo>
                <a:cubicBezTo>
                  <a:pt x="1598612" y="1540199"/>
                  <a:pt x="1974850" y="708349"/>
                  <a:pt x="2200275" y="721049"/>
                </a:cubicBezTo>
                <a:cubicBezTo>
                  <a:pt x="2425700" y="733749"/>
                  <a:pt x="2413000" y="1502099"/>
                  <a:pt x="2771775" y="1654499"/>
                </a:cubicBezTo>
                <a:cubicBezTo>
                  <a:pt x="3130550" y="1806899"/>
                  <a:pt x="3989388" y="1660849"/>
                  <a:pt x="4352925" y="1635449"/>
                </a:cubicBez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等腰三角形 90">
            <a:extLst>
              <a:ext uri="{FF2B5EF4-FFF2-40B4-BE49-F238E27FC236}">
                <a16:creationId xmlns:a16="http://schemas.microsoft.com/office/drawing/2014/main" xmlns="" id="{C8F2E420-0FFD-4894-89B6-113B5DAAA31E}"/>
              </a:ext>
            </a:extLst>
          </p:cNvPr>
          <p:cNvSpPr/>
          <p:nvPr/>
        </p:nvSpPr>
        <p:spPr>
          <a:xfrm>
            <a:off x="3786505" y="3491196"/>
            <a:ext cx="255055" cy="25703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691680" y="1214906"/>
            <a:ext cx="5472608" cy="278871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57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3" r="14070" b="15878"/>
          <a:stretch/>
        </p:blipFill>
        <p:spPr bwMode="auto">
          <a:xfrm>
            <a:off x="272414" y="1597438"/>
            <a:ext cx="4032448" cy="31602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6" name="图片 4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8" b="5186"/>
          <a:stretch/>
        </p:blipFill>
        <p:spPr bwMode="auto">
          <a:xfrm>
            <a:off x="4290351" y="1556792"/>
            <a:ext cx="4628629" cy="32644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19672" y="4799898"/>
            <a:ext cx="1748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156176" y="4816248"/>
            <a:ext cx="167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/>
              <a:t>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98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上弧形箭头 28"/>
          <p:cNvSpPr/>
          <p:nvPr/>
        </p:nvSpPr>
        <p:spPr>
          <a:xfrm>
            <a:off x="2552939" y="2455946"/>
            <a:ext cx="4340969" cy="8711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 rot="21168139">
            <a:off x="5505472" y="2805963"/>
            <a:ext cx="2566393" cy="2078149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立方体 3"/>
          <p:cNvSpPr/>
          <p:nvPr/>
        </p:nvSpPr>
        <p:spPr>
          <a:xfrm>
            <a:off x="5148064" y="2060848"/>
            <a:ext cx="3240360" cy="3240360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1157733">
            <a:off x="821602" y="3023554"/>
            <a:ext cx="2549171" cy="3207116"/>
          </a:xfrm>
          <a:prstGeom prst="rect">
            <a:avLst/>
          </a:prstGeom>
          <a:noFill/>
          <a:ln w="57150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同心圆 8"/>
          <p:cNvSpPr/>
          <p:nvPr/>
        </p:nvSpPr>
        <p:spPr>
          <a:xfrm>
            <a:off x="2771800" y="4261856"/>
            <a:ext cx="214132" cy="214132"/>
          </a:xfrm>
          <a:prstGeom prst="donut">
            <a:avLst/>
          </a:prstGeom>
          <a:solidFill>
            <a:schemeClr val="tx1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71" y="4798371"/>
            <a:ext cx="288943" cy="288943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61" y="4642188"/>
            <a:ext cx="288943" cy="288943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566" y="4887987"/>
            <a:ext cx="288943" cy="288943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sp>
        <p:nvSpPr>
          <p:cNvPr id="13" name="同心圆 12"/>
          <p:cNvSpPr/>
          <p:nvPr/>
        </p:nvSpPr>
        <p:spPr>
          <a:xfrm>
            <a:off x="1994686" y="4526354"/>
            <a:ext cx="214132" cy="214132"/>
          </a:xfrm>
          <a:prstGeom prst="donut">
            <a:avLst/>
          </a:prstGeom>
          <a:solidFill>
            <a:schemeClr val="tx1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同心圆 13"/>
          <p:cNvSpPr/>
          <p:nvPr/>
        </p:nvSpPr>
        <p:spPr>
          <a:xfrm>
            <a:off x="1532761" y="4211178"/>
            <a:ext cx="214132" cy="214132"/>
          </a:xfrm>
          <a:prstGeom prst="donut">
            <a:avLst/>
          </a:prstGeom>
          <a:solidFill>
            <a:schemeClr val="tx1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同心圆 14"/>
          <p:cNvSpPr/>
          <p:nvPr/>
        </p:nvSpPr>
        <p:spPr>
          <a:xfrm>
            <a:off x="2338807" y="4211178"/>
            <a:ext cx="214132" cy="214132"/>
          </a:xfrm>
          <a:prstGeom prst="donut">
            <a:avLst/>
          </a:prstGeom>
          <a:solidFill>
            <a:schemeClr val="tx1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63" y="4596015"/>
            <a:ext cx="288943" cy="288943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809" y="4887987"/>
            <a:ext cx="288943" cy="288943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sp>
        <p:nvSpPr>
          <p:cNvPr id="18" name="同心圆 17"/>
          <p:cNvSpPr/>
          <p:nvPr/>
        </p:nvSpPr>
        <p:spPr>
          <a:xfrm>
            <a:off x="1882056" y="4117056"/>
            <a:ext cx="214132" cy="214132"/>
          </a:xfrm>
          <a:prstGeom prst="donut">
            <a:avLst/>
          </a:prstGeom>
          <a:solidFill>
            <a:schemeClr val="tx1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同心圆 20"/>
          <p:cNvSpPr/>
          <p:nvPr/>
        </p:nvSpPr>
        <p:spPr>
          <a:xfrm>
            <a:off x="2656820" y="4596015"/>
            <a:ext cx="214132" cy="214132"/>
          </a:xfrm>
          <a:prstGeom prst="donut">
            <a:avLst/>
          </a:prstGeom>
          <a:solidFill>
            <a:schemeClr val="tx1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22" y="4393614"/>
            <a:ext cx="288943" cy="288943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818" y="4393613"/>
            <a:ext cx="288943" cy="288943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36" y="4801293"/>
            <a:ext cx="288943" cy="288943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sp>
        <p:nvSpPr>
          <p:cNvPr id="26" name="同心圆 25"/>
          <p:cNvSpPr/>
          <p:nvPr/>
        </p:nvSpPr>
        <p:spPr>
          <a:xfrm>
            <a:off x="2369377" y="4526354"/>
            <a:ext cx="214132" cy="214132"/>
          </a:xfrm>
          <a:prstGeom prst="donut">
            <a:avLst/>
          </a:prstGeom>
          <a:solidFill>
            <a:schemeClr val="tx1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同心圆 26"/>
          <p:cNvSpPr/>
          <p:nvPr/>
        </p:nvSpPr>
        <p:spPr>
          <a:xfrm>
            <a:off x="2124675" y="4755792"/>
            <a:ext cx="214132" cy="214132"/>
          </a:xfrm>
          <a:prstGeom prst="donut">
            <a:avLst/>
          </a:prstGeom>
          <a:solidFill>
            <a:schemeClr val="tx1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同心圆 27"/>
          <p:cNvSpPr/>
          <p:nvPr/>
        </p:nvSpPr>
        <p:spPr>
          <a:xfrm>
            <a:off x="2068937" y="4286548"/>
            <a:ext cx="214132" cy="214132"/>
          </a:xfrm>
          <a:prstGeom prst="donut">
            <a:avLst/>
          </a:prstGeom>
          <a:solidFill>
            <a:schemeClr val="tx1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333500" y="4352925"/>
            <a:ext cx="1647825" cy="610619"/>
          </a:xfrm>
          <a:custGeom>
            <a:avLst/>
            <a:gdLst>
              <a:gd name="connsiteX0" fmla="*/ 0 w 1647825"/>
              <a:gd name="connsiteY0" fmla="*/ 0 h 610619"/>
              <a:gd name="connsiteX1" fmla="*/ 381000 w 1647825"/>
              <a:gd name="connsiteY1" fmla="*/ 85725 h 610619"/>
              <a:gd name="connsiteX2" fmla="*/ 619125 w 1647825"/>
              <a:gd name="connsiteY2" fmla="*/ 38100 h 610619"/>
              <a:gd name="connsiteX3" fmla="*/ 590550 w 1647825"/>
              <a:gd name="connsiteY3" fmla="*/ 371475 h 610619"/>
              <a:gd name="connsiteX4" fmla="*/ 695325 w 1647825"/>
              <a:gd name="connsiteY4" fmla="*/ 552450 h 610619"/>
              <a:gd name="connsiteX5" fmla="*/ 1019175 w 1647825"/>
              <a:gd name="connsiteY5" fmla="*/ 609600 h 610619"/>
              <a:gd name="connsiteX6" fmla="*/ 1266825 w 1647825"/>
              <a:gd name="connsiteY6" fmla="*/ 514350 h 610619"/>
              <a:gd name="connsiteX7" fmla="*/ 1647825 w 1647825"/>
              <a:gd name="connsiteY7" fmla="*/ 438150 h 61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47825" h="610619">
                <a:moveTo>
                  <a:pt x="0" y="0"/>
                </a:moveTo>
                <a:cubicBezTo>
                  <a:pt x="138906" y="39687"/>
                  <a:pt x="277813" y="79375"/>
                  <a:pt x="381000" y="85725"/>
                </a:cubicBezTo>
                <a:cubicBezTo>
                  <a:pt x="484188" y="92075"/>
                  <a:pt x="584200" y="-9525"/>
                  <a:pt x="619125" y="38100"/>
                </a:cubicBezTo>
                <a:cubicBezTo>
                  <a:pt x="654050" y="85725"/>
                  <a:pt x="577850" y="285750"/>
                  <a:pt x="590550" y="371475"/>
                </a:cubicBezTo>
                <a:cubicBezTo>
                  <a:pt x="603250" y="457200"/>
                  <a:pt x="623887" y="512762"/>
                  <a:pt x="695325" y="552450"/>
                </a:cubicBezTo>
                <a:cubicBezTo>
                  <a:pt x="766763" y="592138"/>
                  <a:pt x="923925" y="615950"/>
                  <a:pt x="1019175" y="609600"/>
                </a:cubicBezTo>
                <a:cubicBezTo>
                  <a:pt x="1114425" y="603250"/>
                  <a:pt x="1162050" y="542925"/>
                  <a:pt x="1266825" y="514350"/>
                </a:cubicBezTo>
                <a:cubicBezTo>
                  <a:pt x="1371600" y="485775"/>
                  <a:pt x="1579563" y="454025"/>
                  <a:pt x="1647825" y="438150"/>
                </a:cubicBezTo>
              </a:path>
            </a:pathLst>
          </a:cu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同心圆 29"/>
          <p:cNvSpPr/>
          <p:nvPr/>
        </p:nvSpPr>
        <p:spPr>
          <a:xfrm>
            <a:off x="6876256" y="3472004"/>
            <a:ext cx="214132" cy="214132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743515"/>
            <a:ext cx="288943" cy="28894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900" y="4740486"/>
            <a:ext cx="288943" cy="288943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389" y="4224681"/>
            <a:ext cx="288943" cy="288943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81" y="4381882"/>
            <a:ext cx="288943" cy="288943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965" y="4226972"/>
            <a:ext cx="288943" cy="288943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574" y="4436657"/>
            <a:ext cx="288943" cy="288943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287" y="4895682"/>
            <a:ext cx="288943" cy="288943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xmlns="" id="{0609D585-79F7-49EB-9401-E0C267C6C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682557"/>
            <a:ext cx="288943" cy="288943"/>
          </a:xfrm>
          <a:prstGeom prst="rect">
            <a:avLst/>
          </a:prstGeom>
        </p:spPr>
      </p:pic>
      <p:sp>
        <p:nvSpPr>
          <p:cNvPr id="40" name="同心圆 39"/>
          <p:cNvSpPr/>
          <p:nvPr/>
        </p:nvSpPr>
        <p:spPr>
          <a:xfrm>
            <a:off x="6364599" y="3334033"/>
            <a:ext cx="214132" cy="214132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同心圆 40"/>
          <p:cNvSpPr/>
          <p:nvPr/>
        </p:nvSpPr>
        <p:spPr>
          <a:xfrm>
            <a:off x="6919405" y="3112950"/>
            <a:ext cx="214132" cy="214132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同心圆 41"/>
          <p:cNvSpPr/>
          <p:nvPr/>
        </p:nvSpPr>
        <p:spPr>
          <a:xfrm>
            <a:off x="7850221" y="2898818"/>
            <a:ext cx="214132" cy="214132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同心圆 42"/>
          <p:cNvSpPr/>
          <p:nvPr/>
        </p:nvSpPr>
        <p:spPr>
          <a:xfrm>
            <a:off x="7561278" y="2348880"/>
            <a:ext cx="214132" cy="214132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同心圆 43"/>
          <p:cNvSpPr/>
          <p:nvPr/>
        </p:nvSpPr>
        <p:spPr>
          <a:xfrm>
            <a:off x="6885305" y="2348880"/>
            <a:ext cx="214132" cy="214132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同心圆 46"/>
          <p:cNvSpPr/>
          <p:nvPr/>
        </p:nvSpPr>
        <p:spPr>
          <a:xfrm>
            <a:off x="6385146" y="2585240"/>
            <a:ext cx="214132" cy="214132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同心圆 47"/>
          <p:cNvSpPr/>
          <p:nvPr/>
        </p:nvSpPr>
        <p:spPr>
          <a:xfrm>
            <a:off x="6043927" y="2241814"/>
            <a:ext cx="214132" cy="214132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同心圆 48"/>
          <p:cNvSpPr/>
          <p:nvPr/>
        </p:nvSpPr>
        <p:spPr>
          <a:xfrm>
            <a:off x="5399200" y="3021422"/>
            <a:ext cx="214132" cy="214132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39827" y="3472004"/>
            <a:ext cx="221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投影</a:t>
            </a:r>
          </a:p>
        </p:txBody>
      </p:sp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053703"/>
              </p:ext>
            </p:extLst>
          </p:nvPr>
        </p:nvGraphicFramePr>
        <p:xfrm>
          <a:off x="2267586" y="3373003"/>
          <a:ext cx="718345" cy="532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5" imgW="342720" imgH="253800" progId="Equation.DSMT4">
                  <p:embed/>
                </p:oleObj>
              </mc:Choice>
              <mc:Fallback>
                <p:oleObj name="Equation" r:id="rId5" imgW="342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67586" y="3373003"/>
                        <a:ext cx="718345" cy="5321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450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2265273"/>
            <a:ext cx="4229181" cy="28496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668" y="2265272"/>
            <a:ext cx="4229181" cy="284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8" y="2358805"/>
            <a:ext cx="4102810" cy="27644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350421"/>
            <a:ext cx="4102810" cy="276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8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79712" y="511488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16216" y="513388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/>
              <a:t>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33452"/>
            <a:ext cx="4067944" cy="27463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321645"/>
            <a:ext cx="4067944" cy="274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2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21</Words>
  <Application>Microsoft Office PowerPoint</Application>
  <PresentationFormat>全屏显示(4:3)</PresentationFormat>
  <Paragraphs>13</Paragraphs>
  <Slides>9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32</cp:revision>
  <dcterms:created xsi:type="dcterms:W3CDTF">2020-03-08T00:47:01Z</dcterms:created>
  <dcterms:modified xsi:type="dcterms:W3CDTF">2020-06-17T08:33:54Z</dcterms:modified>
</cp:coreProperties>
</file>