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10B45-589A-4A2A-8B78-CD2971E8C0E5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84222-EA90-4571-86E7-9AE956A48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483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84222-EA90-4571-86E7-9AE956A482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28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84222-EA90-4571-86E7-9AE956A482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28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84222-EA90-4571-86E7-9AE956A482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28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799692" y="1370774"/>
            <a:ext cx="864096" cy="864096"/>
            <a:chOff x="1187624" y="1412776"/>
            <a:chExt cx="864096" cy="864096"/>
          </a:xfrm>
        </p:grpSpPr>
        <p:sp>
          <p:nvSpPr>
            <p:cNvPr id="4" name="椭圆 3"/>
            <p:cNvSpPr/>
            <p:nvPr/>
          </p:nvSpPr>
          <p:spPr>
            <a:xfrm>
              <a:off x="1187624" y="1412776"/>
              <a:ext cx="864096" cy="86409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08717" y="1552436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A</a:t>
              </a:r>
              <a:endParaRPr lang="zh-CN" altLang="en-US" sz="3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3978" y="1370774"/>
            <a:ext cx="864096" cy="864096"/>
            <a:chOff x="1187624" y="1412776"/>
            <a:chExt cx="864096" cy="864096"/>
          </a:xfrm>
        </p:grpSpPr>
        <p:sp>
          <p:nvSpPr>
            <p:cNvPr id="9" name="椭圆 8"/>
            <p:cNvSpPr/>
            <p:nvPr/>
          </p:nvSpPr>
          <p:spPr>
            <a:xfrm>
              <a:off x="1187624" y="1412776"/>
              <a:ext cx="864096" cy="86409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08717" y="1552436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B</a:t>
              </a:r>
              <a:endParaRPr lang="zh-CN" altLang="en-US" sz="3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95836" y="3384838"/>
            <a:ext cx="864096" cy="864096"/>
            <a:chOff x="1187624" y="1412776"/>
            <a:chExt cx="864096" cy="864096"/>
          </a:xfrm>
        </p:grpSpPr>
        <p:sp>
          <p:nvSpPr>
            <p:cNvPr id="12" name="椭圆 11"/>
            <p:cNvSpPr/>
            <p:nvPr/>
          </p:nvSpPr>
          <p:spPr>
            <a:xfrm>
              <a:off x="1187624" y="1412776"/>
              <a:ext cx="864096" cy="86409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08717" y="1552436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C</a:t>
              </a:r>
              <a:endParaRPr lang="zh-CN" altLang="en-US" sz="32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247964" y="1663161"/>
            <a:ext cx="864096" cy="864096"/>
            <a:chOff x="1187624" y="1412776"/>
            <a:chExt cx="864096" cy="864096"/>
          </a:xfrm>
        </p:grpSpPr>
        <p:sp>
          <p:nvSpPr>
            <p:cNvPr id="15" name="椭圆 14"/>
            <p:cNvSpPr/>
            <p:nvPr/>
          </p:nvSpPr>
          <p:spPr>
            <a:xfrm>
              <a:off x="1187624" y="1412776"/>
              <a:ext cx="864096" cy="86409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08717" y="1552436"/>
              <a:ext cx="4379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D</a:t>
              </a:r>
              <a:endParaRPr lang="zh-CN" altLang="en-US" sz="3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472100" y="3092450"/>
            <a:ext cx="864096" cy="864096"/>
            <a:chOff x="1187624" y="1412776"/>
            <a:chExt cx="864096" cy="864096"/>
          </a:xfrm>
        </p:grpSpPr>
        <p:sp>
          <p:nvSpPr>
            <p:cNvPr id="18" name="椭圆 17"/>
            <p:cNvSpPr/>
            <p:nvPr/>
          </p:nvSpPr>
          <p:spPr>
            <a:xfrm>
              <a:off x="1187624" y="1412776"/>
              <a:ext cx="864096" cy="86409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08717" y="1552436"/>
              <a:ext cx="3850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E</a:t>
              </a:r>
              <a:endParaRPr lang="zh-CN" altLang="en-US" sz="32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52220" y="1407249"/>
            <a:ext cx="864096" cy="864096"/>
            <a:chOff x="1187624" y="1412776"/>
            <a:chExt cx="864096" cy="864096"/>
          </a:xfrm>
        </p:grpSpPr>
        <p:sp>
          <p:nvSpPr>
            <p:cNvPr id="21" name="椭圆 20"/>
            <p:cNvSpPr/>
            <p:nvPr/>
          </p:nvSpPr>
          <p:spPr>
            <a:xfrm>
              <a:off x="1187624" y="1412776"/>
              <a:ext cx="864096" cy="86409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08717" y="1552436"/>
              <a:ext cx="373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F</a:t>
              </a:r>
              <a:endParaRPr lang="zh-CN" altLang="en-US" sz="32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632340" y="2869530"/>
            <a:ext cx="864096" cy="864096"/>
            <a:chOff x="1187624" y="1412776"/>
            <a:chExt cx="864096" cy="864096"/>
          </a:xfrm>
        </p:grpSpPr>
        <p:sp>
          <p:nvSpPr>
            <p:cNvPr id="24" name="椭圆 23"/>
            <p:cNvSpPr/>
            <p:nvPr/>
          </p:nvSpPr>
          <p:spPr>
            <a:xfrm>
              <a:off x="1187624" y="1412776"/>
              <a:ext cx="864096" cy="86409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08717" y="1552436"/>
              <a:ext cx="4443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G</a:t>
              </a:r>
              <a:endParaRPr lang="zh-CN" altLang="en-US" sz="3200" dirty="0"/>
            </a:p>
          </p:txBody>
        </p:sp>
      </p:grpSp>
      <p:cxnSp>
        <p:nvCxnSpPr>
          <p:cNvPr id="27" name="直接连接符 26"/>
          <p:cNvCxnSpPr>
            <a:stCxn id="9" idx="6"/>
            <a:endCxn id="4" idx="2"/>
          </p:cNvCxnSpPr>
          <p:nvPr/>
        </p:nvCxnSpPr>
        <p:spPr>
          <a:xfrm>
            <a:off x="998074" y="1802822"/>
            <a:ext cx="801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" idx="6"/>
            <a:endCxn id="15" idx="2"/>
          </p:cNvCxnSpPr>
          <p:nvPr/>
        </p:nvCxnSpPr>
        <p:spPr>
          <a:xfrm>
            <a:off x="2663788" y="1802822"/>
            <a:ext cx="1584176" cy="292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5" idx="4"/>
            <a:endCxn id="12" idx="7"/>
          </p:cNvCxnSpPr>
          <p:nvPr/>
        </p:nvCxnSpPr>
        <p:spPr>
          <a:xfrm flipH="1">
            <a:off x="3833388" y="2527257"/>
            <a:ext cx="846624" cy="9841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5" idx="6"/>
            <a:endCxn id="21" idx="2"/>
          </p:cNvCxnSpPr>
          <p:nvPr/>
        </p:nvCxnSpPr>
        <p:spPr>
          <a:xfrm flipV="1">
            <a:off x="5112060" y="1839297"/>
            <a:ext cx="1440160" cy="255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5" idx="5"/>
            <a:endCxn id="18" idx="1"/>
          </p:cNvCxnSpPr>
          <p:nvPr/>
        </p:nvCxnSpPr>
        <p:spPr>
          <a:xfrm>
            <a:off x="4985516" y="2400713"/>
            <a:ext cx="613128" cy="81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endCxn id="24" idx="2"/>
          </p:cNvCxnSpPr>
          <p:nvPr/>
        </p:nvCxnSpPr>
        <p:spPr>
          <a:xfrm flipV="1">
            <a:off x="6480212" y="3301578"/>
            <a:ext cx="1152128" cy="2098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4" idx="1"/>
            <a:endCxn id="21" idx="5"/>
          </p:cNvCxnSpPr>
          <p:nvPr/>
        </p:nvCxnSpPr>
        <p:spPr>
          <a:xfrm flipH="1" flipV="1">
            <a:off x="7289772" y="2144801"/>
            <a:ext cx="469112" cy="851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8" idx="7"/>
          </p:cNvCxnSpPr>
          <p:nvPr/>
        </p:nvCxnSpPr>
        <p:spPr>
          <a:xfrm flipV="1">
            <a:off x="6209652" y="2234870"/>
            <a:ext cx="563661" cy="984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" idx="5"/>
            <a:endCxn id="12" idx="1"/>
          </p:cNvCxnSpPr>
          <p:nvPr/>
        </p:nvCxnSpPr>
        <p:spPr>
          <a:xfrm>
            <a:off x="2537244" y="2108326"/>
            <a:ext cx="685136" cy="1403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398883" y="1052736"/>
            <a:ext cx="0" cy="3384376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5305916" y="997740"/>
            <a:ext cx="0" cy="3384376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utoShape 2" descr="https://images2015.cnblogs.com/blog/1042406/201612/1042406-20161222112847323-134619724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AutoShape 4" descr="https://images2015.cnblogs.com/blog/1042406/201612/1042406-20161222112847323-1346197243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63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images2015.cnblogs.com/blog/1042406/201612/1042406-20161222112847323-134619724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s://images2015.cnblogs.com/blog/1042406/201612/1042406-20161222112847323-1346197243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48680"/>
            <a:ext cx="8394965" cy="516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菱形 25"/>
          <p:cNvSpPr/>
          <p:nvPr/>
        </p:nvSpPr>
        <p:spPr>
          <a:xfrm>
            <a:off x="3059832" y="2708920"/>
            <a:ext cx="288032" cy="2880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菱形 42"/>
          <p:cNvSpPr/>
          <p:nvPr/>
        </p:nvSpPr>
        <p:spPr>
          <a:xfrm>
            <a:off x="3210595" y="3212976"/>
            <a:ext cx="288032" cy="2880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菱形 44"/>
          <p:cNvSpPr/>
          <p:nvPr/>
        </p:nvSpPr>
        <p:spPr>
          <a:xfrm>
            <a:off x="2957364" y="3831876"/>
            <a:ext cx="288032" cy="2880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菱形 46"/>
          <p:cNvSpPr/>
          <p:nvPr/>
        </p:nvSpPr>
        <p:spPr>
          <a:xfrm>
            <a:off x="3245396" y="4365104"/>
            <a:ext cx="288032" cy="2880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菱形 47"/>
          <p:cNvSpPr/>
          <p:nvPr/>
        </p:nvSpPr>
        <p:spPr>
          <a:xfrm>
            <a:off x="3851920" y="4365104"/>
            <a:ext cx="288032" cy="2880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菱形 48"/>
          <p:cNvSpPr/>
          <p:nvPr/>
        </p:nvSpPr>
        <p:spPr>
          <a:xfrm>
            <a:off x="4361441" y="4080867"/>
            <a:ext cx="288032" cy="2880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菱形 50"/>
          <p:cNvSpPr/>
          <p:nvPr/>
        </p:nvSpPr>
        <p:spPr>
          <a:xfrm>
            <a:off x="5004048" y="4096641"/>
            <a:ext cx="288032" cy="2880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菱形 51"/>
          <p:cNvSpPr/>
          <p:nvPr/>
        </p:nvSpPr>
        <p:spPr>
          <a:xfrm>
            <a:off x="5257973" y="2579390"/>
            <a:ext cx="288032" cy="2880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菱形 52"/>
          <p:cNvSpPr/>
          <p:nvPr/>
        </p:nvSpPr>
        <p:spPr>
          <a:xfrm>
            <a:off x="5724128" y="2989114"/>
            <a:ext cx="288032" cy="2880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菱形 58"/>
          <p:cNvSpPr/>
          <p:nvPr/>
        </p:nvSpPr>
        <p:spPr>
          <a:xfrm>
            <a:off x="6084168" y="3533750"/>
            <a:ext cx="288032" cy="2880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菱形 59"/>
          <p:cNvSpPr/>
          <p:nvPr/>
        </p:nvSpPr>
        <p:spPr>
          <a:xfrm>
            <a:off x="6516216" y="4119908"/>
            <a:ext cx="288032" cy="2880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菱形 60"/>
          <p:cNvSpPr/>
          <p:nvPr/>
        </p:nvSpPr>
        <p:spPr>
          <a:xfrm>
            <a:off x="6732240" y="4293096"/>
            <a:ext cx="288032" cy="2880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76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1870546" y="1099994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869827" y="1702532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870546" y="2278596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869827" y="2854660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869827" y="3430724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869827" y="4006788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869827" y="4582852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869827" y="5225566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590626" y="1702532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591345" y="2278596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590626" y="2854660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590626" y="3430724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590626" y="4006788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590626" y="4582852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383433" y="2240868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382714" y="2816932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382714" y="3392996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382714" y="3969060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102794" y="2816932"/>
            <a:ext cx="50405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102794" y="3392996"/>
            <a:ext cx="50405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895601" y="2317440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4894882" y="2893504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894882" y="3469568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894882" y="4045632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5614243" y="1774540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5614962" y="2350604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5614243" y="2926668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5614243" y="3502732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5614243" y="4078796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614243" y="4654860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6335042" y="1270484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334323" y="1873022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335042" y="2449086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6334323" y="3025150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6334323" y="3601214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6334323" y="4177278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6334323" y="4753342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6334323" y="5396056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4054" y="368966"/>
                <a:ext cx="24478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/>
                  <a:t>输入</a:t>
                </a:r>
                <a:r>
                  <a:rPr lang="zh-CN" altLang="en-US" sz="3200" dirty="0" smtClean="0"/>
                  <a:t>个体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 smtClean="0"/>
                  <a:t>：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4" y="368966"/>
                <a:ext cx="2447837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6219" t="-18947" r="-22886" b="-29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132673" y="368966"/>
                <a:ext cx="24478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 smtClean="0"/>
                  <a:t>输出个体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73" y="368966"/>
                <a:ext cx="2447837" cy="584775"/>
              </a:xfrm>
              <a:prstGeom prst="rect">
                <a:avLst/>
              </a:prstGeom>
              <a:blipFill rotWithShape="1">
                <a:blip r:embed="rId4"/>
                <a:stretch>
                  <a:fillRect l="-6219" t="-18947" b="-29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611560" y="2635188"/>
            <a:ext cx="1008112" cy="1009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87824" y="838384"/>
            <a:ext cx="1114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编码</a:t>
            </a:r>
            <a:endParaRPr lang="zh-CN" altLang="en-US" sz="2800" b="1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521891" y="1099994"/>
            <a:ext cx="1832931" cy="143063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658220" y="838384"/>
            <a:ext cx="1114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解码</a:t>
            </a:r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4499992" y="1099994"/>
            <a:ext cx="1835050" cy="139290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81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2147259" y="1417494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146540" y="2020032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147259" y="2596096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146540" y="3172160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146540" y="3748224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146540" y="4324288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146540" y="4900352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146540" y="5543066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491880" y="2020032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492599" y="2596096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491880" y="3172160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491880" y="3748224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491880" y="4324288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491880" y="4900352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932759" y="2776116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932040" y="3352180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932040" y="3928244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932040" y="4504308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457400" y="3388060"/>
            <a:ext cx="50405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457400" y="3964124"/>
            <a:ext cx="50405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5334" y="832719"/>
                <a:ext cx="24478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/>
                  <a:t>输入</a:t>
                </a:r>
                <a:r>
                  <a:rPr lang="zh-CN" altLang="en-US" sz="3200" dirty="0" smtClean="0"/>
                  <a:t>个体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 smtClean="0"/>
                  <a:t>：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34" y="832719"/>
                <a:ext cx="2447837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6484" t="-18750" r="-22943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888273" y="2952688"/>
            <a:ext cx="1008112" cy="1009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74555" y="1723624"/>
            <a:ext cx="1114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编码</a:t>
            </a:r>
            <a:endParaRPr lang="zh-CN" altLang="en-US" sz="2800" b="1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798604" y="1417494"/>
            <a:ext cx="4077652" cy="186267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19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36</Words>
  <Application>Microsoft Office PowerPoint</Application>
  <PresentationFormat>全屏显示(4:3)</PresentationFormat>
  <Paragraphs>16</Paragraphs>
  <Slides>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7</cp:revision>
  <dcterms:created xsi:type="dcterms:W3CDTF">2020-03-29T00:24:09Z</dcterms:created>
  <dcterms:modified xsi:type="dcterms:W3CDTF">2020-06-17T10:03:58Z</dcterms:modified>
</cp:coreProperties>
</file>