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20271" y="2274257"/>
            <a:ext cx="3095945" cy="33123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935596" y="3565879"/>
            <a:ext cx="3384376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2232" y="3053278"/>
            <a:ext cx="12241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/>
              <a:t>污水</a:t>
            </a:r>
            <a:endParaRPr lang="zh-CN" altLang="en-US" sz="5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76473" y="1916832"/>
            <a:ext cx="25958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/>
              <a:t>有机</a:t>
            </a:r>
            <a:r>
              <a:rPr lang="zh-CN" altLang="zh-CN" sz="2800" dirty="0" smtClean="0"/>
              <a:t>负荷</a:t>
            </a:r>
            <a:endParaRPr lang="en-US" altLang="zh-CN" sz="2800" dirty="0" smtClean="0"/>
          </a:p>
          <a:p>
            <a:r>
              <a:rPr lang="zh-CN" altLang="zh-CN" sz="2800" dirty="0" smtClean="0"/>
              <a:t>进水量</a:t>
            </a:r>
            <a:endParaRPr lang="en-US" altLang="zh-CN" sz="2800" dirty="0" smtClean="0"/>
          </a:p>
          <a:p>
            <a:r>
              <a:rPr lang="zh-CN" altLang="zh-CN" sz="2800" dirty="0" smtClean="0"/>
              <a:t>进水</a:t>
            </a:r>
            <a:r>
              <a:rPr lang="en-US" altLang="zh-CN" sz="2800" dirty="0" smtClean="0"/>
              <a:t>COD</a:t>
            </a:r>
          </a:p>
          <a:p>
            <a:r>
              <a:rPr lang="zh-CN" altLang="zh-CN" sz="2800" dirty="0" smtClean="0"/>
              <a:t>水力负荷</a:t>
            </a:r>
            <a:endParaRPr lang="en-US" altLang="zh-CN" sz="2800" dirty="0" smtClean="0"/>
          </a:p>
        </p:txBody>
      </p:sp>
      <p:sp>
        <p:nvSpPr>
          <p:cNvPr id="8" name="矩形 7"/>
          <p:cNvSpPr/>
          <p:nvPr/>
        </p:nvSpPr>
        <p:spPr>
          <a:xfrm>
            <a:off x="1167644" y="4161274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2800" dirty="0"/>
              <a:t>碱度</a:t>
            </a:r>
            <a:r>
              <a:rPr lang="zh-CN" altLang="zh-CN" sz="2800" dirty="0" smtClean="0"/>
              <a:t>负荷</a:t>
            </a:r>
            <a:endParaRPr lang="en-US" altLang="zh-CN" sz="2800" dirty="0" smtClean="0"/>
          </a:p>
          <a:p>
            <a:r>
              <a:rPr lang="en-US" altLang="zh-CN" sz="2800" dirty="0" smtClean="0"/>
              <a:t>pH</a:t>
            </a:r>
            <a:r>
              <a:rPr lang="zh-CN" altLang="zh-CN" sz="2800" dirty="0"/>
              <a:t>值</a:t>
            </a:r>
            <a:endParaRPr lang="en-US" altLang="zh-CN" sz="2800" dirty="0"/>
          </a:p>
          <a:p>
            <a:r>
              <a:rPr lang="zh-CN" altLang="zh-CN" sz="2800" dirty="0"/>
              <a:t>进水温度</a:t>
            </a:r>
            <a:endParaRPr lang="en-US" altLang="zh-CN" sz="2800" dirty="0"/>
          </a:p>
          <a:p>
            <a:r>
              <a:rPr lang="zh-CN" altLang="zh-CN" sz="2800" dirty="0"/>
              <a:t>进水</a:t>
            </a:r>
            <a:r>
              <a:rPr lang="en-US" altLang="zh-CN" sz="2800" dirty="0"/>
              <a:t>TSS</a:t>
            </a:r>
          </a:p>
          <a:p>
            <a:r>
              <a:rPr lang="zh-CN" altLang="zh-CN" sz="2800" dirty="0"/>
              <a:t>进水</a:t>
            </a:r>
            <a:r>
              <a:rPr lang="en-US" altLang="zh-CN" sz="2800" dirty="0"/>
              <a:t>VFA</a:t>
            </a:r>
            <a:endParaRPr lang="zh-CN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3670339" y="2632330"/>
            <a:ext cx="259580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反应器</a:t>
            </a:r>
            <a:r>
              <a:rPr lang="en-US" altLang="zh-CN" sz="3200" dirty="0" smtClean="0">
                <a:solidFill>
                  <a:schemeClr val="bg1"/>
                </a:solidFill>
              </a:rPr>
              <a:t>PH</a:t>
            </a:r>
          </a:p>
          <a:p>
            <a:endParaRPr lang="en-US" altLang="zh-CN" sz="3200" dirty="0">
              <a:solidFill>
                <a:schemeClr val="bg1"/>
              </a:solidFill>
            </a:endParaRPr>
          </a:p>
          <a:p>
            <a:endParaRPr lang="en-US" altLang="zh-CN" sz="3200" dirty="0" smtClean="0">
              <a:solidFill>
                <a:schemeClr val="bg1"/>
              </a:solidFill>
            </a:endParaRPr>
          </a:p>
          <a:p>
            <a:endParaRPr lang="en-US" altLang="zh-CN" sz="3200" dirty="0" smtClean="0">
              <a:solidFill>
                <a:schemeClr val="bg1"/>
              </a:solidFill>
            </a:endParaRPr>
          </a:p>
          <a:p>
            <a:r>
              <a:rPr lang="zh-CN" altLang="en-US" sz="3200" dirty="0" smtClean="0">
                <a:solidFill>
                  <a:schemeClr val="bg1"/>
                </a:solidFill>
              </a:rPr>
              <a:t>反应器温度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endParaRPr lang="en-US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5868144" y="3565879"/>
            <a:ext cx="2340459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608113" y="2113398"/>
            <a:ext cx="1907958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/>
              <a:t>出水</a:t>
            </a:r>
            <a:r>
              <a:rPr lang="en-US" altLang="zh-CN" sz="2800" dirty="0" smtClean="0"/>
              <a:t>COD</a:t>
            </a:r>
            <a:endParaRPr lang="en-US" altLang="zh-CN" sz="2800" dirty="0"/>
          </a:p>
          <a:p>
            <a:r>
              <a:rPr lang="en-US" altLang="zh-CN" sz="2800" dirty="0" smtClean="0"/>
              <a:t>COD</a:t>
            </a:r>
            <a:r>
              <a:rPr lang="zh-CN" altLang="zh-CN" sz="2800" dirty="0" smtClean="0"/>
              <a:t>去除率</a:t>
            </a:r>
            <a:endParaRPr lang="en-US" altLang="zh-CN" sz="2800" dirty="0" smtClean="0"/>
          </a:p>
          <a:p>
            <a:r>
              <a:rPr lang="zh-CN" altLang="zh-CN" sz="2800" dirty="0" smtClean="0"/>
              <a:t>出水</a:t>
            </a:r>
            <a:r>
              <a:rPr lang="en-US" altLang="zh-CN" sz="2800" dirty="0"/>
              <a:t>VFA</a:t>
            </a:r>
            <a:endParaRPr lang="zh-CN" alt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4139952" y="5761712"/>
            <a:ext cx="2270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反应器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10359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30</Words>
  <Application>Microsoft Office PowerPoint</Application>
  <PresentationFormat>全屏显示(4:3)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3</cp:revision>
  <dcterms:created xsi:type="dcterms:W3CDTF">2020-04-01T11:18:57Z</dcterms:created>
  <dcterms:modified xsi:type="dcterms:W3CDTF">2020-04-01T15:34:08Z</dcterms:modified>
</cp:coreProperties>
</file>