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DM Sans" pitchFamily="2" charset="0"/>
      <p:regular r:id="rId12"/>
    </p:embeddedFont>
    <p:embeddedFont>
      <p:font typeface="PT Serif" panose="020A0603040505020204" pitchFamily="18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3:59:12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4457 480 24575,'1'95'0,"-3"100"0,-7-120 0,5-41 0,-2 43 0,8-27 0,12 70 0,-14-116 0,1 0 0,0 1 0,-1-1 0,0 0 0,0 0 0,0 0 0,0 1 0,-1-1 0,0 0 0,-2 8 0,2-11 0,0 0 0,0 1 0,0-1 0,0 0 0,0 0 0,-1 0 0,1 0 0,0 0 0,0 0 0,-1 0 0,1-1 0,-1 1 0,1 0 0,-1-1 0,1 1 0,-1-1 0,1 0 0,-1 1 0,1-1 0,-1 0 0,0 0 0,1 0 0,-1 0 0,1 0 0,-1 0 0,1-1 0,-1 1 0,0 0 0,1-1 0,-1 1 0,-1-2 0,-63-18 0,46 13 0,1 1 0,-2 1 0,1 1 0,-28-3 0,39 6 0,0 0 0,-1-1 0,1-1 0,0 1 0,-13-7 0,12 5 0,0 0 0,0 1 0,-1 0 0,-11-1 0,-115-8 0,66 5 0,-139 5 0,102 4 0,100-2 0,0 1 0,0 1 0,0-1 0,0 1 0,1 1 0,-1 0 0,-8 4 0,8-4 0,0 1 0,-1-1 0,0-1 0,1 1 0,-18 1 0,-134 14 0,94-9 0,-86 2 0,-97-10 0,-209-4 0,333-5 0,-65-3 0,63 13 0,-136-4 0,232-2 0,0-1 0,-40-13 0,-22-4 0,40 11 0,40 8 0,-1-1 0,0 2 0,0 0 0,0 1 0,-1 0 0,1 1 0,0 0 0,-26 5 0,-5 2 0,0-2 0,0-2 0,-75-4 0,38 0 0,78 1 0,1 0 0,-1 0 0,0 0 0,1 0 0,-1-1 0,1 1 0,-1-1 0,0 0 0,1 0 0,0 0 0,-1-1 0,1 1 0,0-1 0,-1 0 0,1 0 0,0 0 0,0 0 0,1 0 0,-1-1 0,0 1 0,1-1 0,0 0 0,-1 0 0,1 0 0,0 0 0,0 0 0,1 0 0,-1 0 0,1-1 0,0 1 0,-1-1 0,1 1 0,1-1 0,-1 1 0,0-5 0,0-4 0,0 1 0,-1 0 0,-1 0 0,1 0 0,-2 0 0,0 1 0,0-1 0,-1 1 0,0 0 0,0 0 0,-2 1 0,1-1 0,-1 1 0,-12-12 0,-1 2 0,0 0 0,-1 2 0,-1 0 0,-1 2 0,0 0 0,-1 1 0,-1 2 0,0 1 0,0 0 0,-53-13 0,50 18 0,-39-16 0,42 13 0,-47-10 0,67 18 0,-1 0 0,1 0 0,-1 1 0,0-1 0,1 1 0,-1 0 0,1 1 0,-1-1 0,-6 3 0,10-2 0,-1 0 0,0 1 0,1-1 0,-1 1 0,1 0 0,0-1 0,-1 1 0,1 0 0,0 1 0,0-1 0,0 0 0,0 1 0,1-1 0,-1 1 0,1-1 0,0 1 0,-1 0 0,0 5 0,-2 4 0,1 0 0,0 0 0,1 0 0,0 1 0,1 17 0,-6 33 0,-14 7 0,16-56 0,0 0 0,1 1 0,0-1 0,1 1 0,-1 17 0,-6 52 0,6-64 0,2 0 0,0 0 0,1 0 0,0 0 0,4 22 0,-2-38 0,0 0 0,1 0 0,0 0 0,0 0 0,0 0 0,0-1 0,0 1 0,1-1 0,-1 0 0,1 1 0,0-1 0,0 0 0,0-1 0,1 1 0,-1-1 0,0 1 0,1-1 0,0 0 0,0 0 0,-1-1 0,1 1 0,0-1 0,0 1 0,6 0 0,7 2 0,1-1 0,0 0 0,0-1 0,23 0 0,187-4 0,-222 3 0,0 0 0,0 0 0,1 0 0,-1 1 0,0 0 0,0 0 0,-1 1 0,8 3 0,-6-3 0,0 1 0,0-1 0,0-1 0,0 0 0,14 3 0,38-1 0,0-2 0,67-8 0,-63-3 0,21 0 0,-33 7 0,186 5 0,-168 5 0,-41-3 0,45 1 0,-18-7 0,11 0 0,117 13 0,-8 11 0,-129-19 0,0-1 0,67-5 0,-27 0 0,502 2 0,-569-1 0,0 0 0,23-6 0,-23 3 0,1 1 0,19 0 0,-27 3 0,-6 0 0,0 0 0,0 0 0,1 0 0,-1-1 0,0 0 0,0 0 0,0 0 0,0-1 0,0 0 0,9-4 0,-3 1 0,0 0 0,0 1 0,0 1 0,0 0 0,1 1 0,-1 0 0,1 1 0,23 0 0,-17 1 0,1-2 0,31-5 0,35-16 0,-53 12 0,0 2 0,1 2 0,0 1 0,60-3 0,-33 11 0,-39 0 0,1-1 0,-1-1 0,1-1 0,-1 0 0,1-2 0,-1-1 0,31-9 0,-33 5 0,1 0 0,0 2 0,0 1 0,1 0 0,-1 1 0,1 2 0,33-1 0,14 5 0,109-3 0,-174 1 0,-1 0 0,0-1 0,1 1 0,-1-1 0,0 0 0,0 0 0,0 0 0,0-1 0,0 1 0,0-1 0,0 1 0,0-1 0,0 0 0,0 0 0,-1 0 0,1-1 0,-1 1 0,0-1 0,0 1 0,0-1 0,0 0 0,0 0 0,0 1 0,-1-1 0,1 0 0,-1-1 0,0 1 0,0 0 0,1-6 0,0-7 0,0-1 0,-1 0 0,0 0 0,-4-30 0,1 8 0,2 38 0,1-15 0,-1 0 0,-1 1 0,0-1 0,-1 0 0,-1 1 0,0-1 0,-1 1 0,-1 0 0,-11-25 0,6 24 0,2-1 0,-1 0 0,2-1 0,1 0 0,0 0 0,1 0 0,1 0 0,0-1 0,0-27 0,3 18 0,-1 1 0,-1-1 0,-1 1 0,-2 0 0,0 0 0,-2 1 0,-21-50 0,27 73 0,0 0 0,0-1 0,-1 1 0,1 0 0,-1 0 0,0 0 0,0 0 0,0 1 0,0-1 0,0 1 0,0 0 0,-1-1 0,1 2 0,-1-1 0,0 0 0,1 1 0,-1 0 0,0-1 0,0 2 0,0-1 0,0 0 0,0 1 0,0 0 0,0-1 0,0 2 0,0-1 0,0 0 0,0 1 0,-7 2 0,0-1 0,-1 1 0,1 1 0,0 0 0,0 1 0,0 0 0,1 0 0,0 1 0,0 1 0,-10 8 0,-116 108 0,130-117 0,-1 0 0,1 1 0,1 0 0,-1 0 0,1 0 0,0 1 0,-4 9 0,5-9 0,0 0 0,0-1 0,-1 0 0,0 0 0,0-1 0,-1 1 0,0-1 0,-10 8 0,3-4 0,7-5 0,0-1 0,0 1 0,-1-1 0,1 0 0,-1-1 0,0 0 0,0 0 0,0 0 0,0-1 0,-1 0 0,1 0 0,-10 0 0,-10-1 0,-1-2 0,0-1 0,0-2 0,1 0 0,-1-2 0,-29-10 0,-10-1 0,28 11 0,1 1 0,-1 3 0,0 1 0,-42 4 0,-8-1 0,59-1 0,6 0 0,0-1 0,-1-1 0,1-1 0,0-1 0,0-1 0,-30-10 0,-5-2 0,43 12 0,-1 0 0,1-2 0,-17-6 0,18 5 0,-1 1 0,0 1 0,0 0 0,0 2 0,0 0 0,-29-2 0,-105 6 0,63 1 0,-10-3 0,-99 3 0,125 7 0,43-5 0,-46 2 0,53-5 0,-1 1 0,-20 5 0,19-3 0,-40 2 0,41-7 0,-1 0 0,1-2 0,-1 0 0,1-1 0,-22-8 0,-89-20 0,121 30 0,0 0 0,-1 1 0,1 0 0,0 1 0,-1 1 0,1 0 0,-1 0 0,1 1 0,0 1 0,0 0 0,0 0 0,0 1 0,-13 7 0,-13 8 0,0-2 0,-2-2 0,-57 15 0,80-26 0,-1-1 0,-24 2 0,-17 2 0,-24 5 0,53-10 0,-55 14 0,78-14 0,0 1 0,0-1 0,0 1 0,0 1 0,1-1 0,-1 1 0,1 0 0,0 1 0,0 0 0,0-1 0,1 2 0,0-1 0,0 1 0,-8 12 0,10-13 0,0 0 0,1 0 0,-1 1 0,1-1 0,0 1 0,1-1 0,0 1 0,0 0 0,0 0 0,0-1 0,1 1 0,0 0 0,0 0 0,1 0 0,0 0 0,0-1 0,0 1 0,0 0 0,1-1 0,2 6 0,4 5 0,0-1 0,11 17 0,9 15 0,-24-41 0,0 0 0,0 0 0,0 0 0,0 0 0,1-1 0,0 1 0,0-1 0,1 0 0,-1-1 0,1 0 0,0 1 0,0-2 0,1 1 0,-1-1 0,1 0 0,0 0 0,0-1 0,-1 0 0,2 0 0,-1-1 0,0 0 0,7 1 0,16-1 0,0-1 0,0-1 0,0-2 0,30-6 0,-30 4 0,24-5 0,-32 5 0,0 1 0,30-1 0,-42 4 0,-1 0 0,1-1 0,-1 0 0,0-1 0,17-6 0,-16 5 0,1 0 0,0 0 0,0 2 0,14-3 0,43 4 0,-46 1 0,-1 0 0,22-4 0,-42 4 0,0 0 0,0 0 0,-1 0 0,1 0 0,0 0 0,0 0 0,-1 0 0,1 0 0,0 0 0,-1 0 0,1-1 0,0 1 0,-1 0 0,1-1 0,0 1 0,-1 0 0,1-1 0,-1 1 0,1-1 0,0 1 0,-1-1 0,1 1 0,0-2 0,-12-7 0,-29-4 0,-49 2 0,-100 0 0,124 9 0,-103-17 0,284 22 0,-32 0 0,114-11 0,-19-26 0,-125 21 0,1 2 0,91-5 0,-21 15 0,-27 1 0,162-20 0,-146 8 0,0 5 0,133 8 0,-81 1 0,-108-3 0,64-10 0,75-11 0,-25 18 0,-152 4 0,-720 0 0,665 1 0,-36 7 0,-17 1 0,78-9 0,6 0 0,1 0 0,0 0 0,0 0 0,-1 0 0,1 0 0,0 1 0,0-1 0,-1 1 0,1 0 0,0 0 0,0 0 0,0 1 0,-3 1 0,6-3 0,0 1 0,-1-1 0,1 1 0,0-1 0,0 1 0,0-1 0,0 1 0,1-1 0,-1 0 0,0 1 0,0-1 0,0 1 0,0-1 0,0 1 0,1-1 0,-1 1 0,0-1 0,0 0 0,1 1 0,-1-1 0,0 0 0,0 1 0,1-1 0,-1 0 0,0 1 0,1-1 0,-1 0 0,1 1 0,-1-1 0,0 0 0,1 0 0,-1 0 0,1 1 0,-1-1 0,1 0 0,-1 0 0,1 0 0,-1 0 0,1 0 0,20 7 0,19 0 0,1-3 0,-1-1 0,1-2 0,44-4 0,3 0 0,-36 1 0,101-20 0,-90 11 0,-51 9 0,0 0 0,0-1 0,-1 0 0,1-1 0,-1 0 0,0-1 0,0-1 0,-1 1 0,1-2 0,-1 1 0,11-11 0,18-11 0,1 1 0,68-32 0,-60 34 0,-45 24 0,0-1 0,-1 0 0,1-1 0,0 1 0,-1 0 0,1-1 0,-1 1 0,0-1 0,0 0 0,0 0 0,0 0 0,0 0 0,-1 0 0,1 0 0,-1-1 0,0 1 0,0 0 0,0-1 0,0 1 0,-1-1 0,1 1 0,-1-1 0,0 1 0,0-1 0,0 1 0,-1-1 0,1 1 0,-1-1 0,0 1 0,-2-6 0,0-3 0,-1 1 0,0 0 0,-1-1 0,-1 1 0,0 1 0,0-1 0,-12-14 0,-5-1 0,-2 1 0,0 1 0,-2 1 0,0 1 0,-1 1 0,-41-21 0,24 18 0,-1 1 0,-2 3 0,-81-23 0,88 33 0,-1 2 0,-1 2 0,-58-2 0,-130 15 0,213-4-1365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3:06.0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135 128 24575,'1430'0'0,"-1294"10"0,-8-1 0,-81-8 0,1-2 0,0-2 0,86-16 0,-84 8 0,1 3 0,62-3 0,100 9 0,14-1 0,-137-6 0,35-1 0,527 10 0,-622-1 0,39-7 0,-38 3 0,37 0 0,-35 6 0,-1-2 0,1-1 0,-1-2 0,0 0 0,0-3 0,56-18 0,-83 23 0,-1 1 0,1-1 0,0 1 0,-1 0 0,1 0 0,0 0 0,0 0 0,0 1 0,0 0 0,0 0 0,-1 1 0,1-1 0,5 2 0,2 2 0,0 1 0,0-1 0,20 13 0,-31-16 0,13 5 0,0 0 0,1-1 0,-1-1 0,17 4 0,-18-6 0,0 1 0,-1 1 0,1 0 0,-1 1 0,22 11 0,-31-14 0,-1 1 0,1-1 0,-1 1 0,0-1 0,0 1 0,0 0 0,0 0 0,0 0 0,0 0 0,-1 0 0,0 0 0,1 0 0,-1 1 0,0-1 0,-1 0 0,1 1 0,-1-1 0,1 1 0,-1-1 0,0 1 0,0-1 0,0 1 0,-2 3 0,1 2 0,0 0 0,-1 1 0,0-1 0,-1-1 0,0 1 0,-1 0 0,-6 11 0,-2 0 0,1 0 0,0 0 0,2 1 0,0 1 0,1 0 0,-5 26 0,10-37 0,-1 1 0,0-1 0,0 0 0,-2-1 0,1 1 0,-11 14 0,-12 24 0,24-42 0,0 0 0,0 0 0,-1 0 0,0-1 0,0 1 0,-1-1 0,0-1 0,0 1 0,0-1 0,-1 0 0,1 0 0,-1-1 0,-1 0 0,1 0 0,0-1 0,-1 0 0,0 0 0,1-1 0,-1 0 0,-11 2 0,-16 0 0,0 0 0,0-3 0,-53-3 0,21 0 0,55 2 0,-184-6 0,159 3 0,1-2 0,0-1 0,-47-16 0,71 19 0,4 1 0,1 0 0,0 0 0,0-1 0,-10-4 0,16 6 0,0 1 0,0-1 0,0 1 0,0-1 0,0 1 0,0-1 0,1 0 0,-1 1 0,0-1 0,1 0 0,-1 0 0,0 0 0,1 1 0,-1-1 0,1 0 0,-1 0 0,1 0 0,-1 0 0,1 0 0,0 0 0,0 0 0,-1 0 0,1 0 0,0 0 0,0 0 0,0 0 0,0 0 0,0 0 0,0 0 0,0 0 0,1 0 0,-1 0 0,0 0 0,0 0 0,1 0 0,-1 0 0,1 0 0,-1 0 0,1 0 0,0 0 0,6-8 0,1 0 0,0 1 0,0 1 0,1-1 0,0 1 0,1 1 0,-1 0 0,1 0 0,18-7 0,-12 5 0,52-25 0,106-36 0,77-8 0,-250 77 0,51-16 0,-16 4 0,74-14 0,-99 25 0,0 0 0,0 0 0,0 1 0,1 0 0,-1 1 0,0 0 0,0 1 0,0 0 0,-1 1 0,1 0 0,12 6 0,-18-6 0,1 0 0,-1 0 0,0 1 0,0-1 0,0 1 0,0 1 0,-1-1 0,0 0 0,0 1 0,0 0 0,0 0 0,3 6 0,2 8 0,0 0 0,9 26 0,-12-25 0,20 36 0,-17-41 0,0 2 0,0-1 0,2 0 0,0 0 0,0-1 0,20 19 0,-28-32 0,0 0 0,0 1 0,-1 0 0,1-1 0,-1 1 0,0 0 0,0 0 0,0 1 0,0-1 0,-1 0 0,3 7 0,-4-9 0,0-1 0,0 1 0,0 0 0,0 0 0,0 0 0,0-1 0,0 1 0,0 0 0,0 0 0,0-1 0,-1 1 0,1 0 0,0 0 0,-1-1 0,1 1 0,0 0 0,-1-1 0,1 1 0,-1 0 0,1-1 0,-2 2 0,0-1 0,0 0 0,0 0 0,0 0 0,0 0 0,0 0 0,0 0 0,0 0 0,0 0 0,0-1 0,-5 1 0,-25 3 0,-42-1 0,42-3 0,-49 7 0,21 0 0,1-3 0,-95-5 0,46-2 0,65 3 0,-29 1 0,-107-13 0,164 10 0,-18-3 0,1 0 0,0-2 0,-31-12 0,3-1 0,0 2 0,-112-17 0,97 25 0,8 1 0,-92-23 0,79 13 0,-87-9 0,91 17 0,50 7 0,-52-9 0,0 4 0,-82 0 0,92 10 0,-48 0 0,-171 23 0,69 19 0,147-31 0,0-4 0,-120 0 0,92-12 0,-108-18 0,110 10 0,34 4 0,25 2 0,-61-1 0,51 8 0,17 0 0,0 0 0,-1-3 0,-60-9 0,-40-9 0,99 15 0,1 2 0,-1 0 0,0 3 0,-57 5 0,88-5 0,0 0 0,-1 1 0,1-1 0,0 1 0,0 0 0,-1 0 0,1-1 0,0 2 0,0-1 0,0 0 0,0 0 0,0 1 0,0-1 0,0 1 0,1-1 0,-1 1 0,0 0 0,-1 2 0,1 0 0,-1 0 0,1 0 0,1 0 0,-1 0 0,1 0 0,-1 0 0,1 0 0,0 1 0,0 6 0,0-5 0,1 1 0,0-1 0,0 1 0,0-1 0,1 1 0,0-1 0,1 1 0,-1-1 0,1 0 0,0 0 0,1 0 0,-1 0 0,6 9 0,-3-10 0,-1 0 0,1 0 0,0-1 0,0 1 0,0-1 0,1 0 0,0-1 0,0 1 0,0-1 0,0 0 0,0-1 0,0 1 0,1-1 0,-1 0 0,9 1 0,10 0 0,0-1 0,48-3 0,-51 0 0,0 1 0,0 0 0,32 6 0,-22-1 0,0-2 0,0-1 0,0-1 0,1-2 0,53-9 0,-30 5 0,229 1 0,-154 6 0,19-1 0,157-3 0,-200-6 0,67-3 0,-51 2 0,-20 1 0,-40 8 0,-43 1 0,1 0 0,-1-2 0,1 0 0,-1-1 0,0-1 0,27-8 0,-20 3 0,1 2 0,0 1 0,0 2 0,1 0 0,-1 2 0,44 3 0,-44 0 0,0-1 0,0-2 0,0 0 0,-1-2 0,1-1 0,51-15 0,-66 15 0,1 0 0,0 2 0,0-1 0,25 1 0,31-7 0,-48 6 0,42-3 0,-47 6 0,0-2 0,0 0 0,26-6 0,-37 6 0,0-1 0,0 1 0,0-1 0,0 0 0,0 0 0,0-1 0,-1 0 0,0 0 0,1 0 0,-2-1 0,1 1 0,0-1 0,3-6 0,13-16 0,-1-2 0,20-39 0,-34 58 0,-2-1 0,1 0 0,-1 0 0,-1 0 0,0 0 0,-1-1 0,0 1 0,-1-1 0,0 0 0,-1-20 0,0 31 0,0 0 0,0 0 0,0 0 0,0-1 0,0 1 0,-1 0 0,1 0 0,0 0 0,0 0 0,-1 0 0,1 0 0,-1 0 0,1 0 0,-1 0 0,1 0 0,-1 0 0,0 1 0,1-1 0,-1 0 0,0 0 0,-1-1 0,1 2 0,1 0 0,-1 0 0,0 0 0,0 0 0,0 0 0,1 0 0,-1 0 0,0 0 0,0 0 0,1 1 0,-1-1 0,0 0 0,0 0 0,1 1 0,-1-1 0,0 0 0,0 1 0,1-1 0,-1 1 0,1-1 0,-2 2 0,-3 2 0,0 2 0,0-1 0,0 0 0,-7 13 0,1 1 0,1 1 0,1 1 0,1 0 0,1 0 0,-6 27 0,9-32 0,2-10 0,-1 0 0,0 0 0,-1 0 0,1 0 0,-1 0 0,0-1 0,0 0 0,-1 0 0,0 0 0,0 0 0,-6 4 0,3-2 0,0 0 0,1 1 0,-9 12 0,-72 129 0,88-149 0,0 1 0,-1-1 0,1 1 0,0 0 0,0-1 0,-1 1 0,1-1 0,0 1 0,0-1 0,0 1 0,0-1 0,0 1 0,0 0 0,0-1 0,0 1 0,0-1 0,0 1 0,0 0 0,0-1 0,1 1 0,-1-1 0,0 1 0,0-1 0,0 1 0,1-1 0,-1 1 0,0-1 0,1 1 0,-1-1 0,1 1 0,20 9 0,39-3 0,-47-6 0,468 25 0,-679-40 0,170 12 0,-1 1 0,0 2 0,1 1 0,-39 7 0,60-8 0,-79 4 0,260 5 0,-17 0 0,12-11 0,-169 1 0,0 0 0,1 0 0,-1 1 0,0-1 0,1 0 0,-1 0 0,0 0 0,1 0 0,-1 0 0,0 0 0,1 0 0,-1 0 0,1 0 0,-1 0 0,0 0 0,1-1 0,-1 1 0,0 0 0,1 0 0,-1 0 0,0 0 0,1 0 0,-1-1 0,0 1 0,1 0 0,-1 0 0,0-1 0,0 1 0,1 0 0,-1 0 0,0-1 0,0 1 0,0 0 0,1-1 0,-1 1 0,0-1 0,-10-11 0,-27-11 0,35 22 0,-46-24 0,-52-18 0,39 18 0,37 16 0,-1 2 0,0 0 0,0 2 0,-1 1 0,0 1 0,-43 0 0,48 7 0,21-4 0,0 1 0,0-1 0,0 0 0,-1 0 0,1 1 0,0-1 0,0 0 0,0 0 0,0 1 0,0-1 0,0 0 0,0 1 0,0-1 0,0 0 0,0 0 0,0 1 0,0-1 0,0 0 0,0 1 0,0-1 0,0 0 0,0 0 0,0 1 0,0-1 0,0 0 0,0 1 0,1-1 0,-1 0 0,0 0 0,0 0 0,0 1 0,0-1 0,1 0 0,-1 0 0,0 1 0,0-1 0,4 4 0,0-1 0,1 0 0,-1 0 0,0 0 0,11 5 0,39 16 0,0-3 0,2-2 0,105 21 0,-130-34 0,38 2 0,-197 22 0,77-17 0,-1 1 0,-1-2 0,0-2 0,-94 5 0,50-11 0,85-3 0,1 0 0,-1 2 0,1-1 0,0 1 0,0 1 0,-13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3:30.1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485 495 24575,'13'-4'0,"0"2"0,0-1 0,24 0 0,-7 0 0,112-8 0,1 7 0,224 21 0,74-4 0,-383-10 0,0 3 0,99 22 0,-105-17 0,-11-5 0,0-2 0,81-3 0,-77-2 0,1 2 0,53 8 0,-33-2 0,0-3 0,92-6 0,-50 0 0,-76 2 0,1-1 0,-1-2 0,55-12 0,-52 9 0,0 1 0,55-1 0,-36 3 0,13-6 0,15 0 0,69 11 0,73-4 0,-149-7 0,-39 4 0,36 0 0,35-4 0,6-1 0,285 11 0,-395-1 0,1 0 0,-1 0 0,1 0 0,-1 1 0,1-1 0,-1 1 0,0 0 0,1 0 0,4 2 0,-7-2 0,-1-1 0,1 0 0,-1 1 0,1-1 0,-1 1 0,1-1 0,-1 1 0,0-1 0,1 1 0,-1-1 0,0 1 0,1-1 0,-1 1 0,0-1 0,0 1 0,1-1 0,-1 1 0,0-1 0,0 1 0,0 0 0,0-1 0,0 2 0,0-1 0,0 1 0,-1 0 0,1-1 0,-1 1 0,1-1 0,-1 1 0,0-1 0,1 1 0,-1-1 0,0 1 0,0-1 0,-2 2 0,-7 8 0,-1 1 0,0-2 0,-1 0 0,0 0 0,-1-1 0,0 0 0,-25 12 0,-109 39 0,112-46 0,5-5 0,0-1 0,-55 7 0,54-10 0,0 1 0,-53 16 0,41-8 0,-74 14 0,26-7 0,64-17 0,0 0 0,0-2 0,-1-1 0,-43-4 0,4 1 0,-176 17 0,171-5 0,40-5 0,-1 0 0,0-3 0,-38-1 0,5-10 0,-15-1 0,-19 0 0,63 5 0,-40 1 0,35 3 0,0 2 0,0 2 0,-58 12 0,-76 21 0,30-21 0,-25 3 0,121-12 0,0-2 0,-96-5 0,52-1 0,-706 2 0,786 0 0,0 0 0,0-2 0,0 0 0,1 0 0,-1-1 0,1-1 0,0 0 0,-24-12 0,31 14 0,1-1 0,0 0 0,0-1 0,0 1 0,0-1 0,1 0 0,0 0 0,-1 0 0,2-1 0,-1 0 0,0 1 0,1-1 0,0-1 0,0 1 0,0 0 0,1-1 0,0 1 0,0-1 0,0 0 0,1 1 0,0-1 0,-1-12 0,0-38 0,6-59 0,-3 109 0,1-1 0,-1 1 0,1 0 0,1 0 0,-1 0 0,1 0 0,0 1 0,0-1 0,1 1 0,0 0 0,0 0 0,0 0 0,0 0 0,1 1 0,0 0 0,7-6 0,9-5 0,0 1 0,40-19 0,-51 29 0,-1 1 0,1 0 0,19-4 0,13-3 0,-1-2 0,82-11 0,-110 21 0,124-14 0,47-3 0,27-8 0,-356 10 0,-16 0 0,149 16 0,-82-4 0,-131 9 0,215-3 0,0 0 0,-1 1 0,1 0 0,0 1 0,0 0 0,0 1 0,0 0 0,1 0 0,-1 1 0,1 0 0,0 1 0,1 0 0,-1 0 0,1 1 0,0 0 0,1 0 0,0 1 0,0 0 0,1 0 0,-9 14 0,-23 35 0,31-48 0,0 0 0,0 1 0,1 0 0,1 0 0,-1 0 0,2 1 0,-7 17 0,-14 57 0,17-62 0,1-1 0,0 2 0,2-1 0,1 0 0,-1 26 0,5-48 0,0 0 0,0-1 0,0 1 0,0 0 0,0 0 0,0 0 0,0 0 0,0-1 0,0 1 0,1 0 0,-1 0 0,0-1 0,0 1 0,1 0 0,-1 0 0,1-1 0,-1 1 0,1 0 0,-1-1 0,1 1 0,-1-1 0,1 1 0,0 0 0,-1-1 0,1 1 0,0-1 0,-1 0 0,1 1 0,1-1 0,0 1 0,0-1 0,0 0 0,0 1 0,0-1 0,0 0 0,0-1 0,0 1 0,1 0 0,-1-1 0,0 1 0,3-2 0,9-3 0,-1-1 0,23-14 0,-29 16 0,195-130 0,-34 20 0,-132 92 0,0 3 0,74-29 0,-39 21 0,-38 14 0,0 0 0,1 3 0,0 0 0,1 3 0,53-6 0,399-30 0,-426 36 0,139-1 0,10-2 0,21-12 0,26 5 0,-95 11 0,65-7 0,-127 5 0,149 7 0,-113 3 0,-76-2 0,251-11 0,-250 5 0,0 2 0,80 7 0,-108 0 0,0 1 0,53 15 0,-81-17 0,0 0 0,-1 1 0,1-1 0,0 1 0,-1 0 0,0 0 0,0 1 0,0-1 0,0 1 0,0 0 0,-1 0 0,1 0 0,-1 0 0,0 0 0,0 1 0,-1 0 0,1-1 0,1 9 0,5 10 0,-1 1 0,7 43 0,-7-30 0,-4-8 0,0-1 0,-2 0 0,-1 1 0,-4 33 0,1 3 0,3-59 0,-1-1 0,-1 1 0,1-1 0,-1 0 0,0 1 0,0-1 0,0 1 0,-1-1 0,0 0 0,0 0 0,0 0 0,0 0 0,-1 0 0,0-1 0,0 1 0,-1-1 0,1 0 0,-1 0 0,0 0 0,0 0 0,0 0 0,0-1 0,-1 0 0,1 0 0,-1 0 0,0-1 0,-8 4 0,-59 33 0,59-31 0,1 0 0,-1-1 0,-1 0 0,1-1 0,-1-1 0,0 0 0,0-1 0,-1 0 0,1-1 0,-19 1 0,-451-6 0,484 2 0,0 0 0,0 0 0,0 0 0,0 0 0,0 0 0,0 0 0,0 0 0,0 0 0,0 0 0,0 0 0,0 0 0,0-1 0,0 1 0,0 0 0,0 0 0,0 0 0,0 0 0,0 0 0,0 0 0,0 0 0,0 0 0,0 0 0,0 0 0,0-1 0,0 1 0,0 0 0,0 0 0,0 0 0,0 0 0,0 0 0,0 0 0,0 0 0,0 0 0,0 0 0,-1 0 0,1 0 0,0 0 0,0 0 0,0-1 0,0 1 0,0 0 0,0 0 0,0 0 0,0 0 0,0 0 0,0 0 0,0 0 0,0 0 0,-1 0 0,1 0 0,0 0 0,0 0 0,0 0 0,0 0 0,0 0 0,0 0 0,0 0 0,0 0 0,0 0 0,-1 0 0,12-7 0,16-5 0,24-1 0,1 1 0,1 3 0,53-2 0,19-3 0,-102 11 0,-15 2 0,1 1 0,0-2 0,-1 0 0,0 0 0,1 0 0,13-7 0,-19 8 0,-1-1 0,0 0 0,1 0 0,-1 0 0,0 0 0,0 0 0,0 0 0,-1 0 0,1-1 0,-1 1 0,1-1 0,-1 1 0,0-1 0,0 1 0,0-1 0,0 0 0,0 0 0,0 0 0,-1 1 0,0-1 0,1 0 0,-1 0 0,0 0 0,0 0 0,-1-3 0,-1-6 0,1 1 0,-2-1 0,0 1 0,0-1 0,-1 1 0,0 0 0,-1 0 0,-1 1 0,1 0 0,-2 0 0,1 0 0,-1 0 0,-15-14 0,-10-9 0,-2 2 0,-43-31 0,55 44 0,-23-16 0,-1 1 0,-1 2 0,-2 2 0,-1 2 0,0 3 0,-94-31 0,-168-17 0,-8 24 0,117 19 0,-59-1 0,-1 11 0,-311 18 0,190 36 0,160-11 0,192-19 0,-54 14 0,7 0 0,-79 17 0,54-10 0,77-22 0,-1-1 0,0-1 0,-34-1 0,38-2 0,0 1 0,0 1 0,0 1 0,1 2 0,-25 5 0,-456 115-1365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3:59:37.1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1 249 24575,'131'-6'0,"158"-28"0,-152 16 0,435-35 0,-440 35 0,-100 12 0,0 1 0,0 2 0,64 1 0,116 15 0,-140-4 0,-36-4 0,40 0 0,-58-5 0,-4 1 0,-1-1 0,1 0 0,0-1 0,0-1 0,-1 0 0,1-1 0,16-6 0,-13 3 0,1 1 0,-1 1 0,1 0 0,0 1 0,23-1 0,95 5 0,-60 1 0,-18 0 0,61-3 0,-102 0 0,0 0 0,-1-2 0,1 0 0,31-11 0,-5 0 0,1 2 0,1 3 0,71-7 0,-76 13 0,54 3 0,26-1 0,-64-8 0,-39 5 0,1 1 0,23 0 0,42 1 0,138 5 0,-126 15 0,-66-14 0,0 1 0,56 18 0,-54-14 0,111 48 0,-67-39 0,-54-14 0,0 0 0,-1 2 0,0 0 0,0 1 0,34 18 0,-48-22 0,0 1 0,0 0 0,0 0 0,0 1 0,9 8 0,-13-10 0,0 0 0,-1 0 0,1 1 0,0-1 0,-1 0 0,0 1 0,0-1 0,0 1 0,0-1 0,0 1 0,-1 0 0,0-1 0,1 6 0,-1 8 0,-1-1 0,-1 1 0,0-1 0,-1 0 0,0 1 0,-11 27 0,-9-6 0,19-33 0,1 0 0,-1 1 0,1-1 0,0 1 0,0 0 0,1 0 0,0 0 0,-3 8 0,3-2 0,1-1 0,0 0 0,0 1 0,1 0 0,2 17 0,-2-25 0,1 1 0,0-1 0,0 1 0,1-1 0,-1 0 0,1 0 0,0 0 0,0 0 0,0 0 0,1 0 0,-1 0 0,1-1 0,0 1 0,0-1 0,0 0 0,7 5 0,12 8 0,2 0 0,24 22 0,-47-37 0,-1-1 0,1 1 0,0-1 0,-1 1 0,1-1 0,-1 1 0,1 0 0,-1-1 0,1 1 0,-1 0 0,1-1 0,-1 1 0,0 0 0,1-1 0,-1 1 0,0 0 0,0 0 0,1 0 0,-1-1 0,0 1 0,0 0 0,0 0 0,0 0 0,0-1 0,0 1 0,0 0 0,0 0 0,-1 0 0,1 1 0,-1-1 0,0 1 0,-1-1 0,1 1 0,0-1 0,-1 0 0,1 0 0,0 1 0,-1-1 0,0 0 0,1 0 0,-1 0 0,-2 0 0,-5 3 0,0-1 0,0 0 0,0-1 0,-11 2 0,-49 1 0,-100-7 0,52 0 0,80 1 0,3 1 0,-1 0 0,1 2 0,-38 8 0,38-5 0,0-2 0,1-1 0,-48-3 0,22 0 0,37-1 0,-40-6 0,40 4 0,-39-2 0,-14 6 0,1 3 0,-100 17 0,-103 11 0,26-4 0,104-1 0,57-8 0,-161 11 0,19-39 0,158 4 0,0 3 0,-92 8 0,102 3 0,-284 17 0,149-16 0,3 0 0,95-7 0,-104-5 0,192 0 0,-1 0 0,1 0 0,0-2 0,0 0 0,0 0 0,1-1 0,0-1 0,0 0 0,-20-15 0,-26-15 0,54 35 0,0-1 0,1 1 0,-1 0 0,1-1 0,-1 0 0,1 0 0,0 0 0,0 0 0,0-1 0,0 1 0,1-1 0,-1 0 0,1 1 0,0-1 0,0 0 0,1 0 0,-1-1 0,1 1 0,0 0 0,0 0 0,0-1 0,1 1 0,-1-1 0,1 1 0,1-9 0,0 6 0,0-1 0,1 0 0,0 1 0,0-1 0,1 1 0,0 0 0,0 0 0,1 0 0,0 1 0,0-1 0,1 1 0,-1 0 0,2 0 0,5-6 0,9-5 0,1 0 0,0 1 0,34-18 0,74-32 0,-110 56 0,0 2 0,0 1 0,0 1 0,0 0 0,1 1 0,0 1 0,0 1 0,22 0 0,141 7 0,-180-4 0,195 29 0,-29-4 0,391-3 0,-542-22 0,3 1 0,0-1 0,0-1 0,-1-1 0,1-1 0,22-6 0,-6 0 0,1 2 0,0 2 0,0 1 0,66 2 0,68-6 0,-75 0 0,161 6 0,-117 4 0,27 0 0,179-4 0,-252-7 0,47-1 0,-118 11 0,46 9 0,-14-1 0,76 11 0,-79-13 0,-23-2 0,47 1 0,-31-3 0,-43-3 0,0 1 0,1-1 0,-1 1 0,0 0 0,0 0 0,0 0 0,0 0 0,0 1 0,0-1 0,0 1 0,4 2 0,-7-3 0,1-1 0,-1 1 0,0-1 0,0 0 0,1 1 0,-1-1 0,0 1 0,0-1 0,0 1 0,0-1 0,1 1 0,-1-1 0,0 1 0,0-1 0,0 1 0,0-1 0,0 0 0,0 1 0,0-1 0,0 1 0,-1-1 0,1 1 0,0-1 0,0 1 0,0-1 0,0 1 0,-1-1 0,1 1 0,0-1 0,0 0 0,-1 1 0,1-1 0,0 0 0,-1 1 0,1-1 0,0 0 0,-1 1 0,1-1 0,-1 0 0,1 1 0,0-1 0,-1 0 0,1 0 0,-1 0 0,-22 12 0,22-12 0,-29 11 0,-1-2 0,0-1 0,-1-1 0,1-1 0,-35 0 0,-161-6 0,130-12-1365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0:06.9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113 342 24575,'-2'-27'0,"-6"-42"0,4 46 0,1 0 0,1-39 0,2 60 0,0-1 0,1 0 0,-1 1 0,1-1 0,0 0 0,-1 1 0,1-1 0,1 0 0,-1 1 0,0 0 0,0-1 0,1 1 0,0 0 0,-1-1 0,1 1 0,3-3 0,0 2 0,-1 0 0,0 0 0,1 0 0,0 0 0,-1 1 0,1 0 0,0 0 0,6-2 0,7 0 0,0 1 0,0 1 0,37-1 0,-27 3 0,65 1 0,-84 0 0,0 1 0,0-1 0,0 2 0,-1-1 0,1 1 0,-1 0 0,17 9 0,-7-3 0,1-1 0,0-1 0,0-1 0,1-1 0,-1 0 0,1-2 0,33 3 0,228-3 0,-147-5 0,-39 3 0,106-3 0,-166-2 0,0-2 0,38-12 0,-45 10 0,1 1 0,0 2 0,54-4 0,-48 10 0,-1-3 0,47-7 0,-2-7 0,-37 6 0,0 2 0,0 2 0,60-1 0,573 8 0,-642-3 0,39-6 0,-39 4 0,42-2 0,-60 6 0,351 13 0,123 14 0,-387-29 0,137 4 0,-217 1 0,40 12 0,13 1 0,-64-14 0,0 0 0,-1 1 0,1 1 0,17 8 0,10 3 0,-35-14 0,-1 1 0,1-1 0,-1 0 0,0 1 0,1-1 0,-1 1 0,0 0 0,0 0 0,0 0 0,0 0 0,-1 0 0,1 0 0,-1 0 0,1 1 0,-1-1 0,0 1 0,1-1 0,-1 1 0,-1-1 0,1 1 0,0-1 0,-1 1 0,1 0 0,-1 4 0,2 10 0,-2-1 0,0 1 0,-3 17 0,1-1 0,1 17 0,2-29 0,0 0 0,-2-1 0,-1 1 0,0 0 0,-2 0 0,0-1 0,-9 25 0,-1 7 0,13-42 0,-1 0 0,0-1 0,-1 0 0,-4 11 0,5-17 0,1 0 0,-1 0 0,0 0 0,0-1 0,0 1 0,0-1 0,0 1 0,-1-1 0,1 0 0,-1 0 0,1 0 0,-1 0 0,0 0 0,0-1 0,0 1 0,-5 1 0,-11 1 0,-1 0 0,1-1 0,-1-1 0,0-1 0,0 0 0,0-2 0,-20-2 0,-27-1 0,-197 5 0,255-2 0,0 0 0,0-1 0,0 0 0,1 0 0,-1-1 0,-10-4 0,-36-9 0,7 11 0,0 2 0,-57 5 0,25 0 0,-84 8 0,1 0 0,-285 3 0,108-9 0,55-3 0,66 18 0,-70 1 0,178-14 0,-185 32 0,112-10 0,99-17 0,-106 0 0,-345-12 0,526 0 0,-1 0 0,1 0 0,-1-1 0,1-1 0,0 1 0,-1-2 0,1 1 0,1-2 0,-1 1 0,1-1 0,0-1 0,0 0 0,0 0 0,-9-9 0,12 10 0,0 0 0,1-1 0,-1 0 0,1 0 0,1 0 0,-1 0 0,1-1 0,0 0 0,1 0 0,0 0 0,0 0 0,0 0 0,1-1 0,0 1 0,0-1 0,1 0 0,0 1 0,0-1 0,1 0 0,1-8 0,-1 10 0,1 0 0,0-1 0,0 1 0,1 0 0,0 0 0,0 0 0,0 0 0,1 0 0,0 0 0,0 1 0,1 0 0,-1-1 0,1 1 0,0 0 0,1 1 0,-1-1 0,1 1 0,0 0 0,0 0 0,8-5 0,-2 1 0,0 0 0,1 1 0,0 0 0,0 1 0,0 0 0,1 1 0,0 0 0,0 1 0,0 1 0,0 0 0,1 1 0,-1 0 0,25 1 0,74 5 0,150 26 0,-215-21 0,71 23 0,-78-20 0,-10-6 0,0-2 0,0 0 0,0-2 0,0-2 0,39-3 0,4 1 0,84 3 0,123-3 0,-65-17 0,-158 13 0,78-20 0,-11 1 0,-123 25 0,52-8 0,94-3 0,-45 12 0,328-13 0,-382 8 0,-11 1 0,-1-2 0,70-17 0,-78 16 0,1 1 0,0 2 0,0 1 0,0 1 0,47 4 0,-3-1 0,5-1 0,100-2 0,-50-18 0,-80 11 0,-27 4 0,0 1 0,29-1 0,-5 4 0,-6 1 0,-1-2 0,66-10 0,-30 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0:32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 1562 24575,'194'16'0,"-109"-7"0,421 12 0,1-37 0,-472 14 0,122-1 0,0 6 0,180 28 0,35 6 0,-302-28 0,-41-5 0,44 1 0,3-6 0,95-13 0,-108 8 0,121 5 0,-79 4 0,-74-3 0,0-1 0,0-2 0,0-1 0,43-10 0,61-18 0,-88 28 0,-1 1 0,70 5 0,-25 0 0,-82-2 0,1 1 0,-1 0 0,0 0 0,0 1 0,0 0 0,-1 1 0,1 0 0,0 0 0,13 8 0,-1 1 0,-1 2 0,23 20 0,4 2 0,-40-31 0,1 0 0,0 0 0,0-1 0,0 0 0,1 0 0,-1-1 0,1 0 0,0-1 0,14 3 0,-19-5 0,-1 0 0,0 1 0,1-1 0,-1-1 0,0 1 0,0 0 0,1-1 0,-1 1 0,0-1 0,0 0 0,0 0 0,0 0 0,1-1 0,-2 1 0,1-1 0,0 0 0,0 1 0,0-1 0,-1-1 0,1 1 0,-1 0 0,0 0 0,0-1 0,0 0 0,0 1 0,0-1 0,0 0 0,2-5 0,0-1 0,0 0 0,-1-1 0,0 0 0,0 0 0,-1 0 0,-1 0 0,2-16 0,-3 21 0,-1 0 0,1 0 0,-1-1 0,1 1 0,-1 0 0,-1 0 0,1 0 0,-1 0 0,0 0 0,0 1 0,0-1 0,-1 1 0,0-1 0,0 1 0,0 0 0,-5-6 0,5 7 0,-14-15 0,-1 0 0,0 1 0,-1 2 0,-1-1 0,-42-23 0,0 3 0,48 26 0,1 2 0,-1 0 0,0 1 0,-1 0 0,0 1 0,-21-6 0,-38 1 0,0 3 0,-1 4 0,-94 6 0,49 0 0,34-1 0,33 1 0,1-2 0,0-3 0,-57-9 0,64 1 0,29 6 0,-1 2 0,1 0 0,-30-2 0,-232-14 0,163 23 0,-191 32 0,-12 1 0,243-31 0,0 3 0,1 3 0,-96 28 0,112-25 0,-1-3 0,-1-3 0,0-2 0,0-2 0,-66-5 0,-213 9 0,23-1 0,294-8 0,-1 0 0,1-2 0,1-1 0,-1 0 0,0-2 0,-41-14 0,53 15 0,0 0 0,-1 1 0,1 0 0,-1 1 0,0 0 0,0 0 0,0 1 0,0 1 0,1 0 0,-1 0 0,-11 3 0,16-2 0,1 0 0,0 1 0,-1 0 0,1 0 0,0 0 0,0 1 0,1 0 0,-1-1 0,0 2 0,1-1 0,0 1 0,0-1 0,0 1 0,0 0 0,0 0 0,1 1 0,0-1 0,0 1 0,0 0 0,1 0 0,-1 0 0,1 0 0,-3 9 0,2-1 0,0 0 0,1 0 0,0 1 0,1-1 0,1 0 0,1 21 0,15 82 0,-8-65 0,-1-7 0,-2-17 0,2 54 0,-7-77 0,0 0 0,0 0 0,0-1 0,1 1 0,-1 0 0,1 0 0,0-1 0,0 1 0,1 0 0,-1-1 0,1 1 0,-1-1 0,1 0 0,0 0 0,0 1 0,4 3 0,1-1 0,0-1 0,0 0 0,1 0 0,0 0 0,14 5 0,-18-7 0,10 4 0,0 1 0,1-2 0,0 0 0,0-1 0,0 0 0,0-1 0,1-1 0,30 2 0,12-4 0,129-4 0,-121-5 0,-36 3 0,34 0 0,75 6 0,80-2 0,-159-9 0,-42 6 0,37-2 0,473 5 0,-257 2 0,-235-2 0,36-7 0,30-2 0,115 12 0,94-4 0,-210-7 0,-60 4 0,0 2 0,0 2 0,50 4 0,-14 6 0,0-3 0,128-6 0,-166-5 0,64-18 0,-64 14 0,60-9 0,-85 16 0,-1-1 0,1 0 0,24-10 0,20-6 0,-28 13 0,0 1 0,1 1 0,47 0 0,358 5 0,-420 2 0,-14 6 0,-3-7 0,1-1 0,-1 0 0,0 1 0,-1-1 0,1 0 0,0 1 0,0-1 0,0 0 0,-1 0 0,1 0 0,0 0 0,-1 0 0,1-1 0,-4 2 0,-13 5 0,0-1 0,0-1 0,0-1 0,-1 0 0,0-2 0,0 0 0,0-1 0,0-1 0,0 0 0,-22-4 0,37 3 0,0-1 0,-1 1 0,1-1 0,0 0 0,0 0 0,0 0 0,0 0 0,1-1 0,-1 1 0,1-1 0,-1 0 0,1 0 0,0 0 0,0-1 0,-3-4 0,-5-8 0,2 1 0,-12-27 0,-12-19 0,28 53 0,0 1 0,1-2 0,0 1 0,0 0 0,1-1 0,0 0 0,0 0 0,1 0 0,0 0 0,1 0 0,0 0 0,0-13 0,1 9 0,1 0 0,1 0 0,0 0 0,0 0 0,1 1 0,1-1 0,0 1 0,8-16 0,3-12 0,-14 36 0,0-1 0,0 1 0,0 0 0,1 0 0,-1-1 0,1 1 0,1 0 0,-1 0 0,0 1 0,1-1 0,0 0 0,0 1 0,0 0 0,0-1 0,0 1 0,1 1 0,-1-1 0,1 0 0,6-2 0,-2 1 0,0 0 0,0 0 0,0-1 0,-1 0 0,0 0 0,0-1 0,0 0 0,0 0 0,-1-1 0,0 0 0,7-10 0,28-36 0,-23 31 0,0-1 0,-1-1 0,-2-1 0,14-27 0,-23 26 0,-5 22 0,-1 0 0,1 0 0,0 0 0,0 0 0,1 0 0,-1 0 0,3-4 0,1 8 0,-1 9 0,-2 10 0,-6-5 0,0 0 0,0-1 0,-2 0 0,0 0 0,0-1 0,-1 1 0,0-1 0,-1-1 0,-1 0 0,0 0 0,0 0 0,-1-1 0,0-1 0,-1 0 0,0 0 0,-1-1 0,-20 12 0,20-16 0,0 1 0,0-2 0,0 0 0,0 0 0,-1-1 0,1-1 0,-15 0 0,-10-1 0,-41-5 0,75 5 0,1-1 0,-1 1 0,0-1 0,1 1 0,-1-1 0,1 0 0,-1 0 0,1 0 0,-1 0 0,1-1 0,0 1 0,-1 0 0,1-1 0,0 0 0,0 0 0,0 1 0,0-1 0,0 0 0,1-1 0,-3-1 0,4 2 0,-1 0 0,0 0 0,1 1 0,-1-1 0,1 0 0,0 0 0,0 0 0,0 0 0,-1 0 0,2 1 0,-1-1 0,0 0 0,0 0 0,1 0 0,-1 0 0,0 1 0,1-1 0,0 0 0,0 0 0,-1 1 0,1-1 0,0 1 0,0-1 0,0 0 0,1 1 0,-1 0 0,0-1 0,0 1 0,3-2 0,12-10 0,1 1 0,1 1 0,-1 0 0,2 2 0,0 0 0,0 1 0,0 0 0,1 2 0,37-8 0,-39 11 0,38-1 0,-99-10 0,2 10 0,-69 3 0,65 1 0,44 0 0,0 0 0,0 0 0,1 0 0,-1 0 0,0 0 0,0 0 0,0 0 0,0 0 0,1 0 0,-1 0 0,0 0 0,0 1 0,0-1 0,1 0 0,-1 1 0,0-1 0,0 0 0,1 1 0,-1-1 0,0 1 0,1-1 0,-1 1 0,0 0 0,1 0 0,0 0 0,0-1 0,0 1 0,0 0 0,1-1 0,-1 1 0,0 0 0,0 0 0,1-1 0,-1 1 0,1-1 0,-1 1 0,0 0 0,1-1 0,-1 1 0,1-1 0,0 1 0,-1-1 0,1 1 0,0-1 0,40 27 0,-38-25 0,9 5 0,0 0 0,1-1 0,0-1 0,0 0 0,0 0 0,1-1 0,-1-1 0,1 0 0,0-1 0,0-1 0,19 0 0,-2-1 0,-1 2 0,1 0 0,0 2 0,34 9 0,-52-6 0,-23-3 0,-22-3 0,-42-16 0,45 7 0,-33-2 0,53 9 0,0 1 0,0 1 0,0-1 0,0 1 0,0 1 0,0 0 0,0 0 0,0 1 0,1 0 0,-1 1 0,1 0 0,0 0 0,0 0 0,0 1 0,1 0 0,-10 9 0,16-13 0,0 1 0,-1-1 0,1 1 0,0 0 0,0 0 0,0 0 0,0-1 0,0 1 0,0 0 0,1 0 0,-1 0 0,0 0 0,1 1 0,0-1 0,0 0 0,-1 0 0,1 0 0,1 4 0,0-1 0,0 0 0,1 0 0,0 1 0,0-1 0,4 7 0,4 11 0,-9-23 0,-1 1 0,0 0 0,1 0 0,-1 0 0,0 0 0,0 0 0,1-1 0,-1 1 0,0 0 0,0 0 0,0 0 0,0 0 0,0 0 0,0 0 0,-1 0 0,1 0 0,0-1 0,0 1 0,-1 0 0,1 0 0,0 0 0,-1 0 0,1-1 0,-1 1 0,1 0 0,-1 0 0,1-1 0,-1 1 0,-1 1 0,0-1 0,0 0 0,-1 0 0,1 0 0,-1 0 0,1 0 0,-1 0 0,1 0 0,-1-1 0,1 0 0,-5 1 0,-4-1 0,0 0 0,0 0 0,0-1 0,-12-3 0,-15-6 0,0-2 0,1-2 0,1-1 0,0-1 0,-61-40 0,-17-10 0,-24-16 0,114 65 0,0 0 0,2-1 0,-31-33 0,-14-26 0,32 35 0,-78-72 0,12 37 0,58 46 0,-70-66 0,86 72 0,-1 2 0,-1 1 0,-1 2 0,-1 0 0,-33-14 0,3 0 0,-147-73 0,119 65 0,-218-93 0,196 87 0,-51-18 0,116 48-1365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0:37.1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276 0 24575,'149'0'0,"-172"8"0,-19 1 0,18-6 0,0 2 0,1 0 0,0 2 0,-40 16 0,51-20 0,-1 1 0,0-1 0,0-1 0,0-1 0,0 1 0,-13-2 0,-26 3 0,50-3-62,-1 0 0,1 1 0,0-1 0,-1 1 0,1-1 0,-1 1 0,1 0 0,0 0 0,0 0 0,-1 0 0,1 0 0,0 0-1,0 1 1,0-1 0,0 1 0,1 0 0,-1-1 0,0 1 0,1 0 0,-1 0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1:01.8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 1222 24575,'50'-2'0,"78"-14"0,17-2 0,-58 13 0,133-27 0,-206 28 0,1-1 0,-1 0 0,18-10 0,-20 10 0,-1-1 0,1 2 0,0-1 0,0 2 0,23-5 0,24 0 0,-40 5 0,0 0 0,0 1 0,1 1 0,-1 1 0,0 0 0,33 6 0,-18 0 0,44 2 0,-51-6 0,-1 1 0,1 1 0,38 11 0,-31-6 0,1-1 0,0-2 0,57 3 0,-91-9 0,68 9 0,-41-5 0,46 2 0,789-7 0,-832 0 0,0-2 0,0-1 0,0-1 0,44-14 0,-54 12 0,-9 2 0,0 2 0,1-1 0,-1 2 0,1 0 0,17-1 0,53-6 0,-58 4 0,38 0 0,582 6 0,-619 0 0,1 2 0,-1 1 0,26 7 0,-26-5 0,1-1 0,-1-1 0,29 1 0,11-6 0,95-14 0,-132 12 0,57 2 0,7 0 0,-92 1 0,1 0 0,-1 0 0,0 0 0,1 0 0,-1 0 0,0-1 0,0 1 0,1-1 0,-1 1 0,0-1 0,0 1 0,0-1 0,0 1 0,1-1 0,-1 0 0,0 0 0,0 0 0,0 1 0,-1-1 0,1 0 0,0 0 0,0 0 0,0-1 0,0 0 0,0 0 0,-1 0 0,1 0 0,-1-1 0,0 1 0,0 0 0,0 0 0,0 0 0,0-1 0,0 1 0,-1 0 0,1 0 0,0 0 0,-2-3 0,-3-8 0,-1 0 0,0 1 0,-13-20 0,15 26 0,-6-10 0,-6-8 0,2 0 0,0-1 0,2-1 0,-15-42 0,22 40 0,1 0 0,2 0 0,1 0 0,3-41 0,0 7 0,-3 58 0,1-1 0,0 1 0,0-1 0,0 1 0,1-1 0,-1 1 0,1-1 0,0 1 0,1-1 0,-1 1 0,1 0 0,0-1 0,0 1 0,0 0 0,0 0 0,1 1 0,-1-1 0,1 0 0,0 1 0,0 0 0,1-1 0,-1 1 0,1 0 0,-1 1 0,1-1 0,0 1 0,0 0 0,5-3 0,4 0 0,-1 0 0,1 1 0,0 0 0,0 1 0,0 1 0,19-2 0,8-2 0,-40 6 0,14-2 0,-1 0 0,1 0 0,0 1 0,14 1 0,-25 0 0,0 1 0,1-1 0,-1 1 0,0 0 0,0-1 0,0 1 0,0 1 0,0-1 0,0 0 0,0 1 0,0-1 0,0 1 0,-1 0 0,1 0 0,0 0 0,-1 1 0,0-1 0,0 0 0,0 1 0,0-1 0,0 1 0,2 4 0,3 5 0,-1 1 0,-1 1 0,0-1 0,-1 1 0,0 0 0,-1 0 0,-1 0 0,0 0 0,-1 0 0,-1 20 0,1-8 0,0-19 0,-1 0 0,0 0 0,0 1 0,0-1 0,-1 0 0,0 0 0,0 1 0,-1-1 0,-4 13 0,5-19 0,0 0 0,0 0 0,0 0 0,0 0 0,0-1 0,0 1 0,-1 0 0,1 0 0,0-1 0,0 1 0,0-1 0,-1 1 0,1-1 0,0 1 0,-1-1 0,1 0 0,0 0 0,-1 0 0,1 0 0,-1 0 0,1 0 0,0 0 0,-1 0 0,1 0 0,0 0 0,-1-1 0,1 1 0,0-1 0,-1 1 0,1-1 0,0 1 0,0-1 0,-2-1 0,-5-2 0,1-1 0,-1 1 0,-11-11 0,-39-38 0,-69-80 0,-30-30 0,145 155 0,1 0 0,-1 2 0,-1-1 0,1 1 0,-1 1 0,0 0 0,0 1 0,-1 0 0,1 1 0,-16-1 0,-29-9 0,7-1 0,-1 3 0,-1 2 0,-90-5 0,-70 3 0,84 3 0,-88-11 0,24 1 0,94 10 0,-90-2 0,15 10 0,-304 12 0,69 7 0,-68 22 0,238-35 0,7-1 0,1 6 0,113-9 0,12 7 0,-32 1 0,134-10 0,0 0 0,0 1 0,0-1 0,0 1 0,0 0 0,0 0 0,1 1 0,-1-1 0,0 1 0,1 0 0,-1 0 0,1 0 0,0 0 0,-1 1 0,1-1 0,0 1 0,1 0 0,-1 0 0,0 0 0,1 0 0,0 0 0,-1 1 0,1-1 0,0 1 0,1-1 0,-3 8 0,-3 9 0,1 0 0,1 0 0,-5 40 0,8-41 0,-5 24 0,1 0 0,3 0 0,2 0 0,8 86 0,-5-117 0,1 0 0,0 0 0,1 0 0,0-1 0,1 1 0,1-1 0,9 15 0,-11-20 0,0-1 0,0 1 0,0-1 0,1 0 0,0 0 0,0-1 0,0 0 0,0 0 0,1 0 0,-1 0 0,1-1 0,0 0 0,0 0 0,1 0 0,6 1 0,42 9 0,1-3 0,0-2 0,0-2 0,0-3 0,1-2 0,-1-3 0,1-3 0,-1-1 0,0-4 0,-1-1 0,94-34 0,-63 12 0,-17 5 0,95-24 0,-108 39 0,1 3 0,1 2 0,114-1 0,170 11 0,-351-3 0,0 0 0,0-1 0,0 0 0,-10-3 0,-12-3 0,21 6 0,-155-34 0,-240-19 0,105 47 0,-1-1 0,241 7 0,60 2 0,-1 0 0,1 0 0,0 0 0,0 0 0,0 0 0,0 0 0,-1 0 0,1 0 0,0 0 0,0 0 0,0 0 0,0 0 0,-1 0 0,1 0 0,0 0 0,0 0 0,0 0 0,0 0 0,0 1 0,0-1 0,-1 0 0,1 0 0,0 0 0,0 0 0,0 0 0,0 0 0,0 1 0,0-1 0,0 0 0,0 0 0,0 0 0,0 0 0,0 1 0,-1-1 0,1 0 0,0 0 0,0 0 0,0 0 0,0 0 0,0 1 0,0-1 0,0 0 0,0 0 0,1 0 0,-1 0 0,0 1 0,0-1 0,0 0 0,0 0 0,0 0 0,0 0 0,0 0 0,0 1 0,0-1 0,1 0 0,10 12 0,16 9 0,-5-9 0,1-2 0,-1 0 0,1-1 0,1-1 0,0-1 0,0-1 0,0-1 0,44 2 0,14-4 0,107-9 0,130-21 0,60-3 0,-315 23 0,0-2 0,76-22 0,-68 14 0,82-9 0,174 21 0,-180 7 0,374-2 0,-484 3 0,-22 2 0,-16-4 0,0-1 0,0 0 0,0 0 0,1 0 0,-1 1 0,0-1 0,0 0 0,0 0 0,0 1 0,0-1 0,0 0 0,0 0 0,0 1 0,0-1 0,0 0 0,0 1 0,0-1 0,0 0 0,0 0 0,0 1 0,0-1 0,0 0 0,0 0 0,0 1 0,0-1 0,0 0 0,0 0 0,-1 1 0,1-1 0,0 0 0,0 0 0,0 1 0,0-1 0,-1 0 0,1 0 0,0 0 0,0 1 0,0-1 0,-1 0 0,1 0 0,0 0 0,0 0 0,-1 0 0,1 0 0,-1 1 0,-9 5 0,0-1 0,-1 1 0,1-2 0,-1 0 0,0 0 0,-20 4 0,-13 4 0,-555 159 0,544-160 0,-1-4 0,-104 2 0,59-8 0,-107-3 0,189-2 0,19 3 0,0 1 0,0 0 0,0-1 0,0 1 0,0 0 0,0 0 0,0-1 0,0 1 0,0 0 0,0-1 0,0 1 0,1 0 0,-1 0 0,0-1 0,0 1 0,0 0 0,0 0 0,1-1 0,-1 1 0,0 0 0,0 0 0,1 0 0,-1 0 0,0-1 0,0 1 0,1 0 0,-1 0 0,0 0 0,0 0 0,1 0 0,-1 0 0,0 0 0,1 0 0,37-13 0,43-2 0,2 3 0,103-1 0,-4 1 0,2-9 0,230-15 0,-91 17 0,42 0 0,-90 19 0,-439 2 0,-233-7 0,361 2 0,1-3 0,0 0 0,-42-15 0,-99-42 0,73 25 0,-245-108 0,337 141 0,0-1 0,0 0 0,1-1 0,0 0 0,0-1 0,1 0 0,0-1 0,-15-17 0,22 23 0,0 0 0,0 0 0,0 0 0,0 0 0,1 0 0,-1 0 0,1-1 0,0 1 0,0 0 0,0-1 0,0 1 0,0-1 0,1 1 0,0-1 0,0 1 0,0-1 0,0 0 0,0 1 0,1-1 0,-1 1 0,1-1 0,0 1 0,0-1 0,0 1 0,1 0 0,-1 0 0,1-1 0,0 1 0,0 0 0,0 0 0,0 1 0,0-1 0,1 0 0,3-2 0,9-9 0,1 1 0,1 1 0,0 0 0,1 1 0,25-11 0,-3 4 0,65-19 0,-45 20 0,1 2 0,117-12 0,-145 26 0,-18 1 0,-12 0 0,-7-1 0,-464-6 0,372 13 0,0 4 0,-181 42 0,-51 20 0,251-61 0,0-3 0,-106-3 0,147-4 0,24 3 0,12-4 0,0 1 0,0-1 0,0 0 0,0 1 0,0-1 0,1 0 0,-1 1 0,0-1 0,0 0 0,0 1 0,0-1 0,1 0 0,-1 0 0,0 1 0,0-1 0,0 0 0,1 0 0,-1 1 0,0-1 0,1 0 0,-1 0 0,0 0 0,0 0 0,1 1 0,-1-1 0,0 0 0,1 0 0,-1 0 0,0 0 0,1 0 0,-1 0 0,0 0 0,1 0 0,-1 0 0,1 0 0,30 9 0,0-2 0,0-2 0,1 0 0,35 0 0,-38-3 0,55 4 0,0-4 0,0-3 0,127-18 0,358-85 0,-560 103 0,201-38 0,-169 33 0,0 3 0,1 1 0,45 4 0,-85-2 0,0 1 0,0-1 0,0 0 0,0 1 0,1-1 0,-1 1 0,0 0 0,0 0 0,0 0 0,0 0 0,0 0 0,0 0 0,-1 1 0,1-1 0,0 0 0,-1 1 0,1-1 0,-1 1 0,1 0 0,-1 0 0,0-1 0,0 1 0,1 0 0,-1 0 0,-1 0 0,1 0 0,0 0 0,0 1 0,-1-1 0,1 0 0,-1 4 0,1 7 0,0 0 0,-1 0 0,-1 0 0,-3 20 0,0 4 0,4-26 0,0 0 0,-1 0 0,-1 0 0,0 0 0,-6 20 0,6-27 0,0 1 0,-1-1 0,0 1 0,0-1 0,0 0 0,0 0 0,-1 0 0,1 0 0,-1-1 0,0 0 0,0 1 0,0-1 0,-1-1 0,-8 5 0,-26 12 0,-1-2 0,-54 16 0,-88 14 0,128-34 0,-109 28 0,15-1 0,-281 37 0,169-68-1365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4:01:12.0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1 154,'3'-2,"1"-1,1 1,-1 0,0 0,1 0,-1 0,1 1,-1 0,1 0,-1 0,7 0,2-1,97-14,38-7,-112 15,170-45,-182 45,1 2,1 0,-1 2,0 0,1 2,50 2,-31 0,-30-1,1 1,-1 0,1 2,0-1,-1 2,28 8,-3 2,-23-8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4:01:14.6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11907 5518,'431'-28,"-8"-36,-294 41,125-19,-179 33,107 2,-104 10,-218-1,47-2,-157 21,-230 45,217-32,54-1,70-9,-143 5,277-29,0 0,-1 1,1-1,0 1,0 0,0 0,-1 1,-8 3,12-3,0-1,0 1,0 0,0 0,1 0,-1 0,1 0,-1 0,1 0,0 0,-1 0,1 1,0-1,1 0,-1 1,0-1,1 1,-1-1,1 1,0 3,-1 11,0-1,2 0,0 0,1 0,0 0,1-1,1 1,8 21,-2-13,0-1,2 0,1-1,25 34,-33-50,1 0,1 0,-1-1,1 0,0 0,0 0,0-1,0 0,9 3,0-1,1 0,0-1,23 5,-31-9,0-1,1 1,-1-2,0 1,0-1,0-1,17-4,63-26,-46 15,-36 14,1 1,-1-1,1 0,-1 0,0-1,10-7,-16 10,0 1,0-1,-1 0,1 0,0 0,0 0,-1 1,1-1,-1 0,1 0,0-1,-1 1,0 0,1 0,-1 0,0 0,0 0,1-2,-1 1,-1 1,1-1,-1 1,1-1,-1 0,1 1,-1-1,0 1,0 0,0-1,0 1,0 0,0-1,0 1,0 0,-3-2,-7-6,0 1,-1 1,1 0,-2 0,1 1,-23-7,-85-20,71 21,-11-3,-1 2,-1 3,-95-3,765-20,-469 13,-92 12,1 1,50 0,-378 26,99-2,66-11,-268 24,288-18,-181 47,266-55,-2-2,5-17,4 3,-1 0,0 0,-1 1,0 0,-1 0,0 0,-1 1,-8-11,-14-15,-1 1,-1 1,-61-50,-128-76,-33 2,-59-19,-59-26,-59-32,-52-24,-54-23,-63-27,-65-33,-1544-819,2138 1124,-2183-1081,1614 836,80 42,97 45,107 47,110 43,83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4:01:29.4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1 495 24575,'44'-3'0,"0"-1"0,65-15 0,26-4 0,93 7 0,-100 8 0,-63 4 0,0 3 0,1 3 0,-1 3 0,70 14 0,-89-12 0,1-3 0,78-3 0,3 1 0,-41 7 0,27 1 0,-102-9 0,0 0 0,0 1 0,0 0 0,-1 1 0,19 6 0,7 3 0,8-2 0,75 5 0,-45-6 0,50 2 0,190-9 0,-154-4 0,838 2 0,-874-9 0,4-1 0,-28 11 0,112-2 0,-198-1 0,1 0 0,-1-1 0,1 0 0,-1-1 0,28-12 0,-40 14 0,-1 0 0,1 0 0,-1 0 0,1 0 0,-1 0 0,0-1 0,0 1 0,0-1 0,0 1 0,0-1 0,-1 0 0,1 1 0,-1-1 0,0 0 0,0 0 0,0 0 0,0 0 0,0 0 0,0-5 0,1-9 0,0 0 0,-1-24 0,-1 24 0,1-3 0,-1-6 0,-2-38 0,2 64 0,0-1 0,0 1 0,0-1 0,0 1 0,0 0 0,0-1 0,0 1 0,0-1 0,0 1 0,0-1 0,0 1 0,0 0 0,0-1 0,0 1 0,0-1 0,-1 1 0,1-1 0,0 1 0,0 0 0,0-1 0,-1 1 0,1 0 0,0-1 0,0 1 0,-1 0 0,1-1 0,0 1 0,-1 0 0,1 0 0,0-1 0,-1 1 0,1 0 0,0 0 0,-1 0 0,0-1 0,-9 14 0,-4 25 0,8 1 0,1 1 0,2-1 0,2 1 0,4 40 0,-1 9 0,0-72 0,0 0 0,0 1 0,2-2 0,9 28 0,2 14 0,-9-38 0,-5-17 0,0-1 0,0 1 0,0 1 0,0-1 0,-1 0 0,1 0 0,-1 6 0,0-8 0,0 0 0,0 0 0,-1 0 0,1-1 0,-1 1 0,1 0 0,-1 0 0,1 0 0,-1-1 0,1 1 0,-1 0 0,0 0 0,1-1 0,-1 1 0,0-1 0,0 1 0,1-1 0,-1 1 0,0-1 0,0 1 0,0-1 0,0 0 0,0 1 0,1-1 0,-1 0 0,0 0 0,0 0 0,0 1 0,0-1 0,0 0 0,-1-1 0,-33 5 0,0-3 0,0 0 0,0-3 0,-44-6 0,-117-29 0,137 26 0,-1 3 0,0 3 0,-105 3 0,98 3 0,36 0 0,-40 8 0,38-5 0,-35 1 0,2-5 0,-100-15 0,123 11 0,-1 3 0,1 1 0,-1 2 0,-65 11 0,8 4 0,48-7 0,-2-2 0,-73 1 0,106-9 0,-12 0 0,1-1 0,-60-11 0,49 6 0,1 2 0,-1 1 0,-66 6 0,17-1 0,88-2 0,-20 0 0,1 0 0,0 1 0,0 1 0,0 2 0,-42 10 0,20 1 0,0-3 0,-1-2 0,0-2 0,0-2 0,-81 0 0,87-5 0,1 2 0,-1 1 0,0 2 0,-77 23 0,65-9 0,27-10 0,-38 9 0,8-6 0,-1-3 0,0-2 0,-80 1 0,29-8 0,-92-4 0,194 3 0,0-1 0,0 0 0,0 0 0,1-1 0,-1 0 0,1 0 0,-1 0 0,1-1 0,0 0 0,0 0 0,0 0 0,0 0 0,0-1 0,1 0 0,-1 0 0,1 0 0,0-1 0,1 1 0,-1-1 0,1 0 0,0 0 0,-3-6 0,-4-10 0,2-1 0,0 0 0,2-1 0,-6-30 0,0-3 0,-36-172 0,46 217 0,0-3 0,1 1 0,0-1 0,1 0 0,0 0 0,1 0 0,1 0 0,0 1 0,1-1 0,4-14 0,1 7 0,0 1 0,1 0 0,1 0 0,1 1 0,14-19 0,-19 29 0,0 1 0,1 0 0,0 1 0,1 0 0,-1 0 0,2 0 0,-1 1 0,1 0 0,12-6 0,-6 5 0,1 1 0,-1 0 0,1 2 0,0-1 0,19-1 0,122-22 0,73-11 0,-160 34 0,103 5 0,-66 2 0,329-17 0,-72 9 0,-240 7 0,16 10 0,-5-1 0,16-21 0,-17 1 0,-1 0 0,16 1 0,560 9 0,-689 1 0,0 1 0,21 5 0,34 3 0,-48-8 0,38 8 0,-25-3 0,-10 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5037" y="2273643"/>
            <a:ext cx="11619049" cy="1161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Car Rental Service: End-to-End Management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49062" y="4516530"/>
            <a:ext cx="13132276" cy="2798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comprehensive system empowers you to manage your car rental business with ease, from customer registration to maintenance tracking   An end-to-end car rental service manages the entire process from booking to vehicle return, ensuring a seamless customer experience. This includes handling reservations, vehicle selection, payment processing, and providing customer support. The goal is to streamline operations, enhance convenience, and deliver a high-quality service to both customers and fleet operators..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3B1525-0387-2396-D81D-51E8B0F6F41F}"/>
                  </a:ext>
                </a:extLst>
              </p14:cNvPr>
              <p14:cNvContentPartPr/>
              <p14:nvPr/>
            </p14:nvContentPartPr>
            <p14:xfrm>
              <a:off x="12903045" y="7606214"/>
              <a:ext cx="1605240" cy="49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3B1525-0387-2396-D81D-51E8B0F6F4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0045" y="7543214"/>
                <a:ext cx="1730880" cy="62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1220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Customer Registration: Streamlining the Onboarding Process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1967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Easy Registration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7955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Customers can sign up quickly and securely, providing essential details and verifying their identity.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967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Profile Management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479559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centralized customer profile stores all relevant information, allowing for personalized experiences and streamlined transactions.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C1D0ED-E94D-07FE-434C-DE156423B95B}"/>
                  </a:ext>
                </a:extLst>
              </p14:cNvPr>
              <p14:cNvContentPartPr/>
              <p14:nvPr/>
            </p14:nvContentPartPr>
            <p14:xfrm>
              <a:off x="12924285" y="7771454"/>
              <a:ext cx="1559520" cy="35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C1D0ED-E94D-07FE-434C-DE156423B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61645" y="7708454"/>
                <a:ext cx="1685160" cy="48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3702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Car Inventory Management: Optimizing Fleet Utilization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822383"/>
            <a:ext cx="4196358" cy="2413397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0491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Vehicle Details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0604" y="4557355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Maintain a comprehensive database of each vehicle, including specifications, maintenance history, and availability status.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822383"/>
            <a:ext cx="4196358" cy="2413397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40491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Fleet Analytics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43776" y="4557355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Track key metrics like rental frequency, revenue generated, and vehicle utilization to identify trends and optimize operations.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822383"/>
            <a:ext cx="4196358" cy="2413397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40491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Real-Time Updates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66948" y="4557355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 accurate inventory data by updating vehicle availability in real-time as rentals commence and end.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99A301-3C2E-4CEE-8E09-3693DA62DC8D}"/>
                  </a:ext>
                </a:extLst>
              </p14:cNvPr>
              <p14:cNvContentPartPr/>
              <p14:nvPr/>
            </p14:nvContentPartPr>
            <p14:xfrm>
              <a:off x="12856605" y="7819694"/>
              <a:ext cx="1639800" cy="294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99A301-3C2E-4CEE-8E09-3693DA62DC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3605" y="7756694"/>
                <a:ext cx="1765440" cy="41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Booking System: Simplifying Reservations and Availability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1118711" y="2452449"/>
            <a:ext cx="30480" cy="5153501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1358622" y="294751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878800" y="27076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1038701" y="2784038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381488" y="267926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Search and Filter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2381488" y="3187422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Customers can easily browse available vehicles by criteria like car type, location, and rental duration.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49901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878800" y="42591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038701" y="4335542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2381488" y="42307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Instant Booking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2381488" y="4738926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provides real-time availability, enabling customers to book vehicles instantly, ensuring a seamless experience.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41342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878800" y="61735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1038701" y="6249948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2381488" y="6145173"/>
            <a:ext cx="383083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Confirmation and Reminders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2381488" y="6653332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Automatic confirmation emails and timely reminders ensure customers are aware of their reservations and rental dates.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7FF043-0519-D90B-E874-2C64889635A9}"/>
                  </a:ext>
                </a:extLst>
              </p14:cNvPr>
              <p14:cNvContentPartPr/>
              <p14:nvPr/>
            </p14:nvContentPartPr>
            <p14:xfrm>
              <a:off x="12887925" y="7339814"/>
              <a:ext cx="1599480" cy="747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7FF043-0519-D90B-E874-2C64889635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5285" y="7276814"/>
                <a:ext cx="172512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856B59-66C8-98A9-1EBE-67A92E4676EA}"/>
                  </a:ext>
                </a:extLst>
              </p14:cNvPr>
              <p14:cNvContentPartPr/>
              <p14:nvPr/>
            </p14:nvContentPartPr>
            <p14:xfrm>
              <a:off x="14326125" y="8045414"/>
              <a:ext cx="153000" cy="3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856B59-66C8-98A9-1EBE-67A92E4676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63485" y="7982414"/>
                <a:ext cx="278640" cy="16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5132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Payment and Invoicing: Secure and Efficient Transactions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3381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27602"/>
            <a:ext cx="345888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Secure Payment Gateways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5135761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Integrate with trusted payment processors to facilitate secure and convenient online payments.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383381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46276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Automated Invoicing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7485221" y="5135761"/>
            <a:ext cx="63513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Generate detailed invoices automatically upon completion of each rental, providing customers with clear billing information.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3062EB-CB6C-1F84-FF04-2E77478426EC}"/>
                  </a:ext>
                </a:extLst>
              </p14:cNvPr>
              <p14:cNvContentPartPr/>
              <p14:nvPr/>
            </p14:nvContentPartPr>
            <p14:xfrm>
              <a:off x="12841125" y="7659854"/>
              <a:ext cx="1702080" cy="440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3062EB-CB6C-1F84-FF04-2E77478426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78485" y="7596854"/>
                <a:ext cx="1827720" cy="56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821"/>
            <a:ext cx="1279683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Car Return System: Ensuring Smooth Handovers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35242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6205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Return Confirmation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2268022" y="2670215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Upon return, customers confirm the vehicle's condition and mileage, ensuring a clear record of any potential damage.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49754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976568"/>
            <a:ext cx="41144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Inspection and Documentation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2268022" y="4484727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allows for a thorough inspection of the returned vehicle, recording any damage or discrepancies for documentation.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64267"/>
            <a:ext cx="1134070" cy="18145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9108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Rental Completion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2268022" y="6299240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automatically completes the rental process, updating inventory status, processing final payments, and sending confirmation.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FE00C5-C133-CC3B-577F-911EB69FD5BA}"/>
                  </a:ext>
                </a:extLst>
              </p14:cNvPr>
              <p14:cNvContentPartPr/>
              <p14:nvPr/>
            </p14:nvContentPartPr>
            <p14:xfrm>
              <a:off x="12931125" y="7894214"/>
              <a:ext cx="373680" cy="5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FE00C5-C133-CC3B-577F-911EB69FD5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485" y="7786574"/>
                <a:ext cx="4813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6FAB6B-42E9-AFC4-8404-81DEA233544D}"/>
                  </a:ext>
                </a:extLst>
              </p14:cNvPr>
              <p14:cNvContentPartPr/>
              <p14:nvPr/>
            </p14:nvContentPartPr>
            <p14:xfrm>
              <a:off x="9026925" y="5922134"/>
              <a:ext cx="4852440" cy="216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6FAB6B-42E9-AFC4-8404-81DEA23354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3285" y="5814134"/>
                <a:ext cx="4960080" cy="23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3FED70-5314-D933-708D-BA57B4FC7BDE}"/>
                  </a:ext>
                </a:extLst>
              </p14:cNvPr>
              <p14:cNvContentPartPr/>
              <p14:nvPr/>
            </p14:nvContentPartPr>
            <p14:xfrm>
              <a:off x="12883245" y="7778654"/>
              <a:ext cx="1560240" cy="370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3FED70-5314-D933-708D-BA57B4FC7B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20605" y="7716014"/>
                <a:ext cx="1685880" cy="49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589359"/>
            <a:ext cx="11626691" cy="703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Maintenance Tracking: Proactive Fleet Upkeep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297" y="1721168"/>
            <a:ext cx="2166461" cy="19375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1090" y="2733913"/>
            <a:ext cx="142756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0071" y="2106930"/>
            <a:ext cx="2983349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Scheduled Maintenance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30071" y="2587109"/>
            <a:ext cx="833592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Set reminders for routine maintenance tasks like oil changes, tire rotations, and fluid checks.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169337" y="3670221"/>
            <a:ext cx="8657392" cy="15240"/>
          </a:xfrm>
          <a:prstGeom prst="roundRect">
            <a:avLst>
              <a:gd name="adj" fmla="val 210950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67" y="3712250"/>
            <a:ext cx="4332923" cy="193750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1090" y="4466630"/>
            <a:ext cx="142756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3302" y="4098012"/>
            <a:ext cx="3792617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Repair and Inspection Records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13302" y="4578191"/>
            <a:ext cx="725269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Maintain detailed records of all repairs and inspections, including dates, parts used, and repair costs.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6252567" y="5661303"/>
            <a:ext cx="7574161" cy="15240"/>
          </a:xfrm>
          <a:prstGeom prst="roundRect">
            <a:avLst>
              <a:gd name="adj" fmla="val 210950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36" y="5703332"/>
            <a:ext cx="6499384" cy="193750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1090" y="6457712"/>
            <a:ext cx="142756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6532" y="5917644"/>
            <a:ext cx="3069312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Performance Monitoring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496532" y="6397823"/>
            <a:ext cx="6169462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Track vehicle performance data, such as fuel consumption and mileage, to identify potential issues and optimize maintenance schedules.</a:t>
            </a:r>
            <a:endParaRPr lang="en-US" sz="16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A0B1C1-90AF-60C6-FC0A-3EA42BF3F357}"/>
                  </a:ext>
                </a:extLst>
              </p14:cNvPr>
              <p14:cNvContentPartPr/>
              <p14:nvPr/>
            </p14:nvContentPartPr>
            <p14:xfrm>
              <a:off x="12889365" y="7815014"/>
              <a:ext cx="1667160" cy="302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A0B1C1-90AF-60C6-FC0A-3EA42BF3F3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26725" y="7752014"/>
                <a:ext cx="1792800" cy="42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0133"/>
            <a:ext cx="1289149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Admin Dashboard: Comprehensive Data Insights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217902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10K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365647" y="42496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Total Bookings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4757857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Monitor the number of bookings, cancellations, and no-shows to gauge demand and optimize pricing strategies.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3217902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200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26562" y="42496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Fleet Size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254704" y="4757857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Keep track of your fleet size, vehicle types, and availability to ensure optimal utilization and manage expansion.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3217902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$1M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287595" y="42496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Revenue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715738" y="4757857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revenue generated from rentals, additional services, and other sources to assess business performance and profitability.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FA8B6-7DA2-664B-D6DA-EDB52A17474E}"/>
                  </a:ext>
                </a:extLst>
              </p14:cNvPr>
              <p14:cNvContentPartPr/>
              <p14:nvPr/>
            </p14:nvContentPartPr>
            <p14:xfrm>
              <a:off x="12743205" y="7744454"/>
              <a:ext cx="1711440" cy="32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FA8B6-7DA2-664B-D6DA-EDB52A1747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0205" y="7681814"/>
                <a:ext cx="1837080" cy="45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87,300+ Thank You Stock Photos, Pictures &amp; Royalty-Free ...">
            <a:extLst>
              <a:ext uri="{FF2B5EF4-FFF2-40B4-BE49-F238E27FC236}">
                <a16:creationId xmlns:a16="http://schemas.microsoft.com/office/drawing/2014/main" id="{090313BD-D288-5C5F-5A4C-7F0E93F0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6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538</Words>
  <Application>Microsoft Office PowerPoint</Application>
  <PresentationFormat>Custom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PT Serif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kaaangala mohan</cp:lastModifiedBy>
  <cp:revision>2</cp:revision>
  <dcterms:created xsi:type="dcterms:W3CDTF">2025-01-03T13:51:22Z</dcterms:created>
  <dcterms:modified xsi:type="dcterms:W3CDTF">2025-01-03T14:23:02Z</dcterms:modified>
</cp:coreProperties>
</file>