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535723" cy="2576385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ANDROID</a:t>
            </a:r>
            <a:r>
              <a:rPr lang="zh-CN" altLang="en-US" sz="5400" dirty="0" smtClean="0"/>
              <a:t>与</a:t>
            </a:r>
            <a:r>
              <a:rPr lang="en-US" altLang="zh-CN" sz="5400" dirty="0" smtClean="0"/>
              <a:t>Js</a:t>
            </a:r>
            <a:r>
              <a:rPr lang="zh-CN" altLang="en-US" sz="5400" dirty="0" smtClean="0"/>
              <a:t>的交互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1" y="4349578"/>
            <a:ext cx="9580135" cy="1441622"/>
          </a:xfrm>
        </p:spPr>
        <p:txBody>
          <a:bodyPr/>
          <a:lstStyle/>
          <a:p>
            <a:pPr algn="r"/>
            <a:r>
              <a:rPr lang="en-US" altLang="zh-CN" dirty="0" smtClean="0"/>
              <a:t> shared by </a:t>
            </a:r>
            <a:r>
              <a:rPr lang="zh-CN" altLang="en-US" dirty="0" smtClean="0"/>
              <a:t>袁兵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4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3404" y="2866768"/>
            <a:ext cx="3847071" cy="298209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52848"/>
            <a:ext cx="8534400" cy="2741141"/>
          </a:xfrm>
        </p:spPr>
        <p:txBody>
          <a:bodyPr/>
          <a:lstStyle/>
          <a:p>
            <a:r>
              <a:rPr lang="zh-CN" altLang="en-US" dirty="0" smtClean="0"/>
              <a:t>为什么需要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的交互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18" y="1885560"/>
            <a:ext cx="4049457" cy="404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350" y="1869988"/>
            <a:ext cx="7430531" cy="3534033"/>
          </a:xfrm>
        </p:spPr>
        <p:txBody>
          <a:bodyPr>
            <a:normAutofit/>
          </a:bodyPr>
          <a:lstStyle/>
          <a:p>
            <a:endParaRPr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821724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8" y="1573428"/>
            <a:ext cx="8097380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7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1359244"/>
            <a:ext cx="8690447" cy="4635156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813485"/>
          </a:xfrm>
        </p:spPr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的方法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2" y="1499286"/>
            <a:ext cx="8116433" cy="1000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2" y="2969107"/>
            <a:ext cx="713522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3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1598142"/>
            <a:ext cx="8534400" cy="349284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80535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调用</a:t>
            </a:r>
            <a:r>
              <a:rPr lang="en-US" altLang="zh-CN" dirty="0"/>
              <a:t>Android</a:t>
            </a:r>
            <a:r>
              <a:rPr lang="zh-CN" altLang="en-US" dirty="0"/>
              <a:t>的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598142"/>
            <a:ext cx="896427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3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1532238"/>
            <a:ext cx="8534400" cy="446216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058136" cy="3433273"/>
          </a:xfrm>
        </p:spPr>
        <p:txBody>
          <a:bodyPr/>
          <a:lstStyle/>
          <a:p>
            <a:r>
              <a:rPr lang="en-US" altLang="zh-CN" dirty="0" err="1" smtClean="0"/>
              <a:t>Jsbridge</a:t>
            </a:r>
            <a:r>
              <a:rPr lang="zh-CN" altLang="en-US" dirty="0" smtClean="0"/>
              <a:t>是通过什么原理实现的呢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4901514"/>
            <a:ext cx="8534400" cy="1092886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97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先介绍下主要有哪些类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BridgeHander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registerHander</a:t>
            </a:r>
            <a:r>
              <a:rPr lang="zh-CN" altLang="en-US" dirty="0" smtClean="0"/>
              <a:t>的时候传入这个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BridgeWebView:</a:t>
            </a:r>
            <a:r>
              <a:rPr lang="zh-CN" altLang="en-US" dirty="0" smtClean="0"/>
              <a:t>存放回调函数，调用</a:t>
            </a:r>
            <a:r>
              <a:rPr lang="en-US" altLang="zh-CN" dirty="0" smtClean="0"/>
              <a:t>Js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BridgeWebViewClient</a:t>
            </a:r>
            <a:r>
              <a:rPr lang="zh-CN" altLang="en-US" dirty="0" smtClean="0"/>
              <a:t>：拦截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Url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CallBackFunction:</a:t>
            </a:r>
            <a:r>
              <a:rPr lang="zh-CN" altLang="en-US" dirty="0" smtClean="0"/>
              <a:t>回调</a:t>
            </a:r>
            <a:r>
              <a:rPr lang="en-US" altLang="zh-CN" dirty="0" smtClean="0"/>
              <a:t>js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Message:</a:t>
            </a:r>
            <a:r>
              <a:rPr lang="zh-CN" altLang="en-US" dirty="0" smtClean="0"/>
              <a:t>保存基本的信息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WebViewJavaScriptBridge</a:t>
            </a:r>
            <a:r>
              <a:rPr lang="zh-CN" altLang="en-US" dirty="0" smtClean="0"/>
              <a:t>：唯一的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47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5776409" cy="150706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0"/>
            <a:ext cx="6007145" cy="6761860"/>
          </a:xfrm>
        </p:spPr>
      </p:pic>
    </p:spTree>
    <p:extLst>
      <p:ext uri="{BB962C8B-B14F-4D97-AF65-F5344CB8AC3E}">
        <p14:creationId xmlns:p14="http://schemas.microsoft.com/office/powerpoint/2010/main" val="29271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本次讲解结束，谢谢观看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2146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2996</TotalTime>
  <Words>107</Words>
  <Application>Microsoft Office PowerPoint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幼圆</vt:lpstr>
      <vt:lpstr>Century Gothic</vt:lpstr>
      <vt:lpstr>Wingdings 3</vt:lpstr>
      <vt:lpstr>切片</vt:lpstr>
      <vt:lpstr>ANDROID与Js的交互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ANDROID与Js的交互</dc:title>
  <dc:creator>袁兵</dc:creator>
  <cp:lastModifiedBy>袁兵</cp:lastModifiedBy>
  <cp:revision>8</cp:revision>
  <dcterms:created xsi:type="dcterms:W3CDTF">2018-11-15T11:36:06Z</dcterms:created>
  <dcterms:modified xsi:type="dcterms:W3CDTF">2018-11-22T02:55:06Z</dcterms:modified>
</cp:coreProperties>
</file>