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917" r:id="rId2"/>
    <p:sldId id="2945" r:id="rId3"/>
    <p:sldId id="2935" r:id="rId4"/>
    <p:sldId id="2967" r:id="rId5"/>
    <p:sldId id="2964" r:id="rId6"/>
    <p:sldId id="2966" r:id="rId7"/>
    <p:sldId id="259" r:id="rId8"/>
    <p:sldId id="291" r:id="rId9"/>
    <p:sldId id="289" r:id="rId10"/>
    <p:sldId id="2968" r:id="rId11"/>
    <p:sldId id="2969" r:id="rId12"/>
    <p:sldId id="2970" r:id="rId13"/>
    <p:sldId id="2972" r:id="rId14"/>
    <p:sldId id="2973" r:id="rId15"/>
    <p:sldId id="2971" r:id="rId16"/>
    <p:sldId id="2974" r:id="rId17"/>
    <p:sldId id="2975" r:id="rId18"/>
    <p:sldId id="2937" r:id="rId19"/>
    <p:sldId id="2936" r:id="rId20"/>
    <p:sldId id="2976" r:id="rId21"/>
    <p:sldId id="2978" r:id="rId22"/>
    <p:sldId id="2977" r:id="rId23"/>
    <p:sldId id="2979" r:id="rId24"/>
    <p:sldId id="2980" r:id="rId25"/>
    <p:sldId id="2981" r:id="rId26"/>
    <p:sldId id="2982" r:id="rId27"/>
    <p:sldId id="2983" r:id="rId28"/>
    <p:sldId id="2932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 Hongjia" initials="SH" lastIdx="2" clrIdx="0">
    <p:extLst>
      <p:ext uri="{19B8F6BF-5375-455C-9EA6-DF929625EA0E}">
        <p15:presenceInfo xmlns:p15="http://schemas.microsoft.com/office/powerpoint/2012/main" userId="8fa061568a910d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CE8"/>
    <a:srgbClr val="F8D7CD"/>
    <a:srgbClr val="FF0035"/>
    <a:srgbClr val="EFA842"/>
    <a:srgbClr val="251FFF"/>
    <a:srgbClr val="0308AB"/>
    <a:srgbClr val="1B2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0" autoAdjust="0"/>
    <p:restoredTop sz="92250" autoAdjust="0"/>
  </p:normalViewPr>
  <p:slideViewPr>
    <p:cSldViewPr snapToGrid="0">
      <p:cViewPr>
        <p:scale>
          <a:sx n="75" d="100"/>
          <a:sy n="75" d="100"/>
        </p:scale>
        <p:origin x="5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6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5276A-36CE-4A2E-838D-895E9F26164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49C0D-71EB-4443-BD60-0E991D75A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71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98171-817B-4180-B28D-C63164A4558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886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循环体的概念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810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5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44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循环体的概念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301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89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循环体的概念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526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10198-8E0D-48A3-8BE9-194ADB0C396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301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10198-8E0D-48A3-8BE9-194ADB0C396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120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300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021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10198-8E0D-48A3-8BE9-194ADB0C396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3476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016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循环体的概念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277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128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10198-8E0D-48A3-8BE9-194ADB0C396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342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10198-8E0D-48A3-8BE9-194ADB0C396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496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3373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9552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98171-817B-4180-B28D-C63164A4558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429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10198-8E0D-48A3-8BE9-194ADB0C39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566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45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382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10198-8E0D-48A3-8BE9-194ADB0C396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885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10198-8E0D-48A3-8BE9-194ADB0C396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94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147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循环体的概念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753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6DC6-CFAF-419C-AE79-A913B3A3EC37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92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6DC6-CFAF-419C-AE79-A913B3A3EC37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6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6DC6-CFAF-419C-AE79-A913B3A3EC37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73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01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6DC6-CFAF-419C-AE79-A913B3A3EC37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0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6DC6-CFAF-419C-AE79-A913B3A3EC37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0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6DC6-CFAF-419C-AE79-A913B3A3EC37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25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6DC6-CFAF-419C-AE79-A913B3A3EC37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47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6DC6-CFAF-419C-AE79-A913B3A3EC37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28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6DC6-CFAF-419C-AE79-A913B3A3EC37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3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6DC6-CFAF-419C-AE79-A913B3A3EC37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06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6DC6-CFAF-419C-AE79-A913B3A3EC37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8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D6DC6-CFAF-419C-AE79-A913B3A3EC37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54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2.png"/><Relationship Id="rId5" Type="http://schemas.openxmlformats.org/officeDocument/2006/relationships/tags" Target="../tags/tag6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2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2.xml"/><Relationship Id="rId5" Type="http://schemas.openxmlformats.org/officeDocument/2006/relationships/slide" Target="slide16.xml"/><Relationship Id="rId4" Type="http://schemas.openxmlformats.org/officeDocument/2006/relationships/slide" Target="slid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2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2.xml"/><Relationship Id="rId5" Type="http://schemas.openxmlformats.org/officeDocument/2006/relationships/slide" Target="slide16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2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2.xml"/><Relationship Id="rId5" Type="http://schemas.openxmlformats.org/officeDocument/2006/relationships/slide" Target="slide16.xml"/><Relationship Id="rId4" Type="http://schemas.openxmlformats.org/officeDocument/2006/relationships/slide" Target="slide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2.png"/><Relationship Id="rId5" Type="http://schemas.openxmlformats.org/officeDocument/2006/relationships/tags" Target="../tags/tag14.xml"/><Relationship Id="rId10" Type="http://schemas.openxmlformats.org/officeDocument/2006/relationships/notesSlide" Target="../notesSlides/notesSlide27.xml"/><Relationship Id="rId4" Type="http://schemas.openxmlformats.org/officeDocument/2006/relationships/tags" Target="../tags/tag13.xml"/><Relationship Id="rId9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2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2.xml"/><Relationship Id="rId5" Type="http://schemas.openxmlformats.org/officeDocument/2006/relationships/slide" Target="slide16.xml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PA_直接连接符 6">
            <a:extLst>
              <a:ext uri="{FF2B5EF4-FFF2-40B4-BE49-F238E27FC236}">
                <a16:creationId xmlns:a16="http://schemas.microsoft.com/office/drawing/2014/main" id="{C96A3E44-F1E6-416C-9A12-DAAFD868E5E3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 flipV="1">
            <a:off x="1245783" y="4873269"/>
            <a:ext cx="1217088" cy="1296507"/>
          </a:xfrm>
          <a:prstGeom prst="line">
            <a:avLst/>
          </a:prstGeom>
          <a:ln w="38100">
            <a:gradFill>
              <a:gsLst>
                <a:gs pos="1000">
                  <a:schemeClr val="bg1">
                    <a:lumMod val="95000"/>
                    <a:alpha val="70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A_直接连接符 8">
            <a:extLst>
              <a:ext uri="{FF2B5EF4-FFF2-40B4-BE49-F238E27FC236}">
                <a16:creationId xmlns:a16="http://schemas.microsoft.com/office/drawing/2014/main" id="{A2534B9D-82D1-43FB-A646-E97557871642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 flipV="1">
            <a:off x="1294250" y="-4182"/>
            <a:ext cx="1217394" cy="1296833"/>
          </a:xfrm>
          <a:prstGeom prst="line">
            <a:avLst/>
          </a:prstGeom>
          <a:ln w="38100">
            <a:gradFill>
              <a:gsLst>
                <a:gs pos="1000">
                  <a:schemeClr val="bg1">
                    <a:lumMod val="95000"/>
                    <a:alpha val="70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_任意多边形 7">
            <a:extLst>
              <a:ext uri="{FF2B5EF4-FFF2-40B4-BE49-F238E27FC236}">
                <a16:creationId xmlns:a16="http://schemas.microsoft.com/office/drawing/2014/main" id="{63E146F8-D9A6-483B-BA10-F916A7A6A2A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135" y="1955247"/>
            <a:ext cx="12168554" cy="2658962"/>
          </a:xfrm>
          <a:custGeom>
            <a:avLst/>
            <a:gdLst>
              <a:gd name="connsiteX0" fmla="*/ 0 w 12168554"/>
              <a:gd name="connsiteY0" fmla="*/ 168975 h 2658962"/>
              <a:gd name="connsiteX1" fmla="*/ 590843 w 12168554"/>
              <a:gd name="connsiteY1" fmla="*/ 2518279 h 2658962"/>
              <a:gd name="connsiteX2" fmla="*/ 1280160 w 12168554"/>
              <a:gd name="connsiteY2" fmla="*/ 126771 h 2658962"/>
              <a:gd name="connsiteX3" fmla="*/ 1786597 w 12168554"/>
              <a:gd name="connsiteY3" fmla="*/ 2546415 h 2658962"/>
              <a:gd name="connsiteX4" fmla="*/ 2489982 w 12168554"/>
              <a:gd name="connsiteY4" fmla="*/ 98636 h 2658962"/>
              <a:gd name="connsiteX5" fmla="*/ 3024554 w 12168554"/>
              <a:gd name="connsiteY5" fmla="*/ 2574550 h 2658962"/>
              <a:gd name="connsiteX6" fmla="*/ 3826413 w 12168554"/>
              <a:gd name="connsiteY6" fmla="*/ 42365 h 2658962"/>
              <a:gd name="connsiteX7" fmla="*/ 4557933 w 12168554"/>
              <a:gd name="connsiteY7" fmla="*/ 2560482 h 2658962"/>
              <a:gd name="connsiteX8" fmla="*/ 5514536 w 12168554"/>
              <a:gd name="connsiteY8" fmla="*/ 28298 h 2658962"/>
              <a:gd name="connsiteX9" fmla="*/ 6850967 w 12168554"/>
              <a:gd name="connsiteY9" fmla="*/ 2546415 h 2658962"/>
              <a:gd name="connsiteX10" fmla="*/ 7709096 w 12168554"/>
              <a:gd name="connsiteY10" fmla="*/ 98636 h 2658962"/>
              <a:gd name="connsiteX11" fmla="*/ 8342142 w 12168554"/>
              <a:gd name="connsiteY11" fmla="*/ 2518279 h 2658962"/>
              <a:gd name="connsiteX12" fmla="*/ 9256542 w 12168554"/>
              <a:gd name="connsiteY12" fmla="*/ 162 h 2658962"/>
              <a:gd name="connsiteX13" fmla="*/ 10128739 w 12168554"/>
              <a:gd name="connsiteY13" fmla="*/ 2658956 h 2658962"/>
              <a:gd name="connsiteX14" fmla="*/ 10860259 w 12168554"/>
              <a:gd name="connsiteY14" fmla="*/ 28298 h 2658962"/>
              <a:gd name="connsiteX15" fmla="*/ 11507373 w 12168554"/>
              <a:gd name="connsiteY15" fmla="*/ 2602685 h 2658962"/>
              <a:gd name="connsiteX16" fmla="*/ 12168554 w 12168554"/>
              <a:gd name="connsiteY16" fmla="*/ 112704 h 2658962"/>
              <a:gd name="connsiteX17" fmla="*/ 12168554 w 12168554"/>
              <a:gd name="connsiteY17" fmla="*/ 112704 h 265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68554" h="2658962">
                <a:moveTo>
                  <a:pt x="0" y="168975"/>
                </a:moveTo>
                <a:cubicBezTo>
                  <a:pt x="188741" y="1347144"/>
                  <a:pt x="377483" y="2525313"/>
                  <a:pt x="590843" y="2518279"/>
                </a:cubicBezTo>
                <a:cubicBezTo>
                  <a:pt x="804203" y="2511245"/>
                  <a:pt x="1080868" y="122082"/>
                  <a:pt x="1280160" y="126771"/>
                </a:cubicBezTo>
                <a:cubicBezTo>
                  <a:pt x="1479452" y="131460"/>
                  <a:pt x="1584960" y="2551104"/>
                  <a:pt x="1786597" y="2546415"/>
                </a:cubicBezTo>
                <a:cubicBezTo>
                  <a:pt x="1988234" y="2541726"/>
                  <a:pt x="2283656" y="93947"/>
                  <a:pt x="2489982" y="98636"/>
                </a:cubicBezTo>
                <a:cubicBezTo>
                  <a:pt x="2696308" y="103325"/>
                  <a:pt x="2801816" y="2583928"/>
                  <a:pt x="3024554" y="2574550"/>
                </a:cubicBezTo>
                <a:cubicBezTo>
                  <a:pt x="3247292" y="2565172"/>
                  <a:pt x="3570850" y="44710"/>
                  <a:pt x="3826413" y="42365"/>
                </a:cubicBezTo>
                <a:cubicBezTo>
                  <a:pt x="4081976" y="40020"/>
                  <a:pt x="4276579" y="2562826"/>
                  <a:pt x="4557933" y="2560482"/>
                </a:cubicBezTo>
                <a:cubicBezTo>
                  <a:pt x="4839287" y="2558138"/>
                  <a:pt x="5132364" y="30642"/>
                  <a:pt x="5514536" y="28298"/>
                </a:cubicBezTo>
                <a:cubicBezTo>
                  <a:pt x="5896708" y="25954"/>
                  <a:pt x="6485207" y="2534692"/>
                  <a:pt x="6850967" y="2546415"/>
                </a:cubicBezTo>
                <a:cubicBezTo>
                  <a:pt x="7216727" y="2558138"/>
                  <a:pt x="7460567" y="103325"/>
                  <a:pt x="7709096" y="98636"/>
                </a:cubicBezTo>
                <a:cubicBezTo>
                  <a:pt x="7957625" y="93947"/>
                  <a:pt x="8084234" y="2534691"/>
                  <a:pt x="8342142" y="2518279"/>
                </a:cubicBezTo>
                <a:cubicBezTo>
                  <a:pt x="8600050" y="2501867"/>
                  <a:pt x="8958776" y="-23284"/>
                  <a:pt x="9256542" y="162"/>
                </a:cubicBezTo>
                <a:cubicBezTo>
                  <a:pt x="9554308" y="23608"/>
                  <a:pt x="9861453" y="2654267"/>
                  <a:pt x="10128739" y="2658956"/>
                </a:cubicBezTo>
                <a:cubicBezTo>
                  <a:pt x="10396025" y="2663645"/>
                  <a:pt x="10630487" y="37676"/>
                  <a:pt x="10860259" y="28298"/>
                </a:cubicBezTo>
                <a:cubicBezTo>
                  <a:pt x="11090031" y="18920"/>
                  <a:pt x="11289324" y="2588617"/>
                  <a:pt x="11507373" y="2602685"/>
                </a:cubicBezTo>
                <a:cubicBezTo>
                  <a:pt x="11725422" y="2616753"/>
                  <a:pt x="12168554" y="112704"/>
                  <a:pt x="12168554" y="112704"/>
                </a:cubicBezTo>
                <a:lnTo>
                  <a:pt x="12168554" y="112704"/>
                </a:lnTo>
              </a:path>
            </a:pathLst>
          </a:custGeom>
          <a:noFill/>
          <a:ln>
            <a:gradFill>
              <a:gsLst>
                <a:gs pos="0">
                  <a:schemeClr val="bg1">
                    <a:lumMod val="50000"/>
                    <a:alpha val="10000"/>
                  </a:schemeClr>
                </a:gs>
                <a:gs pos="42000">
                  <a:schemeClr val="bg1">
                    <a:lumMod val="0"/>
                    <a:lumOff val="100000"/>
                    <a:alpha val="15000"/>
                  </a:schemeClr>
                </a:gs>
                <a:gs pos="76000">
                  <a:schemeClr val="bg1">
                    <a:lumMod val="50000"/>
                    <a:alpha val="10000"/>
                  </a:schemeClr>
                </a:gs>
                <a:gs pos="100000">
                  <a:schemeClr val="bg1">
                    <a:lumMod val="0"/>
                    <a:lumOff val="100000"/>
                    <a:alpha val="15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PA_椭圆 10">
            <a:extLst>
              <a:ext uri="{FF2B5EF4-FFF2-40B4-BE49-F238E27FC236}">
                <a16:creationId xmlns:a16="http://schemas.microsoft.com/office/drawing/2014/main" id="{B859770C-A8C7-43B5-84F6-2DA7A986154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822949" y="155949"/>
            <a:ext cx="6546101" cy="6546101"/>
          </a:xfrm>
          <a:prstGeom prst="ellipse">
            <a:avLst/>
          </a:prstGeom>
          <a:noFill/>
          <a:ln w="76200">
            <a:gradFill>
              <a:gsLst>
                <a:gs pos="0">
                  <a:schemeClr val="bg1"/>
                </a:gs>
                <a:gs pos="56000">
                  <a:schemeClr val="bg1">
                    <a:lumMod val="0"/>
                    <a:lumOff val="100000"/>
                    <a:alpha val="10000"/>
                  </a:schemeClr>
                </a:gs>
                <a:gs pos="100000">
                  <a:schemeClr val="bg1">
                    <a:alpha val="0"/>
                    <a:lumMod val="0"/>
                  </a:schemeClr>
                </a:gs>
              </a:gsLst>
              <a:lin ang="2700000" scaled="0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文本框 11">
            <a:extLst>
              <a:ext uri="{FF2B5EF4-FFF2-40B4-BE49-F238E27FC236}">
                <a16:creationId xmlns:a16="http://schemas.microsoft.com/office/drawing/2014/main" id="{F80DA0B7-0DC0-4B9F-97DA-842DF1BDFF5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521200" y="2771869"/>
            <a:ext cx="370075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2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二分</a:t>
            </a:r>
          </a:p>
        </p:txBody>
      </p:sp>
      <p:cxnSp>
        <p:nvCxnSpPr>
          <p:cNvPr id="26" name="PA_直接连接符 13">
            <a:extLst>
              <a:ext uri="{FF2B5EF4-FFF2-40B4-BE49-F238E27FC236}">
                <a16:creationId xmlns:a16="http://schemas.microsoft.com/office/drawing/2014/main" id="{290DBF59-7C66-444D-A13C-AC48565EAA8C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V="1">
            <a:off x="8800805" y="4962550"/>
            <a:ext cx="1217088" cy="1296507"/>
          </a:xfrm>
          <a:prstGeom prst="line">
            <a:avLst/>
          </a:prstGeom>
          <a:ln w="38100">
            <a:gradFill>
              <a:gsLst>
                <a:gs pos="1000">
                  <a:schemeClr val="bg1">
                    <a:lumMod val="95000"/>
                    <a:alpha val="70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A_直接连接符 14">
            <a:extLst>
              <a:ext uri="{FF2B5EF4-FFF2-40B4-BE49-F238E27FC236}">
                <a16:creationId xmlns:a16="http://schemas.microsoft.com/office/drawing/2014/main" id="{13811BE8-5043-4AB3-96F8-9F1C6CAF1234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1261181" y="2645939"/>
            <a:ext cx="7893293" cy="0"/>
          </a:xfrm>
          <a:prstGeom prst="line">
            <a:avLst/>
          </a:prstGeom>
          <a:ln w="31750">
            <a:gradFill>
              <a:gsLst>
                <a:gs pos="0">
                  <a:schemeClr val="bg1">
                    <a:lumMod val="0"/>
                  </a:schemeClr>
                </a:gs>
                <a:gs pos="42000">
                  <a:srgbClr val="FFFFFF">
                    <a:lumMod val="49000"/>
                  </a:srgbClr>
                </a:gs>
                <a:gs pos="22000">
                  <a:schemeClr val="bg1">
                    <a:lumMod val="0"/>
                    <a:lumOff val="100000"/>
                  </a:schemeClr>
                </a:gs>
                <a:gs pos="73000">
                  <a:schemeClr val="bg1">
                    <a:alpha val="52000"/>
                  </a:schemeClr>
                </a:gs>
                <a:gs pos="100000">
                  <a:schemeClr val="bg1">
                    <a:lumMod val="0"/>
                    <a:alpha val="40000"/>
                  </a:schemeClr>
                </a:gs>
              </a:gsLst>
              <a:lin ang="0" scaled="0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A_直接连接符 15">
            <a:extLst>
              <a:ext uri="{FF2B5EF4-FFF2-40B4-BE49-F238E27FC236}">
                <a16:creationId xmlns:a16="http://schemas.microsoft.com/office/drawing/2014/main" id="{A64CC333-8A5D-4371-BAEC-E99FCEB69CF7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 flipH="1">
            <a:off x="3713135" y="3975798"/>
            <a:ext cx="7893293" cy="0"/>
          </a:xfrm>
          <a:prstGeom prst="line">
            <a:avLst/>
          </a:prstGeom>
          <a:ln w="31750">
            <a:gradFill>
              <a:gsLst>
                <a:gs pos="0">
                  <a:schemeClr val="bg1">
                    <a:lumMod val="0"/>
                  </a:schemeClr>
                </a:gs>
                <a:gs pos="42000">
                  <a:srgbClr val="FFFFFF">
                    <a:lumMod val="49000"/>
                  </a:srgbClr>
                </a:gs>
                <a:gs pos="22000">
                  <a:schemeClr val="bg1">
                    <a:lumMod val="0"/>
                    <a:lumOff val="100000"/>
                  </a:schemeClr>
                </a:gs>
                <a:gs pos="73000">
                  <a:schemeClr val="bg1">
                    <a:alpha val="52000"/>
                  </a:schemeClr>
                </a:gs>
                <a:gs pos="100000">
                  <a:schemeClr val="bg1">
                    <a:lumMod val="0"/>
                    <a:alpha val="40000"/>
                  </a:schemeClr>
                </a:gs>
              </a:gsLst>
              <a:lin ang="0" scaled="0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5">
            <a:extLst>
              <a:ext uri="{FF2B5EF4-FFF2-40B4-BE49-F238E27FC236}">
                <a16:creationId xmlns:a16="http://schemas.microsoft.com/office/drawing/2014/main" id="{9628120A-E85B-4DC1-9BD6-E722BDD1D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240" y="4248041"/>
            <a:ext cx="679288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 NEAUACM</a:t>
            </a:r>
          </a:p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Winter Training Day 2 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6BCD248C-2B73-4E3A-82FA-50C9B058F66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092" y="-69076"/>
            <a:ext cx="3722371" cy="1895966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2233DC2E-AAC4-4A5A-A3FA-C534A07F56F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408" y="407273"/>
            <a:ext cx="2276232" cy="227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1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nodeType="withEffect"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nodeType="withEffect"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nodeType="withEffect"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/>
      <p:bldP spid="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732EF02E-85D2-4CD0-B9FF-21B67DC4D621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二分查找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24550A2-E944-4C60-BE90-0450F5282C55}"/>
              </a:ext>
            </a:extLst>
          </p:cNvPr>
          <p:cNvSpPr txBox="1"/>
          <p:nvPr/>
        </p:nvSpPr>
        <p:spPr>
          <a:xfrm>
            <a:off x="813143" y="1054672"/>
            <a:ext cx="105657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如下有</a:t>
            </a:r>
            <a:r>
              <a:rPr lang="en-US" altLang="zh-CN" sz="3200" dirty="0">
                <a:solidFill>
                  <a:schemeClr val="bg1"/>
                </a:solidFill>
              </a:rPr>
              <a:t>11</a:t>
            </a:r>
            <a:r>
              <a:rPr lang="zh-CN" altLang="en-US" sz="3200" dirty="0">
                <a:solidFill>
                  <a:schemeClr val="bg1"/>
                </a:solidFill>
              </a:rPr>
              <a:t>个元素的有序表</a:t>
            </a:r>
            <a:r>
              <a:rPr lang="en-US" altLang="zh-CN" sz="3200" dirty="0">
                <a:solidFill>
                  <a:schemeClr val="bg1"/>
                </a:solidFill>
              </a:rPr>
              <a:t>(05,13,19,21,37,56,64,75,80,88,92)</a:t>
            </a:r>
          </a:p>
          <a:p>
            <a:r>
              <a:rPr lang="zh-CN" altLang="en-US" sz="3200" dirty="0">
                <a:solidFill>
                  <a:schemeClr val="bg1"/>
                </a:solidFill>
              </a:rPr>
              <a:t>现要查找是否含有</a:t>
            </a:r>
            <a:r>
              <a:rPr lang="en-US" altLang="zh-CN" sz="3200" dirty="0">
                <a:solidFill>
                  <a:schemeClr val="bg1"/>
                </a:solidFill>
              </a:rPr>
              <a:t>21</a:t>
            </a:r>
            <a:r>
              <a:rPr lang="zh-CN" altLang="en-US" sz="3200" dirty="0">
                <a:solidFill>
                  <a:schemeClr val="bg1"/>
                </a:solidFill>
              </a:rPr>
              <a:t>和</a:t>
            </a:r>
            <a:r>
              <a:rPr lang="en-US" altLang="zh-CN" sz="3200" dirty="0">
                <a:solidFill>
                  <a:schemeClr val="bg1"/>
                </a:solidFill>
              </a:rPr>
              <a:t>85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AA8614-0B48-49B1-8EC1-43BD33829F69}"/>
              </a:ext>
            </a:extLst>
          </p:cNvPr>
          <p:cNvSpPr/>
          <p:nvPr/>
        </p:nvSpPr>
        <p:spPr>
          <a:xfrm>
            <a:off x="556463" y="3297471"/>
            <a:ext cx="1114600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6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(05,13,19,21,37,56,64,75,80,88,92)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5B1BB5-19A1-4F32-9CCD-35DC917042D2}"/>
              </a:ext>
            </a:extLst>
          </p:cNvPr>
          <p:cNvSpPr txBox="1"/>
          <p:nvPr/>
        </p:nvSpPr>
        <p:spPr>
          <a:xfrm>
            <a:off x="1071295" y="4198796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endParaRPr lang="zh-CN" alt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ACCCA95-3455-4FED-A8AB-8394F7B97D3B}"/>
              </a:ext>
            </a:extLst>
          </p:cNvPr>
          <p:cNvSpPr txBox="1"/>
          <p:nvPr/>
        </p:nvSpPr>
        <p:spPr>
          <a:xfrm>
            <a:off x="2051735" y="4198796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endParaRPr lang="zh-CN" alt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6274BB2-9AC3-49C9-8FE4-74C11C948506}"/>
              </a:ext>
            </a:extLst>
          </p:cNvPr>
          <p:cNvSpPr txBox="1"/>
          <p:nvPr/>
        </p:nvSpPr>
        <p:spPr>
          <a:xfrm>
            <a:off x="3032175" y="4198796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  <a:endParaRPr lang="zh-CN" alt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9F70F5D-BB5D-4DD4-8AFD-D9CA2753315B}"/>
              </a:ext>
            </a:extLst>
          </p:cNvPr>
          <p:cNvSpPr txBox="1"/>
          <p:nvPr/>
        </p:nvSpPr>
        <p:spPr>
          <a:xfrm>
            <a:off x="4012615" y="4198796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</a:t>
            </a:r>
            <a:endParaRPr lang="zh-CN" alt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6B249DD-E9B5-4D43-8751-EF4152C8DEBD}"/>
              </a:ext>
            </a:extLst>
          </p:cNvPr>
          <p:cNvSpPr txBox="1"/>
          <p:nvPr/>
        </p:nvSpPr>
        <p:spPr>
          <a:xfrm>
            <a:off x="4963354" y="4198796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  <a:endParaRPr lang="zh-CN" alt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12B0BE2-F2A7-4DDB-901C-539F9EE15784}"/>
              </a:ext>
            </a:extLst>
          </p:cNvPr>
          <p:cNvSpPr txBox="1"/>
          <p:nvPr/>
        </p:nvSpPr>
        <p:spPr>
          <a:xfrm>
            <a:off x="5942553" y="4198796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6</a:t>
            </a:r>
            <a:endParaRPr lang="zh-CN" alt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AFE1211-84F0-43A4-BB73-16B789073682}"/>
              </a:ext>
            </a:extLst>
          </p:cNvPr>
          <p:cNvSpPr txBox="1"/>
          <p:nvPr/>
        </p:nvSpPr>
        <p:spPr>
          <a:xfrm>
            <a:off x="6892570" y="4198796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7</a:t>
            </a:r>
            <a:endParaRPr lang="zh-CN" alt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ED4642D-2976-4C91-8AE2-B773C1471633}"/>
              </a:ext>
            </a:extLst>
          </p:cNvPr>
          <p:cNvSpPr txBox="1"/>
          <p:nvPr/>
        </p:nvSpPr>
        <p:spPr>
          <a:xfrm>
            <a:off x="7842587" y="4198796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8</a:t>
            </a:r>
            <a:endParaRPr lang="zh-CN" alt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8F30C6E-2D26-482F-86C1-C94A3FE8E388}"/>
              </a:ext>
            </a:extLst>
          </p:cNvPr>
          <p:cNvSpPr txBox="1"/>
          <p:nvPr/>
        </p:nvSpPr>
        <p:spPr>
          <a:xfrm>
            <a:off x="8840380" y="4198796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9</a:t>
            </a:r>
            <a:endParaRPr lang="zh-CN" alt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5D21924-DE96-441E-AFB3-4CEE3FA899FB}"/>
              </a:ext>
            </a:extLst>
          </p:cNvPr>
          <p:cNvSpPr txBox="1"/>
          <p:nvPr/>
        </p:nvSpPr>
        <p:spPr>
          <a:xfrm>
            <a:off x="9816750" y="4198796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10</a:t>
            </a:r>
            <a:endParaRPr lang="zh-CN" alt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DF1107C-3125-4290-AEED-C39E35CECF4A}"/>
              </a:ext>
            </a:extLst>
          </p:cNvPr>
          <p:cNvSpPr txBox="1"/>
          <p:nvPr/>
        </p:nvSpPr>
        <p:spPr>
          <a:xfrm>
            <a:off x="10688296" y="4198796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11</a:t>
            </a:r>
            <a:endParaRPr lang="zh-CN" alt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0" name="标注: 上箭头 9">
            <a:extLst>
              <a:ext uri="{FF2B5EF4-FFF2-40B4-BE49-F238E27FC236}">
                <a16:creationId xmlns:a16="http://schemas.microsoft.com/office/drawing/2014/main" id="{53B4AB45-2C80-4908-A0D9-D5F9CEC5521A}"/>
              </a:ext>
            </a:extLst>
          </p:cNvPr>
          <p:cNvSpPr/>
          <p:nvPr/>
        </p:nvSpPr>
        <p:spPr>
          <a:xfrm>
            <a:off x="5484308" y="4735954"/>
            <a:ext cx="1290310" cy="1170045"/>
          </a:xfrm>
          <a:prstGeom prst="upArrowCallout">
            <a:avLst/>
          </a:prstGeom>
          <a:solidFill>
            <a:schemeClr val="accent3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8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  <a:endParaRPr lang="zh-CN" altLang="en-US" sz="48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标注: 上箭头 61">
            <a:extLst>
              <a:ext uri="{FF2B5EF4-FFF2-40B4-BE49-F238E27FC236}">
                <a16:creationId xmlns:a16="http://schemas.microsoft.com/office/drawing/2014/main" id="{AB16155B-7878-4913-927A-F4C1E1277A8E}"/>
              </a:ext>
            </a:extLst>
          </p:cNvPr>
          <p:cNvSpPr/>
          <p:nvPr/>
        </p:nvSpPr>
        <p:spPr>
          <a:xfrm>
            <a:off x="613050" y="4735955"/>
            <a:ext cx="1290310" cy="1170045"/>
          </a:xfrm>
          <a:prstGeom prst="upArrowCallout">
            <a:avLst/>
          </a:prstGeom>
          <a:solidFill>
            <a:schemeClr val="accent3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8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zh-CN" altLang="en-US" sz="48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标注: 上箭头 62">
            <a:extLst>
              <a:ext uri="{FF2B5EF4-FFF2-40B4-BE49-F238E27FC236}">
                <a16:creationId xmlns:a16="http://schemas.microsoft.com/office/drawing/2014/main" id="{0685A1B2-246F-44FB-A433-F2E6C30700ED}"/>
              </a:ext>
            </a:extLst>
          </p:cNvPr>
          <p:cNvSpPr/>
          <p:nvPr/>
        </p:nvSpPr>
        <p:spPr>
          <a:xfrm>
            <a:off x="10324628" y="4735954"/>
            <a:ext cx="1290310" cy="1170045"/>
          </a:xfrm>
          <a:prstGeom prst="upArrowCallout">
            <a:avLst/>
          </a:prstGeom>
          <a:solidFill>
            <a:schemeClr val="accent3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8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zh-CN" altLang="en-US" sz="48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313117-8DAC-439C-AF07-17A1576094E4}"/>
              </a:ext>
            </a:extLst>
          </p:cNvPr>
          <p:cNvSpPr/>
          <p:nvPr/>
        </p:nvSpPr>
        <p:spPr>
          <a:xfrm>
            <a:off x="5652609" y="2453632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85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3" name="标注: 上箭头 22">
            <a:extLst>
              <a:ext uri="{FF2B5EF4-FFF2-40B4-BE49-F238E27FC236}">
                <a16:creationId xmlns:a16="http://schemas.microsoft.com/office/drawing/2014/main" id="{0A7D243B-858F-4797-83D6-6A450B7BA67E}"/>
              </a:ext>
            </a:extLst>
          </p:cNvPr>
          <p:cNvSpPr/>
          <p:nvPr/>
        </p:nvSpPr>
        <p:spPr>
          <a:xfrm>
            <a:off x="8382135" y="4735954"/>
            <a:ext cx="1290310" cy="1170045"/>
          </a:xfrm>
          <a:prstGeom prst="upArrowCallout">
            <a:avLst/>
          </a:prstGeom>
          <a:solidFill>
            <a:schemeClr val="accent3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8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  <a:endParaRPr lang="zh-CN" altLang="en-US" sz="48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标注: 上箭头 23">
            <a:extLst>
              <a:ext uri="{FF2B5EF4-FFF2-40B4-BE49-F238E27FC236}">
                <a16:creationId xmlns:a16="http://schemas.microsoft.com/office/drawing/2014/main" id="{77C851E6-D715-4A48-BC5C-B0BB2CD6CBB9}"/>
              </a:ext>
            </a:extLst>
          </p:cNvPr>
          <p:cNvSpPr/>
          <p:nvPr/>
        </p:nvSpPr>
        <p:spPr>
          <a:xfrm>
            <a:off x="9453082" y="4735954"/>
            <a:ext cx="1290310" cy="1170045"/>
          </a:xfrm>
          <a:prstGeom prst="upArrowCallout">
            <a:avLst/>
          </a:prstGeom>
          <a:solidFill>
            <a:schemeClr val="accent3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8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  <a:endParaRPr lang="zh-CN" altLang="en-US" sz="48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59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0162 L 0.47644 0.00024 " pathEditMode="relative" rAng="0" ptsTypes="AA">
                                      <p:cBhvr>
                                        <p:cTn id="9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1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.23906 5.55112E-17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79 0.00024 L 0.72592 0.00162 " pathEditMode="relative" rAng="0" ptsTypes="AA">
                                      <p:cBhvr>
                                        <p:cTn id="11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5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06 5.55112E-17 L 0.31992 0.00069 " pathEditMode="relative" rAng="0" ptsTypes="AA">
                                      <p:cBhvr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44444E-6 L -0.15911 0.00162 " pathEditMode="relative" rAng="0" ptsTypes="AA">
                                      <p:cBhvr>
                                        <p:cTn id="13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5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7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2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" grpId="0"/>
      <p:bldP spid="5" grpId="0"/>
      <p:bldP spid="42" grpId="0"/>
      <p:bldP spid="43" grpId="0"/>
      <p:bldP spid="45" grpId="0"/>
      <p:bldP spid="46" grpId="0"/>
      <p:bldP spid="50" grpId="0"/>
      <p:bldP spid="54" grpId="0"/>
      <p:bldP spid="55" grpId="0"/>
      <p:bldP spid="56" grpId="0"/>
      <p:bldP spid="57" grpId="0"/>
      <p:bldP spid="58" grpId="0"/>
      <p:bldP spid="10" grpId="0" animBg="1"/>
      <p:bldP spid="10" grpId="1" animBg="1"/>
      <p:bldP spid="62" grpId="0" animBg="1"/>
      <p:bldP spid="62" grpId="1" animBg="1"/>
      <p:bldP spid="62" grpId="2" animBg="1"/>
      <p:bldP spid="63" grpId="0" animBg="1"/>
      <p:bldP spid="63" grpId="1" animBg="1"/>
      <p:bldP spid="11" grpId="0"/>
      <p:bldP spid="11" grpId="1"/>
      <p:bldP spid="11" grpId="2"/>
      <p:bldP spid="11" grpId="3"/>
      <p:bldP spid="11" grpId="4"/>
      <p:bldP spid="23" grpId="0" animBg="1"/>
      <p:bldP spid="23" grpId="1" animBg="1"/>
      <p:bldP spid="24" grpId="0" animBg="1"/>
      <p:bldP spid="2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732EF02E-85D2-4CD0-B9FF-21B67DC4D621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二分查找</a:t>
            </a: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F57BE48C-4D4C-4DAC-B409-A32267534E4A}"/>
              </a:ext>
            </a:extLst>
          </p:cNvPr>
          <p:cNvGrpSpPr/>
          <p:nvPr/>
        </p:nvGrpSpPr>
        <p:grpSpPr>
          <a:xfrm>
            <a:off x="1474619" y="151260"/>
            <a:ext cx="7300701" cy="6555480"/>
            <a:chOff x="1509343" y="157836"/>
            <a:chExt cx="7300701" cy="655548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BD46172-1F2F-487A-ADA1-93C7C6B82E2B}"/>
                </a:ext>
              </a:extLst>
            </p:cNvPr>
            <p:cNvSpPr/>
            <p:nvPr/>
          </p:nvSpPr>
          <p:spPr>
            <a:xfrm>
              <a:off x="5522534" y="157836"/>
              <a:ext cx="1191491" cy="529936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l=1;r=n;</a:t>
              </a:r>
              <a:endParaRPr lang="zh-CN" altLang="en-US" sz="24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37301F0-0E83-4C02-911C-96FD844600AA}"/>
                </a:ext>
              </a:extLst>
            </p:cNvPr>
            <p:cNvSpPr/>
            <p:nvPr/>
          </p:nvSpPr>
          <p:spPr>
            <a:xfrm>
              <a:off x="5273337" y="970583"/>
              <a:ext cx="1689886" cy="529936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lt1"/>
                  </a:solidFill>
                </a:rPr>
                <a:t>mid=(</a:t>
              </a:r>
              <a:r>
                <a:rPr lang="en-US" altLang="zh-CN" sz="2400" dirty="0" err="1">
                  <a:solidFill>
                    <a:schemeClr val="lt1"/>
                  </a:solidFill>
                </a:rPr>
                <a:t>l+r</a:t>
              </a:r>
              <a:r>
                <a:rPr lang="en-US" altLang="zh-CN" sz="2400" dirty="0">
                  <a:solidFill>
                    <a:schemeClr val="lt1"/>
                  </a:solidFill>
                </a:rPr>
                <a:t>)/2;</a:t>
              </a:r>
              <a:endParaRPr lang="zh-CN" altLang="en-US" sz="2400" dirty="0">
                <a:solidFill>
                  <a:schemeClr val="lt1"/>
                </a:solidFill>
              </a:endParaRPr>
            </a:p>
          </p:txBody>
        </p:sp>
        <p:sp>
          <p:nvSpPr>
            <p:cNvPr id="7" name="菱形 6">
              <a:extLst>
                <a:ext uri="{FF2B5EF4-FFF2-40B4-BE49-F238E27FC236}">
                  <a16:creationId xmlns:a16="http://schemas.microsoft.com/office/drawing/2014/main" id="{F27287C1-5BCC-488C-BDA1-B3A19C837D3A}"/>
                </a:ext>
              </a:extLst>
            </p:cNvPr>
            <p:cNvSpPr/>
            <p:nvPr/>
          </p:nvSpPr>
          <p:spPr>
            <a:xfrm>
              <a:off x="4680068" y="1777083"/>
              <a:ext cx="2876424" cy="696676"/>
            </a:xfrm>
            <a:prstGeom prst="diamond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/>
                <a:t>x==a[mid]</a:t>
              </a:r>
              <a:endParaRPr lang="zh-CN" altLang="en-US" sz="2400" dirty="0"/>
            </a:p>
          </p:txBody>
        </p:sp>
        <p:cxnSp>
          <p:nvCxnSpPr>
            <p:cNvPr id="9" name="连接符: 肘形 8">
              <a:extLst>
                <a:ext uri="{FF2B5EF4-FFF2-40B4-BE49-F238E27FC236}">
                  <a16:creationId xmlns:a16="http://schemas.microsoft.com/office/drawing/2014/main" id="{5A937B7E-BA7D-458E-B9E9-23737329B3D9}"/>
                </a:ext>
              </a:extLst>
            </p:cNvPr>
            <p:cNvCxnSpPr>
              <a:cxnSpLocks/>
              <a:stCxn id="7" idx="3"/>
              <a:endCxn id="30" idx="0"/>
            </p:cNvCxnSpPr>
            <p:nvPr/>
          </p:nvCxnSpPr>
          <p:spPr>
            <a:xfrm>
              <a:off x="7556492" y="2125421"/>
              <a:ext cx="408609" cy="3270629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5AF72E8-018B-457B-9040-60D316F04781}"/>
                </a:ext>
              </a:extLst>
            </p:cNvPr>
            <p:cNvSpPr/>
            <p:nvPr/>
          </p:nvSpPr>
          <p:spPr>
            <a:xfrm>
              <a:off x="7120158" y="5396050"/>
              <a:ext cx="1689886" cy="529936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400" dirty="0">
                  <a:solidFill>
                    <a:schemeClr val="lt1"/>
                  </a:solidFill>
                </a:rPr>
                <a:t>找到</a:t>
              </a:r>
              <a:r>
                <a:rPr lang="en-US" altLang="zh-CN" sz="2400" dirty="0"/>
                <a:t>x</a:t>
              </a:r>
              <a:endParaRPr lang="zh-CN" altLang="en-US" sz="2400" dirty="0">
                <a:solidFill>
                  <a:schemeClr val="lt1"/>
                </a:solidFill>
              </a:endParaRPr>
            </a:p>
          </p:txBody>
        </p:sp>
        <p:sp>
          <p:nvSpPr>
            <p:cNvPr id="38" name="菱形 37">
              <a:extLst>
                <a:ext uri="{FF2B5EF4-FFF2-40B4-BE49-F238E27FC236}">
                  <a16:creationId xmlns:a16="http://schemas.microsoft.com/office/drawing/2014/main" id="{7ED8C26A-07EE-4082-8C07-0D2B3B81E2D5}"/>
                </a:ext>
              </a:extLst>
            </p:cNvPr>
            <p:cNvSpPr/>
            <p:nvPr/>
          </p:nvSpPr>
          <p:spPr>
            <a:xfrm>
              <a:off x="2742391" y="2590907"/>
              <a:ext cx="2876424" cy="696676"/>
            </a:xfrm>
            <a:prstGeom prst="diamond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/>
                <a:t>x&lt;a[mid]</a:t>
              </a:r>
              <a:endParaRPr lang="zh-CN" altLang="en-US" sz="2400" dirty="0"/>
            </a:p>
          </p:txBody>
        </p: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26CC1DD1-D45B-495A-B576-894A4D2A6931}"/>
                </a:ext>
              </a:extLst>
            </p:cNvPr>
            <p:cNvCxnSpPr>
              <a:cxnSpLocks/>
              <a:stCxn id="7" idx="1"/>
              <a:endCxn id="38" idx="0"/>
            </p:cNvCxnSpPr>
            <p:nvPr/>
          </p:nvCxnSpPr>
          <p:spPr>
            <a:xfrm rot="10800000" flipV="1">
              <a:off x="4180604" y="2125421"/>
              <a:ext cx="499465" cy="46548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93E96BC4-B320-4DD4-8FF4-7E4E6221DCDB}"/>
                </a:ext>
              </a:extLst>
            </p:cNvPr>
            <p:cNvCxnSpPr>
              <a:cxnSpLocks/>
              <a:stCxn id="38" idx="1"/>
              <a:endCxn id="52" idx="0"/>
            </p:cNvCxnSpPr>
            <p:nvPr/>
          </p:nvCxnSpPr>
          <p:spPr>
            <a:xfrm rot="10800000" flipV="1">
              <a:off x="2354287" y="2939244"/>
              <a:ext cx="388105" cy="3973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13FDD8AB-990C-4E51-B6A8-D6D7F184289A}"/>
                </a:ext>
              </a:extLst>
            </p:cNvPr>
            <p:cNvCxnSpPr>
              <a:cxnSpLocks/>
              <a:stCxn id="38" idx="3"/>
              <a:endCxn id="59" idx="0"/>
            </p:cNvCxnSpPr>
            <p:nvPr/>
          </p:nvCxnSpPr>
          <p:spPr>
            <a:xfrm>
              <a:off x="5618815" y="2939245"/>
              <a:ext cx="499465" cy="3973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DCF62947-E3B0-4E1B-B1E6-63294F11C8D1}"/>
                </a:ext>
              </a:extLst>
            </p:cNvPr>
            <p:cNvSpPr/>
            <p:nvPr/>
          </p:nvSpPr>
          <p:spPr>
            <a:xfrm>
              <a:off x="1509343" y="3336548"/>
              <a:ext cx="1689886" cy="529936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lt1"/>
                  </a:solidFill>
                </a:rPr>
                <a:t>l=mid+1</a:t>
              </a:r>
              <a:endParaRPr lang="zh-CN" altLang="en-US" sz="2400" dirty="0">
                <a:solidFill>
                  <a:schemeClr val="lt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8B037BA-95F6-4DFF-86C6-D2C8BB771F6A}"/>
                </a:ext>
              </a:extLst>
            </p:cNvPr>
            <p:cNvSpPr/>
            <p:nvPr/>
          </p:nvSpPr>
          <p:spPr>
            <a:xfrm>
              <a:off x="5273337" y="3336548"/>
              <a:ext cx="1689886" cy="529936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lt1"/>
                  </a:solidFill>
                </a:rPr>
                <a:t>r=mid-1</a:t>
              </a:r>
              <a:endParaRPr lang="zh-CN" altLang="en-US" sz="2400" dirty="0">
                <a:solidFill>
                  <a:schemeClr val="lt1"/>
                </a:solidFill>
              </a:endParaRPr>
            </a:p>
          </p:txBody>
        </p:sp>
        <p:sp>
          <p:nvSpPr>
            <p:cNvPr id="66" name="流程图: 接点 65">
              <a:extLst>
                <a:ext uri="{FF2B5EF4-FFF2-40B4-BE49-F238E27FC236}">
                  <a16:creationId xmlns:a16="http://schemas.microsoft.com/office/drawing/2014/main" id="{53496047-B82C-4268-B452-0F1C683A8D86}"/>
                </a:ext>
              </a:extLst>
            </p:cNvPr>
            <p:cNvSpPr/>
            <p:nvPr/>
          </p:nvSpPr>
          <p:spPr>
            <a:xfrm>
              <a:off x="4157743" y="4090976"/>
              <a:ext cx="45719" cy="45719"/>
            </a:xfrm>
            <a:prstGeom prst="flowChartConnector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8" name="连接符: 肘形 67">
              <a:extLst>
                <a:ext uri="{FF2B5EF4-FFF2-40B4-BE49-F238E27FC236}">
                  <a16:creationId xmlns:a16="http://schemas.microsoft.com/office/drawing/2014/main" id="{9C8335DB-1ABD-404A-8646-70E6262A091A}"/>
                </a:ext>
              </a:extLst>
            </p:cNvPr>
            <p:cNvCxnSpPr>
              <a:stCxn id="52" idx="2"/>
              <a:endCxn id="66" idx="2"/>
            </p:cNvCxnSpPr>
            <p:nvPr/>
          </p:nvCxnSpPr>
          <p:spPr>
            <a:xfrm rot="16200000" flipH="1">
              <a:off x="3132338" y="3088431"/>
              <a:ext cx="247352" cy="1803457"/>
            </a:xfrm>
            <a:prstGeom prst="bentConnector2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连接符: 肘形 68">
              <a:extLst>
                <a:ext uri="{FF2B5EF4-FFF2-40B4-BE49-F238E27FC236}">
                  <a16:creationId xmlns:a16="http://schemas.microsoft.com/office/drawing/2014/main" id="{8532F17E-086F-49D0-904E-C34183821484}"/>
                </a:ext>
              </a:extLst>
            </p:cNvPr>
            <p:cNvCxnSpPr>
              <a:cxnSpLocks/>
              <a:stCxn id="66" idx="6"/>
              <a:endCxn id="59" idx="2"/>
            </p:cNvCxnSpPr>
            <p:nvPr/>
          </p:nvCxnSpPr>
          <p:spPr>
            <a:xfrm flipV="1">
              <a:off x="4203462" y="3866484"/>
              <a:ext cx="1914818" cy="247352"/>
            </a:xfrm>
            <a:prstGeom prst="bentConnector2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34ED38D0-4B33-452D-8DE1-414A986FCA55}"/>
                </a:ext>
              </a:extLst>
            </p:cNvPr>
            <p:cNvCxnSpPr>
              <a:cxnSpLocks/>
              <a:stCxn id="2" idx="2"/>
              <a:endCxn id="6" idx="0"/>
            </p:cNvCxnSpPr>
            <p:nvPr/>
          </p:nvCxnSpPr>
          <p:spPr>
            <a:xfrm>
              <a:off x="6118280" y="687772"/>
              <a:ext cx="0" cy="2828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94575238-E2A5-4FB0-B233-E07B33365397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6118280" y="1500519"/>
              <a:ext cx="0" cy="2765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7" name="菱形 96">
              <a:extLst>
                <a:ext uri="{FF2B5EF4-FFF2-40B4-BE49-F238E27FC236}">
                  <a16:creationId xmlns:a16="http://schemas.microsoft.com/office/drawing/2014/main" id="{14EB82E2-8D88-4318-9DEA-88E0DA2C986D}"/>
                </a:ext>
              </a:extLst>
            </p:cNvPr>
            <p:cNvSpPr/>
            <p:nvPr/>
          </p:nvSpPr>
          <p:spPr>
            <a:xfrm>
              <a:off x="2742391" y="4429706"/>
              <a:ext cx="2876424" cy="696676"/>
            </a:xfrm>
            <a:prstGeom prst="diamond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/>
                <a:t>l&lt;=r</a:t>
              </a:r>
              <a:endParaRPr lang="zh-CN" altLang="en-US" sz="2400" dirty="0"/>
            </a:p>
          </p:txBody>
        </p: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F7A09AF8-67AC-42AD-9705-F2BF0B6956A1}"/>
                </a:ext>
              </a:extLst>
            </p:cNvPr>
            <p:cNvCxnSpPr>
              <a:stCxn id="66" idx="4"/>
              <a:endCxn id="97" idx="0"/>
            </p:cNvCxnSpPr>
            <p:nvPr/>
          </p:nvCxnSpPr>
          <p:spPr>
            <a:xfrm>
              <a:off x="4180603" y="4136695"/>
              <a:ext cx="0" cy="2930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5" name="连接符: 肘形 104">
              <a:extLst>
                <a:ext uri="{FF2B5EF4-FFF2-40B4-BE49-F238E27FC236}">
                  <a16:creationId xmlns:a16="http://schemas.microsoft.com/office/drawing/2014/main" id="{2B528CF5-F63D-4065-B1CD-FD2122AE3DAE}"/>
                </a:ext>
              </a:extLst>
            </p:cNvPr>
            <p:cNvCxnSpPr>
              <a:cxnSpLocks/>
              <a:stCxn id="97" idx="1"/>
              <a:endCxn id="6" idx="1"/>
            </p:cNvCxnSpPr>
            <p:nvPr/>
          </p:nvCxnSpPr>
          <p:spPr>
            <a:xfrm rot="10800000" flipH="1">
              <a:off x="2742391" y="1235552"/>
              <a:ext cx="2530946" cy="3542493"/>
            </a:xfrm>
            <a:prstGeom prst="bentConnector3">
              <a:avLst>
                <a:gd name="adj1" fmla="val -65740"/>
              </a:avLst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0F3CB991-474F-49F6-B31E-DAB74F383ECD}"/>
                </a:ext>
              </a:extLst>
            </p:cNvPr>
            <p:cNvSpPr/>
            <p:nvPr/>
          </p:nvSpPr>
          <p:spPr>
            <a:xfrm>
              <a:off x="3335659" y="5401339"/>
              <a:ext cx="1689886" cy="529936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400" dirty="0">
                  <a:solidFill>
                    <a:schemeClr val="lt1"/>
                  </a:solidFill>
                </a:rPr>
                <a:t>找</a:t>
              </a:r>
              <a:r>
                <a:rPr lang="zh-CN" altLang="en-US" sz="2400" dirty="0"/>
                <a:t>不</a:t>
              </a:r>
              <a:r>
                <a:rPr lang="zh-CN" altLang="en-US" sz="2400" dirty="0">
                  <a:solidFill>
                    <a:schemeClr val="lt1"/>
                  </a:solidFill>
                </a:rPr>
                <a:t>到</a:t>
              </a:r>
              <a:r>
                <a:rPr lang="en-US" altLang="zh-CN" sz="2400" dirty="0"/>
                <a:t>x</a:t>
              </a:r>
              <a:endParaRPr lang="zh-CN" altLang="en-US" sz="2400" dirty="0">
                <a:solidFill>
                  <a:schemeClr val="lt1"/>
                </a:solidFill>
              </a:endParaRPr>
            </a:p>
          </p:txBody>
        </p: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2F85B99F-9512-412F-90E0-4EBC87740870}"/>
                </a:ext>
              </a:extLst>
            </p:cNvPr>
            <p:cNvCxnSpPr>
              <a:cxnSpLocks/>
              <a:stCxn id="97" idx="2"/>
              <a:endCxn id="110" idx="0"/>
            </p:cNvCxnSpPr>
            <p:nvPr/>
          </p:nvCxnSpPr>
          <p:spPr>
            <a:xfrm flipH="1">
              <a:off x="4180602" y="5126382"/>
              <a:ext cx="1" cy="2749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16" name="流程图: 接点 115">
              <a:extLst>
                <a:ext uri="{FF2B5EF4-FFF2-40B4-BE49-F238E27FC236}">
                  <a16:creationId xmlns:a16="http://schemas.microsoft.com/office/drawing/2014/main" id="{1F2B9A7C-8B13-449F-AAE4-3C3A66778EC3}"/>
                </a:ext>
              </a:extLst>
            </p:cNvPr>
            <p:cNvSpPr/>
            <p:nvPr/>
          </p:nvSpPr>
          <p:spPr>
            <a:xfrm>
              <a:off x="6118280" y="6249970"/>
              <a:ext cx="45719" cy="45719"/>
            </a:xfrm>
            <a:prstGeom prst="flowChartConnector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7" name="连接符: 肘形 116">
              <a:extLst>
                <a:ext uri="{FF2B5EF4-FFF2-40B4-BE49-F238E27FC236}">
                  <a16:creationId xmlns:a16="http://schemas.microsoft.com/office/drawing/2014/main" id="{85F37E69-C3E9-4A4D-A660-7647DFA72567}"/>
                </a:ext>
              </a:extLst>
            </p:cNvPr>
            <p:cNvCxnSpPr>
              <a:cxnSpLocks/>
              <a:stCxn id="110" idx="2"/>
              <a:endCxn id="116" idx="2"/>
            </p:cNvCxnSpPr>
            <p:nvPr/>
          </p:nvCxnSpPr>
          <p:spPr>
            <a:xfrm rot="16200000" flipH="1">
              <a:off x="4978664" y="5133213"/>
              <a:ext cx="341555" cy="1937678"/>
            </a:xfrm>
            <a:prstGeom prst="bentConnector2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8" name="连接符: 肘形 117">
              <a:extLst>
                <a:ext uri="{FF2B5EF4-FFF2-40B4-BE49-F238E27FC236}">
                  <a16:creationId xmlns:a16="http://schemas.microsoft.com/office/drawing/2014/main" id="{A8170A76-E698-4DA7-85CB-F89735EFC715}"/>
                </a:ext>
              </a:extLst>
            </p:cNvPr>
            <p:cNvCxnSpPr>
              <a:cxnSpLocks/>
              <a:stCxn id="116" idx="6"/>
              <a:endCxn id="30" idx="2"/>
            </p:cNvCxnSpPr>
            <p:nvPr/>
          </p:nvCxnSpPr>
          <p:spPr>
            <a:xfrm flipV="1">
              <a:off x="6163999" y="5925986"/>
              <a:ext cx="1801102" cy="346844"/>
            </a:xfrm>
            <a:prstGeom prst="bentConnector2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953103EF-3B27-4F93-A762-B82F356B3C23}"/>
                </a:ext>
              </a:extLst>
            </p:cNvPr>
            <p:cNvCxnSpPr>
              <a:cxnSpLocks/>
              <a:stCxn id="116" idx="4"/>
            </p:cNvCxnSpPr>
            <p:nvPr/>
          </p:nvCxnSpPr>
          <p:spPr>
            <a:xfrm>
              <a:off x="6141140" y="6295689"/>
              <a:ext cx="0" cy="4176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64C986D9-AF5F-491B-A75E-5B6DD22B2313}"/>
                </a:ext>
              </a:extLst>
            </p:cNvPr>
            <p:cNvSpPr txBox="1"/>
            <p:nvPr/>
          </p:nvSpPr>
          <p:spPr>
            <a:xfrm>
              <a:off x="5637812" y="2441802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Y</a:t>
              </a:r>
              <a:endParaRPr lang="zh-CN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45471951-A42A-4C37-B284-3A46A5BBFA12}"/>
                </a:ext>
              </a:extLst>
            </p:cNvPr>
            <p:cNvSpPr txBox="1"/>
            <p:nvPr/>
          </p:nvSpPr>
          <p:spPr>
            <a:xfrm>
              <a:off x="2414889" y="4249530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Y</a:t>
              </a:r>
              <a:endParaRPr lang="zh-CN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763FB901-F3F0-4A13-9D71-DF5927306A44}"/>
                </a:ext>
              </a:extLst>
            </p:cNvPr>
            <p:cNvSpPr txBox="1"/>
            <p:nvPr/>
          </p:nvSpPr>
          <p:spPr>
            <a:xfrm>
              <a:off x="7552207" y="1515473"/>
              <a:ext cx="37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Y</a:t>
              </a:r>
              <a:endParaRPr lang="zh-CN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487A99A9-F463-4BDD-A8D5-EF743591B42B}"/>
                </a:ext>
              </a:extLst>
            </p:cNvPr>
            <p:cNvSpPr txBox="1"/>
            <p:nvPr/>
          </p:nvSpPr>
          <p:spPr>
            <a:xfrm>
              <a:off x="4271459" y="1488786"/>
              <a:ext cx="37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N</a:t>
              </a:r>
              <a:endParaRPr lang="zh-CN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7031B8F8-B5FD-4296-8622-2B3F0A316E50}"/>
                </a:ext>
              </a:extLst>
            </p:cNvPr>
            <p:cNvSpPr txBox="1"/>
            <p:nvPr/>
          </p:nvSpPr>
          <p:spPr>
            <a:xfrm>
              <a:off x="2436203" y="2409755"/>
              <a:ext cx="37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N</a:t>
              </a:r>
              <a:endParaRPr lang="zh-CN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4DACA7DC-BC56-46CB-ABCE-E48BD94C7F28}"/>
                </a:ext>
              </a:extLst>
            </p:cNvPr>
            <p:cNvSpPr txBox="1"/>
            <p:nvPr/>
          </p:nvSpPr>
          <p:spPr>
            <a:xfrm>
              <a:off x="3665347" y="4938671"/>
              <a:ext cx="37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N</a:t>
              </a:r>
              <a:endParaRPr lang="zh-CN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089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732EF02E-85D2-4CD0-B9FF-21B67DC4D621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二分查找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C66C5F-289C-4771-BED9-2ACE65127902}"/>
              </a:ext>
            </a:extLst>
          </p:cNvPr>
          <p:cNvSpPr/>
          <p:nvPr/>
        </p:nvSpPr>
        <p:spPr>
          <a:xfrm>
            <a:off x="4467968" y="2262261"/>
            <a:ext cx="2047133" cy="4572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</a:t>
            </a:r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dirty="0"/>
              <a:t>中找到</a:t>
            </a:r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4A6EDA6-9373-4EF8-8F68-E5563E5C615F}"/>
              </a:ext>
            </a:extLst>
          </p:cNvPr>
          <p:cNvSpPr/>
          <p:nvPr/>
        </p:nvSpPr>
        <p:spPr>
          <a:xfrm>
            <a:off x="4467968" y="3905871"/>
            <a:ext cx="2047133" cy="9040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CN" altLang="en-US" dirty="0"/>
              <a:t>比</a:t>
            </a:r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a[mid]</a:t>
            </a:r>
            <a:r>
              <a:rPr lang="zh-CN" altLang="en-US" dirty="0"/>
              <a:t>小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在区间</a:t>
            </a:r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[l,mid-1]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继续查找</a:t>
            </a:r>
            <a:endParaRPr lang="en-US" altLang="zh-CN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60BC60D-5954-4F35-8634-CD90F8AB3775}"/>
              </a:ext>
            </a:extLst>
          </p:cNvPr>
          <p:cNvSpPr/>
          <p:nvPr/>
        </p:nvSpPr>
        <p:spPr>
          <a:xfrm>
            <a:off x="4467968" y="4809881"/>
            <a:ext cx="2047133" cy="9040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CN" altLang="en-US" dirty="0"/>
              <a:t>比</a:t>
            </a:r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a[mid]</a:t>
            </a:r>
            <a:r>
              <a:rPr lang="zh-CN" altLang="en-US" dirty="0"/>
              <a:t>大</a:t>
            </a:r>
            <a:endParaRPr lang="en-US" altLang="zh-CN" dirty="0"/>
          </a:p>
          <a:p>
            <a:pPr algn="ctr"/>
            <a:r>
              <a:rPr lang="zh-CN" altLang="en-US" dirty="0"/>
              <a:t>在区间</a:t>
            </a:r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[mid+1,r]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继续查找</a:t>
            </a:r>
            <a:endParaRPr lang="en-US" altLang="zh-CN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0AA1278-5D14-44E2-A676-289BB4449F65}"/>
              </a:ext>
            </a:extLst>
          </p:cNvPr>
          <p:cNvSpPr/>
          <p:nvPr/>
        </p:nvSpPr>
        <p:spPr>
          <a:xfrm>
            <a:off x="4467968" y="1144109"/>
            <a:ext cx="2047133" cy="66614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l&gt;r</a:t>
            </a:r>
            <a:r>
              <a:rPr lang="zh-CN" altLang="en-US" dirty="0"/>
              <a:t>则区间</a:t>
            </a:r>
            <a:endParaRPr lang="en-US" altLang="zh-CN" dirty="0"/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l,r</a:t>
            </a:r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dirty="0"/>
              <a:t>不存在</a:t>
            </a:r>
            <a:endParaRPr lang="en-US" altLang="zh-CN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6B48CDE-15EF-451B-ABFB-18EDF93BB934}"/>
              </a:ext>
            </a:extLst>
          </p:cNvPr>
          <p:cNvSpPr/>
          <p:nvPr/>
        </p:nvSpPr>
        <p:spPr>
          <a:xfrm>
            <a:off x="4467968" y="5713891"/>
            <a:ext cx="2047133" cy="66614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每次循环区间长度变为原来的</a:t>
            </a:r>
            <a:r>
              <a:rPr lang="en-US" altLang="zh-C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CFBB5D5-616F-461E-A199-8987A3E01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662" y="1322292"/>
            <a:ext cx="2491956" cy="2339543"/>
          </a:xfrm>
          <a:prstGeom prst="rect">
            <a:avLst/>
          </a:prstGeom>
          <a:ln>
            <a:solidFill>
              <a:srgbClr val="251FFF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48C1F3C-4738-4C77-8940-458576DE9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662" y="3769916"/>
            <a:ext cx="2491956" cy="2629128"/>
          </a:xfrm>
          <a:prstGeom prst="rect">
            <a:avLst/>
          </a:prstGeom>
          <a:ln>
            <a:solidFill>
              <a:srgbClr val="251FFF"/>
            </a:solidFill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AEFEA23-BC8E-45C2-AEF6-3BF3D8819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301" y="417315"/>
            <a:ext cx="3968840" cy="60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3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732EF02E-85D2-4CD0-B9FF-21B67DC4D621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二分查找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24550A2-E944-4C60-BE90-0450F5282C55}"/>
              </a:ext>
            </a:extLst>
          </p:cNvPr>
          <p:cNvSpPr txBox="1"/>
          <p:nvPr/>
        </p:nvSpPr>
        <p:spPr>
          <a:xfrm>
            <a:off x="246932" y="384120"/>
            <a:ext cx="8824852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lvl="0">
              <a:defRPr sz="60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defRPr>
            </a:lvl1pPr>
          </a:lstStyle>
          <a:p>
            <a:r>
              <a:rPr lang="zh-CN" altLang="en-US" sz="4000" dirty="0"/>
              <a:t>函数</a:t>
            </a:r>
            <a:r>
              <a:rPr lang="en-US" altLang="zh-CN" sz="4000" dirty="0"/>
              <a:t>f(x)</a:t>
            </a:r>
            <a:r>
              <a:rPr lang="zh-CN" altLang="en-US" sz="4000" dirty="0"/>
              <a:t>为单调递增函数，求</a:t>
            </a:r>
            <a:r>
              <a:rPr lang="en-US" altLang="zh-CN" sz="4000" dirty="0"/>
              <a:t>f(x)</a:t>
            </a:r>
            <a:r>
              <a:rPr lang="zh-CN" altLang="en-US" sz="4000" dirty="0"/>
              <a:t>的零点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AC1A3FE-3AF2-420D-B9C4-B23F23EAF8E3}"/>
              </a:ext>
            </a:extLst>
          </p:cNvPr>
          <p:cNvGrpSpPr/>
          <p:nvPr/>
        </p:nvGrpSpPr>
        <p:grpSpPr>
          <a:xfrm>
            <a:off x="505675" y="1972611"/>
            <a:ext cx="3847335" cy="2529841"/>
            <a:chOff x="3017520" y="2824480"/>
            <a:chExt cx="4277360" cy="2524760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418FB448-F213-420C-98DD-2BDF8E357184}"/>
                </a:ext>
              </a:extLst>
            </p:cNvPr>
            <p:cNvCxnSpPr/>
            <p:nvPr/>
          </p:nvCxnSpPr>
          <p:spPr>
            <a:xfrm>
              <a:off x="3017520" y="4663440"/>
              <a:ext cx="42773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连接符: 曲线 6">
              <a:extLst>
                <a:ext uri="{FF2B5EF4-FFF2-40B4-BE49-F238E27FC236}">
                  <a16:creationId xmlns:a16="http://schemas.microsoft.com/office/drawing/2014/main" id="{4796FF41-2BAA-4C88-A1A5-2C6A06B865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5020" y="2824480"/>
              <a:ext cx="3279140" cy="2524760"/>
            </a:xfrm>
            <a:prstGeom prst="curvedConnector3">
              <a:avLst>
                <a:gd name="adj1" fmla="val 39466"/>
              </a:avLst>
            </a:prstGeom>
            <a:ln>
              <a:solidFill>
                <a:srgbClr val="FFFF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28AD7F6-600D-4034-AD11-F0628611B6D2}"/>
              </a:ext>
            </a:extLst>
          </p:cNvPr>
          <p:cNvCxnSpPr/>
          <p:nvPr/>
        </p:nvCxnSpPr>
        <p:spPr>
          <a:xfrm>
            <a:off x="821735" y="1342692"/>
            <a:ext cx="0" cy="408432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01CDC24-2660-4D2D-8A6F-D04213182F4B}"/>
              </a:ext>
            </a:extLst>
          </p:cNvPr>
          <p:cNvCxnSpPr/>
          <p:nvPr/>
        </p:nvCxnSpPr>
        <p:spPr>
          <a:xfrm>
            <a:off x="3755057" y="1342692"/>
            <a:ext cx="0" cy="408432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B55E54C-9B9F-4EB6-8FBF-B628F19DD636}"/>
              </a:ext>
            </a:extLst>
          </p:cNvPr>
          <p:cNvSpPr txBox="1"/>
          <p:nvPr/>
        </p:nvSpPr>
        <p:spPr>
          <a:xfrm>
            <a:off x="4978880" y="1414194"/>
            <a:ext cx="6407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初始时将</a:t>
            </a:r>
            <a:r>
              <a:rPr lang="en-US" altLang="zh-CN" sz="3600" dirty="0" err="1">
                <a:solidFill>
                  <a:schemeClr val="bg1"/>
                </a:solidFill>
              </a:rPr>
              <a:t>l,r</a:t>
            </a:r>
            <a:r>
              <a:rPr lang="zh-CN" altLang="en-US" sz="3600" dirty="0">
                <a:solidFill>
                  <a:schemeClr val="bg1"/>
                </a:solidFill>
              </a:rPr>
              <a:t>的值设为</a:t>
            </a:r>
            <a:r>
              <a:rPr lang="en-US" altLang="zh-CN" sz="3600" dirty="0">
                <a:solidFill>
                  <a:schemeClr val="bg1"/>
                </a:solidFill>
              </a:rPr>
              <a:t>f(l)&lt;0,f(r)&gt;0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6FD655D-D954-4DEF-8C12-DD224DB7B66E}"/>
              </a:ext>
            </a:extLst>
          </p:cNvPr>
          <p:cNvSpPr/>
          <p:nvPr/>
        </p:nvSpPr>
        <p:spPr>
          <a:xfrm>
            <a:off x="605971" y="5521528"/>
            <a:ext cx="4315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zh-CN" alt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069899C-2172-4DE9-9574-1BCDC6D5924D}"/>
              </a:ext>
            </a:extLst>
          </p:cNvPr>
          <p:cNvSpPr/>
          <p:nvPr/>
        </p:nvSpPr>
        <p:spPr>
          <a:xfrm>
            <a:off x="605971" y="6287853"/>
            <a:ext cx="4315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zh-CN" alt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6EE3F86-20C2-4C6F-AA04-7BFA830888A3}"/>
              </a:ext>
            </a:extLst>
          </p:cNvPr>
          <p:cNvSpPr txBox="1"/>
          <p:nvPr/>
        </p:nvSpPr>
        <p:spPr>
          <a:xfrm>
            <a:off x="4978879" y="2327807"/>
            <a:ext cx="4807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选择中点</a:t>
            </a:r>
            <a:r>
              <a:rPr lang="en-US" altLang="zh-CN" sz="3600" dirty="0">
                <a:solidFill>
                  <a:schemeClr val="bg1"/>
                </a:solidFill>
              </a:rPr>
              <a:t>mid</a:t>
            </a:r>
            <a:r>
              <a:rPr lang="zh-CN" altLang="en-US" sz="3600" dirty="0">
                <a:solidFill>
                  <a:schemeClr val="bg1"/>
                </a:solidFill>
              </a:rPr>
              <a:t>，求</a:t>
            </a:r>
            <a:r>
              <a:rPr lang="en-US" altLang="zh-CN" sz="3600" dirty="0">
                <a:solidFill>
                  <a:schemeClr val="bg1"/>
                </a:solidFill>
              </a:rPr>
              <a:t>f(mid)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4D9B947-E901-4809-BB3A-933FB1169398}"/>
              </a:ext>
            </a:extLst>
          </p:cNvPr>
          <p:cNvCxnSpPr/>
          <p:nvPr/>
        </p:nvCxnSpPr>
        <p:spPr>
          <a:xfrm>
            <a:off x="2265990" y="1342692"/>
            <a:ext cx="0" cy="408432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7CEE6C1E-D748-4118-A145-0EC9EE6C4873}"/>
              </a:ext>
            </a:extLst>
          </p:cNvPr>
          <p:cNvSpPr/>
          <p:nvPr/>
        </p:nvSpPr>
        <p:spPr>
          <a:xfrm>
            <a:off x="359108" y="5902866"/>
            <a:ext cx="92525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  <a:endParaRPr lang="zh-CN" alt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5F7389E-CE81-4CA0-BC46-8876C7C5CB2A}"/>
              </a:ext>
            </a:extLst>
          </p:cNvPr>
          <p:cNvSpPr txBox="1"/>
          <p:nvPr/>
        </p:nvSpPr>
        <p:spPr>
          <a:xfrm>
            <a:off x="4978879" y="3237532"/>
            <a:ext cx="6607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f(mid)&gt;0,</a:t>
            </a:r>
            <a:r>
              <a:rPr lang="zh-CN" altLang="en-US" sz="3600" dirty="0">
                <a:solidFill>
                  <a:schemeClr val="bg1"/>
                </a:solidFill>
              </a:rPr>
              <a:t>零点在</a:t>
            </a:r>
            <a:r>
              <a:rPr lang="en-US" altLang="zh-CN" sz="3600" dirty="0">
                <a:solidFill>
                  <a:schemeClr val="bg1"/>
                </a:solidFill>
              </a:rPr>
              <a:t>mid</a:t>
            </a:r>
            <a:r>
              <a:rPr lang="zh-CN" altLang="en-US" sz="3600" dirty="0">
                <a:solidFill>
                  <a:schemeClr val="bg1"/>
                </a:solidFill>
              </a:rPr>
              <a:t>左侧</a:t>
            </a:r>
            <a:r>
              <a:rPr lang="en-US" altLang="zh-CN" sz="3600" dirty="0">
                <a:solidFill>
                  <a:schemeClr val="bg1"/>
                </a:solidFill>
              </a:rPr>
              <a:t>,</a:t>
            </a:r>
            <a:r>
              <a:rPr lang="zh-CN" altLang="en-US" sz="3600" dirty="0">
                <a:solidFill>
                  <a:schemeClr val="bg1"/>
                </a:solidFill>
              </a:rPr>
              <a:t>另</a:t>
            </a:r>
            <a:r>
              <a:rPr lang="en-US" altLang="zh-CN" sz="3600" dirty="0">
                <a:solidFill>
                  <a:schemeClr val="bg1"/>
                </a:solidFill>
              </a:rPr>
              <a:t>r=mid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D859609-5DD8-4123-8269-EDEDD46EE816}"/>
              </a:ext>
            </a:extLst>
          </p:cNvPr>
          <p:cNvSpPr txBox="1"/>
          <p:nvPr/>
        </p:nvSpPr>
        <p:spPr>
          <a:xfrm>
            <a:off x="4978878" y="5056982"/>
            <a:ext cx="6914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直到</a:t>
            </a:r>
            <a:r>
              <a:rPr lang="en-US" altLang="zh-CN" sz="3600" dirty="0">
                <a:solidFill>
                  <a:schemeClr val="bg1"/>
                </a:solidFill>
              </a:rPr>
              <a:t>l</a:t>
            </a:r>
            <a:r>
              <a:rPr lang="zh-CN" altLang="en-US" sz="3600" dirty="0">
                <a:solidFill>
                  <a:schemeClr val="bg1"/>
                </a:solidFill>
              </a:rPr>
              <a:t>与</a:t>
            </a:r>
            <a:r>
              <a:rPr lang="en-US" altLang="zh-CN" sz="3600" dirty="0">
                <a:solidFill>
                  <a:schemeClr val="bg1"/>
                </a:solidFill>
              </a:rPr>
              <a:t>r</a:t>
            </a:r>
            <a:r>
              <a:rPr lang="zh-CN" altLang="en-US" sz="3600" dirty="0">
                <a:solidFill>
                  <a:schemeClr val="bg1"/>
                </a:solidFill>
              </a:rPr>
              <a:t>的差不大于题目要求误差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F5FA56B-6262-4FF6-B334-C61362230956}"/>
              </a:ext>
            </a:extLst>
          </p:cNvPr>
          <p:cNvSpPr txBox="1"/>
          <p:nvPr/>
        </p:nvSpPr>
        <p:spPr>
          <a:xfrm>
            <a:off x="4978878" y="4147257"/>
            <a:ext cx="6607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f(mid)&lt;0,</a:t>
            </a:r>
            <a:r>
              <a:rPr lang="zh-CN" altLang="en-US" sz="3600" dirty="0">
                <a:solidFill>
                  <a:schemeClr val="bg1"/>
                </a:solidFill>
              </a:rPr>
              <a:t>零点在</a:t>
            </a:r>
            <a:r>
              <a:rPr lang="en-US" altLang="zh-CN" sz="3600" dirty="0">
                <a:solidFill>
                  <a:schemeClr val="bg1"/>
                </a:solidFill>
              </a:rPr>
              <a:t>mid</a:t>
            </a:r>
            <a:r>
              <a:rPr lang="zh-CN" altLang="en-US" sz="3600" dirty="0">
                <a:solidFill>
                  <a:schemeClr val="bg1"/>
                </a:solidFill>
              </a:rPr>
              <a:t>右侧</a:t>
            </a:r>
            <a:r>
              <a:rPr lang="en-US" altLang="zh-CN" sz="3600" dirty="0">
                <a:solidFill>
                  <a:schemeClr val="bg1"/>
                </a:solidFill>
              </a:rPr>
              <a:t>,</a:t>
            </a:r>
            <a:r>
              <a:rPr lang="zh-CN" altLang="en-US" sz="3600" dirty="0">
                <a:solidFill>
                  <a:schemeClr val="bg1"/>
                </a:solidFill>
              </a:rPr>
              <a:t>另</a:t>
            </a:r>
            <a:r>
              <a:rPr lang="en-US" altLang="zh-CN" sz="3600" dirty="0">
                <a:solidFill>
                  <a:schemeClr val="bg1"/>
                </a:solidFill>
              </a:rPr>
              <a:t>l=mid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77EBA635-C5BE-4792-A7F0-381A46726E6F}"/>
              </a:ext>
            </a:extLst>
          </p:cNvPr>
          <p:cNvCxnSpPr>
            <a:cxnSpLocks/>
          </p:cNvCxnSpPr>
          <p:nvPr/>
        </p:nvCxnSpPr>
        <p:spPr>
          <a:xfrm flipH="1">
            <a:off x="1416288" y="5806056"/>
            <a:ext cx="361712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4E11284-7FA5-41E6-9B67-2CC652FB9668}"/>
              </a:ext>
            </a:extLst>
          </p:cNvPr>
          <p:cNvCxnSpPr>
            <a:cxnSpLocks/>
          </p:cNvCxnSpPr>
          <p:nvPr/>
        </p:nvCxnSpPr>
        <p:spPr>
          <a:xfrm flipH="1">
            <a:off x="1416288" y="6169421"/>
            <a:ext cx="361712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C28904A4-DF34-4149-9D35-84233DF88262}"/>
              </a:ext>
            </a:extLst>
          </p:cNvPr>
          <p:cNvCxnSpPr>
            <a:cxnSpLocks/>
          </p:cNvCxnSpPr>
          <p:nvPr/>
        </p:nvCxnSpPr>
        <p:spPr>
          <a:xfrm flipH="1">
            <a:off x="1413748" y="6587621"/>
            <a:ext cx="361712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C0721799-2BCC-4FC3-A836-C6308E077FD3}"/>
              </a:ext>
            </a:extLst>
          </p:cNvPr>
          <p:cNvCxnSpPr/>
          <p:nvPr/>
        </p:nvCxnSpPr>
        <p:spPr>
          <a:xfrm>
            <a:off x="2265311" y="1342692"/>
            <a:ext cx="0" cy="408432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9E8F4F4C-86D4-4E89-B127-ECEC34848586}"/>
              </a:ext>
            </a:extLst>
          </p:cNvPr>
          <p:cNvCxnSpPr/>
          <p:nvPr/>
        </p:nvCxnSpPr>
        <p:spPr>
          <a:xfrm>
            <a:off x="1523084" y="1342692"/>
            <a:ext cx="0" cy="408432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1D99E8D4-03DB-4663-A07A-1EA182A0C402}"/>
              </a:ext>
            </a:extLst>
          </p:cNvPr>
          <p:cNvCxnSpPr/>
          <p:nvPr/>
        </p:nvCxnSpPr>
        <p:spPr>
          <a:xfrm>
            <a:off x="1521859" y="1342692"/>
            <a:ext cx="0" cy="408432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F3A08767-984A-423F-86E9-A872FA29A88D}"/>
              </a:ext>
            </a:extLst>
          </p:cNvPr>
          <p:cNvCxnSpPr/>
          <p:nvPr/>
        </p:nvCxnSpPr>
        <p:spPr>
          <a:xfrm>
            <a:off x="1894134" y="1342692"/>
            <a:ext cx="0" cy="408432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AD6234A-FC0D-4EF7-BBA0-9A165E870796}"/>
              </a:ext>
            </a:extLst>
          </p:cNvPr>
          <p:cNvCxnSpPr/>
          <p:nvPr/>
        </p:nvCxnSpPr>
        <p:spPr>
          <a:xfrm>
            <a:off x="1894134" y="1342692"/>
            <a:ext cx="0" cy="408432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EF288CD9-7952-460F-9785-F92E6283B826}"/>
              </a:ext>
            </a:extLst>
          </p:cNvPr>
          <p:cNvCxnSpPr/>
          <p:nvPr/>
        </p:nvCxnSpPr>
        <p:spPr>
          <a:xfrm>
            <a:off x="1717350" y="1342692"/>
            <a:ext cx="0" cy="408432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B9D622C4-D89A-4B63-BF82-07DFA1D61B2F}"/>
              </a:ext>
            </a:extLst>
          </p:cNvPr>
          <p:cNvCxnSpPr/>
          <p:nvPr/>
        </p:nvCxnSpPr>
        <p:spPr>
          <a:xfrm>
            <a:off x="1717350" y="1342692"/>
            <a:ext cx="0" cy="408432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69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9" grpId="0"/>
      <p:bldP spid="20" grpId="0"/>
      <p:bldP spid="38" grpId="0"/>
      <p:bldP spid="40" grpId="0"/>
      <p:bldP spid="44" grpId="0"/>
      <p:bldP spid="47" grpId="0"/>
      <p:bldP spid="48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1107CD8-045A-4A5F-841F-24DA5336C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10" y="1658889"/>
            <a:ext cx="3968840" cy="3584759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732EF02E-85D2-4CD0-B9FF-21B67DC4D621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二分查找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A120C7D-0AE3-4999-9827-41FAA218D172}"/>
              </a:ext>
            </a:extLst>
          </p:cNvPr>
          <p:cNvSpPr txBox="1"/>
          <p:nvPr/>
        </p:nvSpPr>
        <p:spPr>
          <a:xfrm>
            <a:off x="2947308" y="3013501"/>
            <a:ext cx="1139659" cy="1323439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f(mid)&gt;0,</a:t>
            </a:r>
            <a:r>
              <a:rPr lang="zh-CN" altLang="en-US" sz="2000" dirty="0">
                <a:solidFill>
                  <a:schemeClr val="bg1"/>
                </a:solidFill>
              </a:rPr>
              <a:t>零点在</a:t>
            </a:r>
            <a:r>
              <a:rPr lang="en-US" altLang="zh-CN" sz="2000" dirty="0">
                <a:solidFill>
                  <a:schemeClr val="bg1"/>
                </a:solidFill>
              </a:rPr>
              <a:t>mid</a:t>
            </a:r>
            <a:r>
              <a:rPr lang="zh-CN" altLang="en-US" sz="2000" dirty="0">
                <a:solidFill>
                  <a:schemeClr val="bg1"/>
                </a:solidFill>
              </a:rPr>
              <a:t>左侧</a:t>
            </a:r>
            <a:r>
              <a:rPr lang="en-US" altLang="zh-CN" sz="2000" dirty="0">
                <a:solidFill>
                  <a:schemeClr val="bg1"/>
                </a:solidFill>
              </a:rPr>
              <a:t>,</a:t>
            </a:r>
            <a:r>
              <a:rPr lang="zh-CN" altLang="en-US" sz="2000" dirty="0">
                <a:solidFill>
                  <a:schemeClr val="bg1"/>
                </a:solidFill>
              </a:rPr>
              <a:t>另</a:t>
            </a:r>
            <a:r>
              <a:rPr lang="en-US" altLang="zh-CN" sz="2000" dirty="0">
                <a:solidFill>
                  <a:schemeClr val="bg1"/>
                </a:solidFill>
              </a:rPr>
              <a:t>r=mid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13C81F-2E73-43A7-977C-F1DE0716D87D}"/>
              </a:ext>
            </a:extLst>
          </p:cNvPr>
          <p:cNvSpPr txBox="1"/>
          <p:nvPr/>
        </p:nvSpPr>
        <p:spPr>
          <a:xfrm>
            <a:off x="2947308" y="1690062"/>
            <a:ext cx="1139659" cy="1323439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f(mid)&lt;0,</a:t>
            </a:r>
            <a:r>
              <a:rPr lang="zh-CN" altLang="en-US" sz="2000" dirty="0">
                <a:solidFill>
                  <a:schemeClr val="bg1"/>
                </a:solidFill>
              </a:rPr>
              <a:t>零点在</a:t>
            </a:r>
            <a:r>
              <a:rPr lang="en-US" altLang="zh-CN" sz="2000" dirty="0">
                <a:solidFill>
                  <a:schemeClr val="bg1"/>
                </a:solidFill>
              </a:rPr>
              <a:t>mid</a:t>
            </a:r>
            <a:r>
              <a:rPr lang="zh-CN" altLang="en-US" sz="2000" dirty="0">
                <a:solidFill>
                  <a:schemeClr val="bg1"/>
                </a:solidFill>
              </a:rPr>
              <a:t>右侧</a:t>
            </a:r>
            <a:r>
              <a:rPr lang="en-US" altLang="zh-CN" sz="2000" dirty="0">
                <a:solidFill>
                  <a:schemeClr val="bg1"/>
                </a:solidFill>
              </a:rPr>
              <a:t>,</a:t>
            </a:r>
            <a:r>
              <a:rPr lang="zh-CN" altLang="en-US" sz="2000" dirty="0">
                <a:solidFill>
                  <a:schemeClr val="bg1"/>
                </a:solidFill>
              </a:rPr>
              <a:t>另</a:t>
            </a:r>
            <a:r>
              <a:rPr lang="en-US" altLang="zh-CN" sz="2000" dirty="0">
                <a:solidFill>
                  <a:schemeClr val="bg1"/>
                </a:solidFill>
              </a:rPr>
              <a:t>l=mid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2121CB-9E95-4F5F-AB4F-392FA1CB8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587" y="1577177"/>
            <a:ext cx="3955123" cy="370364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C6520EB-B655-450A-9F37-6D71F2C0E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6931" y="173454"/>
            <a:ext cx="3798137" cy="65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3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732EF02E-85D2-4CD0-B9FF-21B67DC4D621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二分查找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D9D4331-C975-4474-8F00-86740F7B0798}"/>
              </a:ext>
            </a:extLst>
          </p:cNvPr>
          <p:cNvSpPr txBox="1"/>
          <p:nvPr/>
        </p:nvSpPr>
        <p:spPr>
          <a:xfrm>
            <a:off x="1101437" y="373177"/>
            <a:ext cx="5844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二分查找时间复杂度分析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E9D495-C26E-472E-96EF-74626CB041BD}"/>
              </a:ext>
            </a:extLst>
          </p:cNvPr>
          <p:cNvSpPr txBox="1"/>
          <p:nvPr/>
        </p:nvSpPr>
        <p:spPr>
          <a:xfrm>
            <a:off x="1101437" y="1413164"/>
            <a:ext cx="6075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每次循环将查询区间缩小为原来的</a:t>
            </a:r>
            <a:r>
              <a:rPr lang="en-US" altLang="zh-CN" sz="2800" dirty="0">
                <a:solidFill>
                  <a:schemeClr val="bg1"/>
                </a:solidFill>
              </a:rPr>
              <a:t>1/2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A5F0711-0B39-4D23-8F4C-EC865B1423FB}"/>
              </a:ext>
            </a:extLst>
          </p:cNvPr>
          <p:cNvSpPr txBox="1"/>
          <p:nvPr/>
        </p:nvSpPr>
        <p:spPr>
          <a:xfrm>
            <a:off x="1101437" y="2268485"/>
            <a:ext cx="78139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在长度为</a:t>
            </a:r>
            <a:r>
              <a:rPr lang="en-US" altLang="zh-CN" sz="2800" dirty="0">
                <a:solidFill>
                  <a:schemeClr val="bg1"/>
                </a:solidFill>
              </a:rPr>
              <a:t>n</a:t>
            </a:r>
            <a:r>
              <a:rPr lang="zh-CN" altLang="en-US" sz="2800" dirty="0">
                <a:solidFill>
                  <a:schemeClr val="bg1"/>
                </a:solidFill>
              </a:rPr>
              <a:t>的表中查询</a:t>
            </a:r>
            <a:r>
              <a:rPr lang="en-US" altLang="zh-CN" sz="2800" dirty="0">
                <a:solidFill>
                  <a:schemeClr val="bg1"/>
                </a:solidFill>
              </a:rPr>
              <a:t>x</a:t>
            </a:r>
            <a:r>
              <a:rPr lang="zh-CN" altLang="en-US" sz="2800" dirty="0">
                <a:solidFill>
                  <a:schemeClr val="bg1"/>
                </a:solidFill>
              </a:rPr>
              <a:t>是否存在，初始区间长度为</a:t>
            </a:r>
            <a:r>
              <a:rPr lang="en-US" altLang="zh-CN" sz="2800" dirty="0">
                <a:solidFill>
                  <a:schemeClr val="bg1"/>
                </a:solidFill>
              </a:rPr>
              <a:t>n</a:t>
            </a:r>
            <a:r>
              <a:rPr lang="zh-CN" altLang="en-US" sz="2800" dirty="0">
                <a:solidFill>
                  <a:schemeClr val="bg1"/>
                </a:solidFill>
              </a:rPr>
              <a:t>，需要至多⌊</a:t>
            </a:r>
            <a:r>
              <a:rPr lang="en-US" altLang="zh-CN" sz="2800" dirty="0">
                <a:solidFill>
                  <a:schemeClr val="bg1"/>
                </a:solidFill>
              </a:rPr>
              <a:t>log</a:t>
            </a:r>
            <a:r>
              <a:rPr lang="en-US" altLang="zh-CN" sz="2800" baseline="-25000" dirty="0">
                <a:solidFill>
                  <a:schemeClr val="bg1"/>
                </a:solidFill>
              </a:rPr>
              <a:t>2</a:t>
            </a:r>
            <a:r>
              <a:rPr lang="en-US" altLang="zh-CN" sz="2800" dirty="0">
                <a:solidFill>
                  <a:schemeClr val="bg1"/>
                </a:solidFill>
              </a:rPr>
              <a:t>n</a:t>
            </a:r>
            <a:r>
              <a:rPr lang="zh-CN" altLang="en-US" sz="2800" dirty="0">
                <a:solidFill>
                  <a:schemeClr val="bg1"/>
                </a:solidFill>
              </a:rPr>
              <a:t>⌋</a:t>
            </a:r>
            <a:r>
              <a:rPr lang="en-US" altLang="zh-CN" sz="2800" dirty="0">
                <a:solidFill>
                  <a:schemeClr val="bg1"/>
                </a:solidFill>
              </a:rPr>
              <a:t>+1</a:t>
            </a:r>
            <a:r>
              <a:rPr lang="zh-CN" altLang="en-US" sz="2800" dirty="0">
                <a:solidFill>
                  <a:schemeClr val="bg1"/>
                </a:solidFill>
              </a:rPr>
              <a:t>次操作使区间长度变为</a:t>
            </a:r>
            <a:r>
              <a:rPr lang="en-US" altLang="zh-CN" sz="2800" dirty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C190BEE-93F2-4F6A-B65D-7A2EF7072A8F}"/>
              </a:ext>
            </a:extLst>
          </p:cNvPr>
          <p:cNvSpPr txBox="1"/>
          <p:nvPr/>
        </p:nvSpPr>
        <p:spPr>
          <a:xfrm>
            <a:off x="1101437" y="3554693"/>
            <a:ext cx="78139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求单调函数在长度为</a:t>
            </a:r>
            <a:r>
              <a:rPr lang="en-US" altLang="zh-CN" sz="2800" dirty="0">
                <a:solidFill>
                  <a:schemeClr val="bg1"/>
                </a:solidFill>
              </a:rPr>
              <a:t>x</a:t>
            </a:r>
            <a:r>
              <a:rPr lang="zh-CN" altLang="en-US" sz="2800" dirty="0">
                <a:solidFill>
                  <a:schemeClr val="bg1"/>
                </a:solidFill>
              </a:rPr>
              <a:t>的区间内的零点，初始区间长度为</a:t>
            </a:r>
            <a:r>
              <a:rPr lang="en-US" altLang="zh-CN" sz="2800" dirty="0">
                <a:solidFill>
                  <a:schemeClr val="bg1"/>
                </a:solidFill>
              </a:rPr>
              <a:t>x</a:t>
            </a:r>
            <a:r>
              <a:rPr lang="zh-CN" altLang="en-US" sz="2800" dirty="0">
                <a:solidFill>
                  <a:schemeClr val="bg1"/>
                </a:solidFill>
              </a:rPr>
              <a:t>，需要至多⌊</a:t>
            </a:r>
            <a:r>
              <a:rPr lang="en-US" altLang="zh-CN" sz="2800" dirty="0">
                <a:solidFill>
                  <a:schemeClr val="bg1"/>
                </a:solidFill>
              </a:rPr>
              <a:t>log</a:t>
            </a:r>
            <a:r>
              <a:rPr lang="en-US" altLang="zh-CN" sz="2800" baseline="-25000" dirty="0">
                <a:solidFill>
                  <a:schemeClr val="bg1"/>
                </a:solidFill>
              </a:rPr>
              <a:t>2</a:t>
            </a:r>
            <a:r>
              <a:rPr lang="en-US" altLang="zh-CN" sz="2800" dirty="0">
                <a:solidFill>
                  <a:schemeClr val="bg1"/>
                </a:solidFill>
              </a:rPr>
              <a:t>(x/eps)</a:t>
            </a:r>
            <a:r>
              <a:rPr lang="zh-CN" altLang="en-US" sz="2800" dirty="0">
                <a:solidFill>
                  <a:schemeClr val="bg1"/>
                </a:solidFill>
              </a:rPr>
              <a:t>⌋</a:t>
            </a:r>
            <a:r>
              <a:rPr lang="en-US" altLang="zh-CN" sz="2800" dirty="0">
                <a:solidFill>
                  <a:schemeClr val="bg1"/>
                </a:solidFill>
              </a:rPr>
              <a:t>+1</a:t>
            </a:r>
            <a:r>
              <a:rPr lang="zh-CN" altLang="en-US" sz="2800" dirty="0">
                <a:solidFill>
                  <a:schemeClr val="bg1"/>
                </a:solidFill>
              </a:rPr>
              <a:t>次操作将区间长度缩小为</a:t>
            </a:r>
            <a:r>
              <a:rPr lang="en-US" altLang="zh-CN" sz="2800" dirty="0">
                <a:solidFill>
                  <a:schemeClr val="bg1"/>
                </a:solidFill>
              </a:rPr>
              <a:t>eps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5712E18-54D3-444F-B4AA-3C14D515DE75}"/>
              </a:ext>
            </a:extLst>
          </p:cNvPr>
          <p:cNvSpPr txBox="1"/>
          <p:nvPr/>
        </p:nvSpPr>
        <p:spPr>
          <a:xfrm>
            <a:off x="5235902" y="5179456"/>
            <a:ext cx="1946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O(log</a:t>
            </a:r>
            <a:r>
              <a:rPr lang="en-US" altLang="zh-CN" sz="4000" b="1" baseline="-25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r>
              <a:rPr lang="en-US" altLang="zh-CN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n)</a:t>
            </a:r>
            <a:endParaRPr lang="zh-CN" alt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AA0C2A-DBF7-445F-99C8-A9B70ABA252C}"/>
              </a:ext>
            </a:extLst>
          </p:cNvPr>
          <p:cNvSpPr/>
          <p:nvPr/>
        </p:nvSpPr>
        <p:spPr>
          <a:xfrm>
            <a:off x="1101437" y="5271789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二分查找的时间复杂度为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4BC576-7005-486C-9201-6AFE045DF780}"/>
              </a:ext>
            </a:extLst>
          </p:cNvPr>
          <p:cNvSpPr/>
          <p:nvPr/>
        </p:nvSpPr>
        <p:spPr>
          <a:xfrm>
            <a:off x="8022796" y="4563903"/>
            <a:ext cx="28638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spc="5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log</a:t>
            </a:r>
            <a:r>
              <a:rPr lang="en-US" altLang="zh-CN" sz="4000" b="1" spc="50" baseline="-2500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r>
              <a:rPr lang="en-US" altLang="zh-CN" sz="4000" b="1" spc="5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(10)</a:t>
            </a:r>
            <a:r>
              <a:rPr lang="en-US" altLang="zh-CN" sz="4000" b="1" spc="50" baseline="3000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  <a:r>
              <a:rPr lang="zh-CN" altLang="en-US" sz="4000" b="1" spc="5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≈</a:t>
            </a:r>
            <a:r>
              <a:rPr lang="en-US" altLang="zh-CN" sz="4000" b="1" spc="5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10</a:t>
            </a:r>
            <a:endParaRPr lang="zh-CN" altLang="en-US" b="1" spc="50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92C17A7-4D28-4233-BC09-7710AF14A201}"/>
              </a:ext>
            </a:extLst>
          </p:cNvPr>
          <p:cNvSpPr/>
          <p:nvPr/>
        </p:nvSpPr>
        <p:spPr>
          <a:xfrm>
            <a:off x="8022795" y="5607116"/>
            <a:ext cx="28638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spc="5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log</a:t>
            </a:r>
            <a:r>
              <a:rPr lang="en-US" altLang="zh-CN" sz="4000" b="1" spc="50" baseline="-2500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r>
              <a:rPr lang="en-US" altLang="zh-CN" sz="4000" b="1" spc="5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(10)</a:t>
            </a:r>
            <a:r>
              <a:rPr lang="en-US" altLang="zh-CN" sz="4000" b="1" spc="50" baseline="3000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6</a:t>
            </a:r>
            <a:r>
              <a:rPr lang="zh-CN" altLang="en-US" sz="4000" b="1" spc="5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≈</a:t>
            </a:r>
            <a:r>
              <a:rPr lang="en-US" altLang="zh-CN" sz="4000" b="1" spc="5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20</a:t>
            </a:r>
            <a:endParaRPr lang="zh-CN" altLang="en-US" b="1" spc="50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411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4" grpId="0"/>
      <p:bldP spid="25" grpId="0"/>
      <p:bldP spid="26" grpId="0"/>
      <p:bldP spid="7" grpId="0"/>
      <p:bldP spid="12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6" descr="D:\360data\重要数据\桌面\未标题-1.png" hidden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392" y="3834254"/>
            <a:ext cx="1895475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Freeform 1">
            <a:extLst>
              <a:ext uri="{FF2B5EF4-FFF2-40B4-BE49-F238E27FC236}">
                <a16:creationId xmlns:a16="http://schemas.microsoft.com/office/drawing/2014/main" id="{FEE1F623-1994-457B-AC9D-4E4B21191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356" y="319851"/>
            <a:ext cx="2841250" cy="1134475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FCFCFC">
              <a:alpha val="30000"/>
            </a:srgb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1910" tIns="60955" rIns="121910" bIns="60955" anchor="ctr"/>
          <a:lstStyle/>
          <a:p>
            <a:pPr algn="ctr" defTabSz="544211">
              <a:defRPr/>
            </a:pPr>
            <a:r>
              <a:rPr lang="zh-CN" altLang="en-US" sz="4800" kern="0" dirty="0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  <a:endParaRPr lang="en-US" sz="4800" kern="0" dirty="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4F715CE0-2BC7-4C14-9B64-A3AA7E06D5DC}"/>
              </a:ext>
            </a:extLst>
          </p:cNvPr>
          <p:cNvGrpSpPr/>
          <p:nvPr/>
        </p:nvGrpSpPr>
        <p:grpSpPr>
          <a:xfrm>
            <a:off x="2584817" y="3011716"/>
            <a:ext cx="7020779" cy="655104"/>
            <a:chOff x="2584817" y="2976295"/>
            <a:chExt cx="7020779" cy="655104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2AF6B5B-4132-418F-8140-5C37C3ED80B9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>
              <a:hlinkClick r:id="rId4" action="ppaction://hlinksldjump"/>
              <a:extLst>
                <a:ext uri="{FF2B5EF4-FFF2-40B4-BE49-F238E27FC236}">
                  <a16:creationId xmlns:a16="http://schemas.microsoft.com/office/drawing/2014/main" id="{11DC5138-AC98-4A58-A4FB-169A09B75246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二分查找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A34861B1-E989-4BD8-B129-31A6142D125F}"/>
              </a:ext>
            </a:extLst>
          </p:cNvPr>
          <p:cNvGrpSpPr/>
          <p:nvPr/>
        </p:nvGrpSpPr>
        <p:grpSpPr>
          <a:xfrm>
            <a:off x="2585610" y="4150128"/>
            <a:ext cx="7020779" cy="655104"/>
            <a:chOff x="2584817" y="2976295"/>
            <a:chExt cx="7020779" cy="655104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5AEAF93-2C0E-49C3-B3A0-018FE77A2A16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>
              <a:hlinkClick r:id="rId5" action="ppaction://hlinksldjump"/>
              <a:extLst>
                <a:ext uri="{FF2B5EF4-FFF2-40B4-BE49-F238E27FC236}">
                  <a16:creationId xmlns:a16="http://schemas.microsoft.com/office/drawing/2014/main" id="{49B2BC84-37A0-4EBC-8D2F-4B0732063D79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二分答案</a:t>
              </a: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A421614-FFF8-4847-86F0-BADE5B20D8B7}"/>
              </a:ext>
            </a:extLst>
          </p:cNvPr>
          <p:cNvGrpSpPr/>
          <p:nvPr/>
        </p:nvGrpSpPr>
        <p:grpSpPr>
          <a:xfrm>
            <a:off x="2584817" y="1873304"/>
            <a:ext cx="7020779" cy="655104"/>
            <a:chOff x="2584817" y="2976295"/>
            <a:chExt cx="7020779" cy="655104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DE2EAB57-5CAA-49E9-8CE1-EF89AAF516EF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>
              <a:hlinkClick r:id="rId6" action="ppaction://hlinksldjump"/>
              <a:extLst>
                <a:ext uri="{FF2B5EF4-FFF2-40B4-BE49-F238E27FC236}">
                  <a16:creationId xmlns:a16="http://schemas.microsoft.com/office/drawing/2014/main" id="{46758FA5-1850-4564-BCB5-14018E9EDFF4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时间复杂度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6205EF6-46BC-426E-9E9A-E7DF4C307BEE}"/>
              </a:ext>
            </a:extLst>
          </p:cNvPr>
          <p:cNvGrpSpPr/>
          <p:nvPr/>
        </p:nvGrpSpPr>
        <p:grpSpPr>
          <a:xfrm>
            <a:off x="2584817" y="5288540"/>
            <a:ext cx="7020779" cy="655104"/>
            <a:chOff x="2584817" y="2976295"/>
            <a:chExt cx="7020779" cy="65510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715A8E5-89BD-4B92-80EB-DE79962CFD2C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hlinkClick r:id="rId7" action="ppaction://hlinksldjump"/>
              <a:extLst>
                <a:ext uri="{FF2B5EF4-FFF2-40B4-BE49-F238E27FC236}">
                  <a16:creationId xmlns:a16="http://schemas.microsoft.com/office/drawing/2014/main" id="{09E6682C-F47F-4793-8ED7-BC70C78655F2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三分查找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129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8" ac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7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95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2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45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0"/>
          <p:cNvGrpSpPr>
            <a:grpSpLocks/>
          </p:cNvGrpSpPr>
          <p:nvPr/>
        </p:nvGrpSpPr>
        <p:grpSpPr bwMode="auto">
          <a:xfrm>
            <a:off x="2351584" y="2604447"/>
            <a:ext cx="1023941" cy="986061"/>
            <a:chOff x="0" y="0"/>
            <a:chExt cx="312738" cy="301626"/>
          </a:xfrm>
        </p:grpSpPr>
        <p:sp>
          <p:nvSpPr>
            <p:cNvPr id="4" name="Freeform 252"/>
            <p:cNvSpPr>
              <a:spLocks noChangeArrowheads="1"/>
            </p:cNvSpPr>
            <p:nvPr/>
          </p:nvSpPr>
          <p:spPr bwMode="auto">
            <a:xfrm>
              <a:off x="49213" y="68263"/>
              <a:ext cx="214313" cy="233363"/>
            </a:xfrm>
            <a:custGeom>
              <a:avLst/>
              <a:gdLst>
                <a:gd name="T0" fmla="*/ 0 w 57"/>
                <a:gd name="T1" fmla="*/ 368344676 h 62"/>
                <a:gd name="T2" fmla="*/ 0 w 57"/>
                <a:gd name="T3" fmla="*/ 835857335 h 62"/>
                <a:gd name="T4" fmla="*/ 28274276 w 57"/>
                <a:gd name="T5" fmla="*/ 878359512 h 62"/>
                <a:gd name="T6" fmla="*/ 56548553 w 57"/>
                <a:gd name="T7" fmla="*/ 878359512 h 62"/>
                <a:gd name="T8" fmla="*/ 268598107 w 57"/>
                <a:gd name="T9" fmla="*/ 878359512 h 62"/>
                <a:gd name="T10" fmla="*/ 296868624 w 57"/>
                <a:gd name="T11" fmla="*/ 878359512 h 62"/>
                <a:gd name="T12" fmla="*/ 296868624 w 57"/>
                <a:gd name="T13" fmla="*/ 864192120 h 62"/>
                <a:gd name="T14" fmla="*/ 296868624 w 57"/>
                <a:gd name="T15" fmla="*/ 637517605 h 62"/>
                <a:gd name="T16" fmla="*/ 508921937 w 57"/>
                <a:gd name="T17" fmla="*/ 637517605 h 62"/>
                <a:gd name="T18" fmla="*/ 508921937 w 57"/>
                <a:gd name="T19" fmla="*/ 864192120 h 62"/>
                <a:gd name="T20" fmla="*/ 523055316 w 57"/>
                <a:gd name="T21" fmla="*/ 878359512 h 62"/>
                <a:gd name="T22" fmla="*/ 537192454 w 57"/>
                <a:gd name="T23" fmla="*/ 878359512 h 62"/>
                <a:gd name="T24" fmla="*/ 749242008 w 57"/>
                <a:gd name="T25" fmla="*/ 878359512 h 62"/>
                <a:gd name="T26" fmla="*/ 791653423 w 57"/>
                <a:gd name="T27" fmla="*/ 878359512 h 62"/>
                <a:gd name="T28" fmla="*/ 805790561 w 57"/>
                <a:gd name="T29" fmla="*/ 835857335 h 62"/>
                <a:gd name="T30" fmla="*/ 805790561 w 57"/>
                <a:gd name="T31" fmla="*/ 368344676 h 62"/>
                <a:gd name="T32" fmla="*/ 409961970 w 57"/>
                <a:gd name="T33" fmla="*/ 0 h 62"/>
                <a:gd name="T34" fmla="*/ 0 w 57"/>
                <a:gd name="T35" fmla="*/ 368344676 h 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7"/>
                <a:gd name="T55" fmla="*/ 0 h 62"/>
                <a:gd name="T56" fmla="*/ 57 w 57"/>
                <a:gd name="T57" fmla="*/ 62 h 6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7" h="62">
                  <a:moveTo>
                    <a:pt x="0" y="26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61"/>
                    <a:pt x="1" y="62"/>
                    <a:pt x="2" y="62"/>
                  </a:cubicBezTo>
                  <a:cubicBezTo>
                    <a:pt x="3" y="62"/>
                    <a:pt x="3" y="62"/>
                    <a:pt x="4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1" y="62"/>
                  </a:cubicBezTo>
                  <a:cubicBezTo>
                    <a:pt x="21" y="62"/>
                    <a:pt x="21" y="61"/>
                    <a:pt x="21" y="61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7" y="62"/>
                    <a:pt x="37" y="62"/>
                  </a:cubicBezTo>
                  <a:cubicBezTo>
                    <a:pt x="37" y="62"/>
                    <a:pt x="38" y="62"/>
                    <a:pt x="38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4" y="62"/>
                    <a:pt x="55" y="62"/>
                    <a:pt x="56" y="62"/>
                  </a:cubicBezTo>
                  <a:cubicBezTo>
                    <a:pt x="56" y="62"/>
                    <a:pt x="57" y="61"/>
                    <a:pt x="57" y="59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" name="Freeform 253"/>
            <p:cNvSpPr>
              <a:spLocks noChangeArrowheads="1"/>
            </p:cNvSpPr>
            <p:nvPr/>
          </p:nvSpPr>
          <p:spPr bwMode="auto">
            <a:xfrm>
              <a:off x="0" y="0"/>
              <a:ext cx="312738" cy="169863"/>
            </a:xfrm>
            <a:custGeom>
              <a:avLst/>
              <a:gdLst>
                <a:gd name="T0" fmla="*/ 1149979073 w 83"/>
                <a:gd name="T1" fmla="*/ 498702669 h 45"/>
                <a:gd name="T2" fmla="*/ 965414670 w 83"/>
                <a:gd name="T3" fmla="*/ 327718573 h 45"/>
                <a:gd name="T4" fmla="*/ 965414670 w 83"/>
                <a:gd name="T5" fmla="*/ 56994699 h 45"/>
                <a:gd name="T6" fmla="*/ 937019567 w 83"/>
                <a:gd name="T7" fmla="*/ 28495462 h 45"/>
                <a:gd name="T8" fmla="*/ 866035577 w 83"/>
                <a:gd name="T9" fmla="*/ 28495462 h 45"/>
                <a:gd name="T10" fmla="*/ 837640474 w 83"/>
                <a:gd name="T11" fmla="*/ 56994699 h 45"/>
                <a:gd name="T12" fmla="*/ 837640474 w 83"/>
                <a:gd name="T13" fmla="*/ 213729176 h 45"/>
                <a:gd name="T14" fmla="*/ 638878519 w 83"/>
                <a:gd name="T15" fmla="*/ 28495462 h 45"/>
                <a:gd name="T16" fmla="*/ 539495658 w 83"/>
                <a:gd name="T17" fmla="*/ 28495462 h 45"/>
                <a:gd name="T18" fmla="*/ 28395103 w 83"/>
                <a:gd name="T19" fmla="*/ 498702669 h 45"/>
                <a:gd name="T20" fmla="*/ 28395103 w 83"/>
                <a:gd name="T21" fmla="*/ 612692066 h 45"/>
                <a:gd name="T22" fmla="*/ 85185310 w 83"/>
                <a:gd name="T23" fmla="*/ 626937910 h 45"/>
                <a:gd name="T24" fmla="*/ 141971748 w 83"/>
                <a:gd name="T25" fmla="*/ 612692066 h 45"/>
                <a:gd name="T26" fmla="*/ 596285864 w 83"/>
                <a:gd name="T27" fmla="*/ 185233714 h 45"/>
                <a:gd name="T28" fmla="*/ 1050599980 w 83"/>
                <a:gd name="T29" fmla="*/ 612692066 h 45"/>
                <a:gd name="T30" fmla="*/ 1149979073 w 83"/>
                <a:gd name="T31" fmla="*/ 612692066 h 45"/>
                <a:gd name="T32" fmla="*/ 1149979073 w 83"/>
                <a:gd name="T33" fmla="*/ 498702669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45"/>
                <a:gd name="T53" fmla="*/ 83 w 83"/>
                <a:gd name="T54" fmla="*/ 45 h 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45">
                  <a:moveTo>
                    <a:pt x="81" y="35"/>
                  </a:moveTo>
                  <a:cubicBezTo>
                    <a:pt x="68" y="23"/>
                    <a:pt x="68" y="23"/>
                    <a:pt x="68" y="23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0" y="2"/>
                    <a:pt x="59" y="3"/>
                    <a:pt x="59" y="4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3" y="0"/>
                    <a:pt x="40" y="0"/>
                    <a:pt x="38" y="2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37"/>
                    <a:pt x="0" y="40"/>
                    <a:pt x="2" y="43"/>
                  </a:cubicBezTo>
                  <a:cubicBezTo>
                    <a:pt x="3" y="44"/>
                    <a:pt x="5" y="44"/>
                    <a:pt x="6" y="44"/>
                  </a:cubicBezTo>
                  <a:cubicBezTo>
                    <a:pt x="7" y="44"/>
                    <a:pt x="9" y="44"/>
                    <a:pt x="10" y="4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6" y="45"/>
                    <a:pt x="80" y="45"/>
                    <a:pt x="81" y="43"/>
                  </a:cubicBezTo>
                  <a:cubicBezTo>
                    <a:pt x="83" y="40"/>
                    <a:pt x="83" y="37"/>
                    <a:pt x="81" y="3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" name="TextBox 18"/>
          <p:cNvSpPr>
            <a:spLocks noChangeArrowheads="1"/>
          </p:cNvSpPr>
          <p:nvPr/>
        </p:nvSpPr>
        <p:spPr bwMode="auto">
          <a:xfrm>
            <a:off x="2265704" y="3629001"/>
            <a:ext cx="1231080" cy="37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9" rIns="91435" bIns="45719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867" dirty="0">
                <a:solidFill>
                  <a:srgbClr val="FDFDFD"/>
                </a:solidFill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 03</a:t>
            </a:r>
            <a:endParaRPr lang="zh-CN" altLang="en-US" sz="1867" dirty="0">
              <a:solidFill>
                <a:srgbClr val="FDFDFD"/>
              </a:solidFill>
              <a:latin typeface="Arial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8"/>
          <p:cNvSpPr>
            <a:spLocks noChangeArrowheads="1"/>
          </p:cNvSpPr>
          <p:nvPr/>
        </p:nvSpPr>
        <p:spPr bwMode="auto">
          <a:xfrm>
            <a:off x="5404975" y="2735155"/>
            <a:ext cx="4342340" cy="933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35" tIns="45719" rIns="91435" bIns="45719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5467" b="1" spc="800" dirty="0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二分答案</a:t>
            </a:r>
          </a:p>
        </p:txBody>
      </p:sp>
      <p:sp>
        <p:nvSpPr>
          <p:cNvPr id="8" name="矩形 51"/>
          <p:cNvSpPr>
            <a:spLocks noChangeArrowheads="1"/>
          </p:cNvSpPr>
          <p:nvPr/>
        </p:nvSpPr>
        <p:spPr bwMode="auto">
          <a:xfrm>
            <a:off x="5764031" y="3787323"/>
            <a:ext cx="3679053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35" tIns="45719" rIns="91435" bIns="45719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400" spc="800" dirty="0">
                <a:solidFill>
                  <a:srgbClr val="FDFDFD">
                    <a:alpha val="6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折半查找</a:t>
            </a:r>
          </a:p>
        </p:txBody>
      </p:sp>
      <p:sp>
        <p:nvSpPr>
          <p:cNvPr id="9" name="直接连接符 4"/>
          <p:cNvSpPr>
            <a:spLocks noChangeShapeType="1"/>
          </p:cNvSpPr>
          <p:nvPr/>
        </p:nvSpPr>
        <p:spPr bwMode="auto">
          <a:xfrm>
            <a:off x="6052222" y="3726776"/>
            <a:ext cx="3047845" cy="0"/>
          </a:xfrm>
          <a:prstGeom prst="line">
            <a:avLst/>
          </a:prstGeom>
          <a:noFill/>
          <a:ln w="19050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00189" y="2272527"/>
            <a:ext cx="2102296" cy="2104693"/>
            <a:chOff x="11799888" y="1800225"/>
            <a:chExt cx="2782888" cy="2786063"/>
          </a:xfrm>
        </p:grpSpPr>
        <p:sp>
          <p:nvSpPr>
            <p:cNvPr id="29" name="Freeform 77"/>
            <p:cNvSpPr>
              <a:spLocks/>
            </p:cNvSpPr>
            <p:nvPr/>
          </p:nvSpPr>
          <p:spPr bwMode="auto">
            <a:xfrm>
              <a:off x="12085638" y="2411413"/>
              <a:ext cx="344488" cy="1211263"/>
            </a:xfrm>
            <a:custGeom>
              <a:avLst/>
              <a:gdLst>
                <a:gd name="T0" fmla="*/ 86 w 92"/>
                <a:gd name="T1" fmla="*/ 0 h 323"/>
                <a:gd name="T2" fmla="*/ 23 w 92"/>
                <a:gd name="T3" fmla="*/ 93 h 323"/>
                <a:gd name="T4" fmla="*/ 0 w 92"/>
                <a:gd name="T5" fmla="*/ 208 h 323"/>
                <a:gd name="T6" fmla="*/ 23 w 92"/>
                <a:gd name="T7" fmla="*/ 323 h 323"/>
                <a:gd name="T8" fmla="*/ 31 w 92"/>
                <a:gd name="T9" fmla="*/ 320 h 323"/>
                <a:gd name="T10" fmla="*/ 8 w 92"/>
                <a:gd name="T11" fmla="*/ 208 h 323"/>
                <a:gd name="T12" fmla="*/ 31 w 92"/>
                <a:gd name="T13" fmla="*/ 97 h 323"/>
                <a:gd name="T14" fmla="*/ 92 w 92"/>
                <a:gd name="T15" fmla="*/ 6 h 323"/>
                <a:gd name="T16" fmla="*/ 86 w 92"/>
                <a:gd name="T17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3">
                  <a:moveTo>
                    <a:pt x="86" y="0"/>
                  </a:moveTo>
                  <a:cubicBezTo>
                    <a:pt x="59" y="27"/>
                    <a:pt x="38" y="58"/>
                    <a:pt x="23" y="93"/>
                  </a:cubicBezTo>
                  <a:cubicBezTo>
                    <a:pt x="8" y="130"/>
                    <a:pt x="0" y="168"/>
                    <a:pt x="0" y="208"/>
                  </a:cubicBezTo>
                  <a:cubicBezTo>
                    <a:pt x="0" y="248"/>
                    <a:pt x="8" y="287"/>
                    <a:pt x="23" y="323"/>
                  </a:cubicBezTo>
                  <a:cubicBezTo>
                    <a:pt x="31" y="320"/>
                    <a:pt x="31" y="320"/>
                    <a:pt x="31" y="320"/>
                  </a:cubicBezTo>
                  <a:cubicBezTo>
                    <a:pt x="16" y="285"/>
                    <a:pt x="8" y="247"/>
                    <a:pt x="8" y="208"/>
                  </a:cubicBezTo>
                  <a:cubicBezTo>
                    <a:pt x="8" y="170"/>
                    <a:pt x="16" y="132"/>
                    <a:pt x="31" y="97"/>
                  </a:cubicBezTo>
                  <a:cubicBezTo>
                    <a:pt x="45" y="63"/>
                    <a:pt x="66" y="32"/>
                    <a:pt x="92" y="6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78"/>
            <p:cNvSpPr>
              <a:spLocks/>
            </p:cNvSpPr>
            <p:nvPr/>
          </p:nvSpPr>
          <p:spPr bwMode="auto">
            <a:xfrm>
              <a:off x="12407901" y="3952875"/>
              <a:ext cx="1214438" cy="344488"/>
            </a:xfrm>
            <a:custGeom>
              <a:avLst/>
              <a:gdLst>
                <a:gd name="T0" fmla="*/ 209 w 324"/>
                <a:gd name="T1" fmla="*/ 84 h 92"/>
                <a:gd name="T2" fmla="*/ 97 w 324"/>
                <a:gd name="T3" fmla="*/ 62 h 92"/>
                <a:gd name="T4" fmla="*/ 6 w 324"/>
                <a:gd name="T5" fmla="*/ 0 h 92"/>
                <a:gd name="T6" fmla="*/ 0 w 324"/>
                <a:gd name="T7" fmla="*/ 6 h 92"/>
                <a:gd name="T8" fmla="*/ 94 w 324"/>
                <a:gd name="T9" fmla="*/ 69 h 92"/>
                <a:gd name="T10" fmla="*/ 209 w 324"/>
                <a:gd name="T11" fmla="*/ 92 h 92"/>
                <a:gd name="T12" fmla="*/ 324 w 324"/>
                <a:gd name="T13" fmla="*/ 69 h 92"/>
                <a:gd name="T14" fmla="*/ 321 w 324"/>
                <a:gd name="T15" fmla="*/ 62 h 92"/>
                <a:gd name="T16" fmla="*/ 209 w 324"/>
                <a:gd name="T17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4" h="92">
                  <a:moveTo>
                    <a:pt x="209" y="84"/>
                  </a:moveTo>
                  <a:cubicBezTo>
                    <a:pt x="170" y="84"/>
                    <a:pt x="133" y="77"/>
                    <a:pt x="97" y="62"/>
                  </a:cubicBezTo>
                  <a:cubicBezTo>
                    <a:pt x="63" y="47"/>
                    <a:pt x="33" y="26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8" y="33"/>
                    <a:pt x="59" y="54"/>
                    <a:pt x="94" y="69"/>
                  </a:cubicBezTo>
                  <a:cubicBezTo>
                    <a:pt x="131" y="85"/>
                    <a:pt x="169" y="92"/>
                    <a:pt x="209" y="92"/>
                  </a:cubicBezTo>
                  <a:cubicBezTo>
                    <a:pt x="249" y="92"/>
                    <a:pt x="288" y="85"/>
                    <a:pt x="324" y="69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285" y="77"/>
                    <a:pt x="248" y="84"/>
                    <a:pt x="209" y="84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79"/>
            <p:cNvSpPr>
              <a:spLocks/>
            </p:cNvSpPr>
            <p:nvPr/>
          </p:nvSpPr>
          <p:spPr bwMode="auto">
            <a:xfrm>
              <a:off x="12760326" y="2085975"/>
              <a:ext cx="1536700" cy="1889125"/>
            </a:xfrm>
            <a:custGeom>
              <a:avLst/>
              <a:gdLst>
                <a:gd name="T0" fmla="*/ 387 w 410"/>
                <a:gd name="T1" fmla="*/ 180 h 504"/>
                <a:gd name="T2" fmla="*/ 324 w 410"/>
                <a:gd name="T3" fmla="*/ 87 h 504"/>
                <a:gd name="T4" fmla="*/ 230 w 410"/>
                <a:gd name="T5" fmla="*/ 23 h 504"/>
                <a:gd name="T6" fmla="*/ 115 w 410"/>
                <a:gd name="T7" fmla="*/ 0 h 504"/>
                <a:gd name="T8" fmla="*/ 0 w 410"/>
                <a:gd name="T9" fmla="*/ 23 h 504"/>
                <a:gd name="T10" fmla="*/ 3 w 410"/>
                <a:gd name="T11" fmla="*/ 31 h 504"/>
                <a:gd name="T12" fmla="*/ 115 w 410"/>
                <a:gd name="T13" fmla="*/ 9 h 504"/>
                <a:gd name="T14" fmla="*/ 227 w 410"/>
                <a:gd name="T15" fmla="*/ 31 h 504"/>
                <a:gd name="T16" fmla="*/ 318 w 410"/>
                <a:gd name="T17" fmla="*/ 93 h 504"/>
                <a:gd name="T18" fmla="*/ 379 w 410"/>
                <a:gd name="T19" fmla="*/ 184 h 504"/>
                <a:gd name="T20" fmla="*/ 402 w 410"/>
                <a:gd name="T21" fmla="*/ 295 h 504"/>
                <a:gd name="T22" fmla="*/ 379 w 410"/>
                <a:gd name="T23" fmla="*/ 407 h 504"/>
                <a:gd name="T24" fmla="*/ 318 w 410"/>
                <a:gd name="T25" fmla="*/ 498 h 504"/>
                <a:gd name="T26" fmla="*/ 324 w 410"/>
                <a:gd name="T27" fmla="*/ 504 h 504"/>
                <a:gd name="T28" fmla="*/ 387 w 410"/>
                <a:gd name="T29" fmla="*/ 410 h 504"/>
                <a:gd name="T30" fmla="*/ 410 w 410"/>
                <a:gd name="T31" fmla="*/ 295 h 504"/>
                <a:gd name="T32" fmla="*/ 387 w 410"/>
                <a:gd name="T33" fmla="*/ 18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0" h="504">
                  <a:moveTo>
                    <a:pt x="387" y="180"/>
                  </a:moveTo>
                  <a:cubicBezTo>
                    <a:pt x="372" y="145"/>
                    <a:pt x="351" y="114"/>
                    <a:pt x="324" y="87"/>
                  </a:cubicBezTo>
                  <a:cubicBezTo>
                    <a:pt x="297" y="60"/>
                    <a:pt x="265" y="38"/>
                    <a:pt x="230" y="23"/>
                  </a:cubicBezTo>
                  <a:cubicBezTo>
                    <a:pt x="194" y="8"/>
                    <a:pt x="155" y="0"/>
                    <a:pt x="115" y="0"/>
                  </a:cubicBezTo>
                  <a:cubicBezTo>
                    <a:pt x="75" y="0"/>
                    <a:pt x="37" y="8"/>
                    <a:pt x="0" y="2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9" y="16"/>
                    <a:pt x="76" y="9"/>
                    <a:pt x="115" y="9"/>
                  </a:cubicBezTo>
                  <a:cubicBezTo>
                    <a:pt x="154" y="9"/>
                    <a:pt x="191" y="16"/>
                    <a:pt x="227" y="31"/>
                  </a:cubicBezTo>
                  <a:cubicBezTo>
                    <a:pt x="261" y="46"/>
                    <a:pt x="292" y="66"/>
                    <a:pt x="318" y="93"/>
                  </a:cubicBezTo>
                  <a:cubicBezTo>
                    <a:pt x="344" y="119"/>
                    <a:pt x="365" y="150"/>
                    <a:pt x="379" y="184"/>
                  </a:cubicBezTo>
                  <a:cubicBezTo>
                    <a:pt x="394" y="219"/>
                    <a:pt x="402" y="257"/>
                    <a:pt x="402" y="295"/>
                  </a:cubicBezTo>
                  <a:cubicBezTo>
                    <a:pt x="402" y="334"/>
                    <a:pt x="394" y="372"/>
                    <a:pt x="379" y="407"/>
                  </a:cubicBezTo>
                  <a:cubicBezTo>
                    <a:pt x="365" y="441"/>
                    <a:pt x="344" y="472"/>
                    <a:pt x="318" y="498"/>
                  </a:cubicBezTo>
                  <a:cubicBezTo>
                    <a:pt x="324" y="504"/>
                    <a:pt x="324" y="504"/>
                    <a:pt x="324" y="504"/>
                  </a:cubicBezTo>
                  <a:cubicBezTo>
                    <a:pt x="351" y="477"/>
                    <a:pt x="372" y="445"/>
                    <a:pt x="387" y="410"/>
                  </a:cubicBezTo>
                  <a:cubicBezTo>
                    <a:pt x="402" y="374"/>
                    <a:pt x="410" y="335"/>
                    <a:pt x="410" y="295"/>
                  </a:cubicBezTo>
                  <a:cubicBezTo>
                    <a:pt x="410" y="255"/>
                    <a:pt x="402" y="217"/>
                    <a:pt x="387" y="18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Freeform 80"/>
            <p:cNvSpPr>
              <a:spLocks noEditPoints="1"/>
            </p:cNvSpPr>
            <p:nvPr/>
          </p:nvSpPr>
          <p:spPr bwMode="auto">
            <a:xfrm>
              <a:off x="11799888" y="1800225"/>
              <a:ext cx="2782888" cy="2786063"/>
            </a:xfrm>
            <a:custGeom>
              <a:avLst/>
              <a:gdLst>
                <a:gd name="T0" fmla="*/ 371 w 742"/>
                <a:gd name="T1" fmla="*/ 0 h 743"/>
                <a:gd name="T2" fmla="*/ 0 w 742"/>
                <a:gd name="T3" fmla="*/ 371 h 743"/>
                <a:gd name="T4" fmla="*/ 371 w 742"/>
                <a:gd name="T5" fmla="*/ 743 h 743"/>
                <a:gd name="T6" fmla="*/ 742 w 742"/>
                <a:gd name="T7" fmla="*/ 371 h 743"/>
                <a:gd name="T8" fmla="*/ 371 w 742"/>
                <a:gd name="T9" fmla="*/ 0 h 743"/>
                <a:gd name="T10" fmla="*/ 371 w 742"/>
                <a:gd name="T11" fmla="*/ 705 h 743"/>
                <a:gd name="T12" fmla="*/ 37 w 742"/>
                <a:gd name="T13" fmla="*/ 371 h 743"/>
                <a:gd name="T14" fmla="*/ 371 w 742"/>
                <a:gd name="T15" fmla="*/ 37 h 743"/>
                <a:gd name="T16" fmla="*/ 705 w 742"/>
                <a:gd name="T17" fmla="*/ 371 h 743"/>
                <a:gd name="T18" fmla="*/ 371 w 742"/>
                <a:gd name="T19" fmla="*/ 70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2" h="743">
                  <a:moveTo>
                    <a:pt x="371" y="0"/>
                  </a:moveTo>
                  <a:cubicBezTo>
                    <a:pt x="166" y="0"/>
                    <a:pt x="0" y="167"/>
                    <a:pt x="0" y="371"/>
                  </a:cubicBezTo>
                  <a:cubicBezTo>
                    <a:pt x="0" y="576"/>
                    <a:pt x="166" y="743"/>
                    <a:pt x="371" y="743"/>
                  </a:cubicBezTo>
                  <a:cubicBezTo>
                    <a:pt x="576" y="743"/>
                    <a:pt x="742" y="576"/>
                    <a:pt x="742" y="371"/>
                  </a:cubicBezTo>
                  <a:cubicBezTo>
                    <a:pt x="742" y="167"/>
                    <a:pt x="576" y="0"/>
                    <a:pt x="371" y="0"/>
                  </a:cubicBezTo>
                  <a:close/>
                  <a:moveTo>
                    <a:pt x="371" y="705"/>
                  </a:moveTo>
                  <a:cubicBezTo>
                    <a:pt x="187" y="705"/>
                    <a:pt x="37" y="555"/>
                    <a:pt x="37" y="371"/>
                  </a:cubicBezTo>
                  <a:cubicBezTo>
                    <a:pt x="37" y="187"/>
                    <a:pt x="187" y="37"/>
                    <a:pt x="371" y="37"/>
                  </a:cubicBezTo>
                  <a:cubicBezTo>
                    <a:pt x="555" y="37"/>
                    <a:pt x="705" y="187"/>
                    <a:pt x="705" y="371"/>
                  </a:cubicBezTo>
                  <a:cubicBezTo>
                    <a:pt x="705" y="555"/>
                    <a:pt x="555" y="705"/>
                    <a:pt x="371" y="705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404253" y="1533888"/>
            <a:ext cx="3275171" cy="3571387"/>
            <a:chOff x="11166476" y="825500"/>
            <a:chExt cx="4335463" cy="4727576"/>
          </a:xfrm>
        </p:grpSpPr>
        <p:sp>
          <p:nvSpPr>
            <p:cNvPr id="34" name="Freeform 81"/>
            <p:cNvSpPr>
              <a:spLocks/>
            </p:cNvSpPr>
            <p:nvPr/>
          </p:nvSpPr>
          <p:spPr bwMode="auto">
            <a:xfrm>
              <a:off x="11166476" y="3963988"/>
              <a:ext cx="2860675" cy="1589088"/>
            </a:xfrm>
            <a:custGeom>
              <a:avLst/>
              <a:gdLst>
                <a:gd name="T0" fmla="*/ 540 w 763"/>
                <a:gd name="T1" fmla="*/ 416 h 424"/>
                <a:gd name="T2" fmla="*/ 493 w 763"/>
                <a:gd name="T3" fmla="*/ 393 h 424"/>
                <a:gd name="T4" fmla="*/ 487 w 763"/>
                <a:gd name="T5" fmla="*/ 414 h 424"/>
                <a:gd name="T6" fmla="*/ 481 w 763"/>
                <a:gd name="T7" fmla="*/ 392 h 424"/>
                <a:gd name="T8" fmla="*/ 475 w 763"/>
                <a:gd name="T9" fmla="*/ 413 h 424"/>
                <a:gd name="T10" fmla="*/ 469 w 763"/>
                <a:gd name="T11" fmla="*/ 391 h 424"/>
                <a:gd name="T12" fmla="*/ 462 w 763"/>
                <a:gd name="T13" fmla="*/ 411 h 424"/>
                <a:gd name="T14" fmla="*/ 457 w 763"/>
                <a:gd name="T15" fmla="*/ 389 h 424"/>
                <a:gd name="T16" fmla="*/ 450 w 763"/>
                <a:gd name="T17" fmla="*/ 410 h 424"/>
                <a:gd name="T18" fmla="*/ 445 w 763"/>
                <a:gd name="T19" fmla="*/ 387 h 424"/>
                <a:gd name="T20" fmla="*/ 437 w 763"/>
                <a:gd name="T21" fmla="*/ 408 h 424"/>
                <a:gd name="T22" fmla="*/ 433 w 763"/>
                <a:gd name="T23" fmla="*/ 385 h 424"/>
                <a:gd name="T24" fmla="*/ 425 w 763"/>
                <a:gd name="T25" fmla="*/ 405 h 424"/>
                <a:gd name="T26" fmla="*/ 421 w 763"/>
                <a:gd name="T27" fmla="*/ 383 h 424"/>
                <a:gd name="T28" fmla="*/ 412 w 763"/>
                <a:gd name="T29" fmla="*/ 403 h 424"/>
                <a:gd name="T30" fmla="*/ 409 w 763"/>
                <a:gd name="T31" fmla="*/ 380 h 424"/>
                <a:gd name="T32" fmla="*/ 400 w 763"/>
                <a:gd name="T33" fmla="*/ 400 h 424"/>
                <a:gd name="T34" fmla="*/ 397 w 763"/>
                <a:gd name="T35" fmla="*/ 378 h 424"/>
                <a:gd name="T36" fmla="*/ 388 w 763"/>
                <a:gd name="T37" fmla="*/ 397 h 424"/>
                <a:gd name="T38" fmla="*/ 385 w 763"/>
                <a:gd name="T39" fmla="*/ 375 h 424"/>
                <a:gd name="T40" fmla="*/ 375 w 763"/>
                <a:gd name="T41" fmla="*/ 394 h 424"/>
                <a:gd name="T42" fmla="*/ 373 w 763"/>
                <a:gd name="T43" fmla="*/ 371 h 424"/>
                <a:gd name="T44" fmla="*/ 363 w 763"/>
                <a:gd name="T45" fmla="*/ 391 h 424"/>
                <a:gd name="T46" fmla="*/ 361 w 763"/>
                <a:gd name="T47" fmla="*/ 368 h 424"/>
                <a:gd name="T48" fmla="*/ 351 w 763"/>
                <a:gd name="T49" fmla="*/ 387 h 424"/>
                <a:gd name="T50" fmla="*/ 350 w 763"/>
                <a:gd name="T51" fmla="*/ 364 h 424"/>
                <a:gd name="T52" fmla="*/ 339 w 763"/>
                <a:gd name="T53" fmla="*/ 383 h 424"/>
                <a:gd name="T54" fmla="*/ 338 w 763"/>
                <a:gd name="T55" fmla="*/ 360 h 424"/>
                <a:gd name="T56" fmla="*/ 327 w 763"/>
                <a:gd name="T57" fmla="*/ 379 h 424"/>
                <a:gd name="T58" fmla="*/ 327 w 763"/>
                <a:gd name="T59" fmla="*/ 356 h 424"/>
                <a:gd name="T60" fmla="*/ 315 w 763"/>
                <a:gd name="T61" fmla="*/ 375 h 424"/>
                <a:gd name="T62" fmla="*/ 316 w 763"/>
                <a:gd name="T63" fmla="*/ 351 h 424"/>
                <a:gd name="T64" fmla="*/ 304 w 763"/>
                <a:gd name="T65" fmla="*/ 370 h 424"/>
                <a:gd name="T66" fmla="*/ 304 w 763"/>
                <a:gd name="T67" fmla="*/ 347 h 424"/>
                <a:gd name="T68" fmla="*/ 292 w 763"/>
                <a:gd name="T69" fmla="*/ 365 h 424"/>
                <a:gd name="T70" fmla="*/ 293 w 763"/>
                <a:gd name="T71" fmla="*/ 342 h 424"/>
                <a:gd name="T72" fmla="*/ 280 w 763"/>
                <a:gd name="T73" fmla="*/ 360 h 424"/>
                <a:gd name="T74" fmla="*/ 282 w 763"/>
                <a:gd name="T75" fmla="*/ 337 h 424"/>
                <a:gd name="T76" fmla="*/ 269 w 763"/>
                <a:gd name="T77" fmla="*/ 355 h 424"/>
                <a:gd name="T78" fmla="*/ 271 w 763"/>
                <a:gd name="T79" fmla="*/ 331 h 424"/>
                <a:gd name="T80" fmla="*/ 258 w 763"/>
                <a:gd name="T81" fmla="*/ 349 h 424"/>
                <a:gd name="T82" fmla="*/ 260 w 763"/>
                <a:gd name="T83" fmla="*/ 326 h 424"/>
                <a:gd name="T84" fmla="*/ 246 w 763"/>
                <a:gd name="T85" fmla="*/ 343 h 424"/>
                <a:gd name="T86" fmla="*/ 250 w 763"/>
                <a:gd name="T87" fmla="*/ 320 h 424"/>
                <a:gd name="T88" fmla="*/ 235 w 763"/>
                <a:gd name="T89" fmla="*/ 337 h 424"/>
                <a:gd name="T90" fmla="*/ 239 w 763"/>
                <a:gd name="T91" fmla="*/ 314 h 424"/>
                <a:gd name="T92" fmla="*/ 224 w 763"/>
                <a:gd name="T93" fmla="*/ 331 h 424"/>
                <a:gd name="T94" fmla="*/ 228 w 763"/>
                <a:gd name="T95" fmla="*/ 308 h 424"/>
                <a:gd name="T96" fmla="*/ 214 w 763"/>
                <a:gd name="T97" fmla="*/ 324 h 424"/>
                <a:gd name="T98" fmla="*/ 218 w 763"/>
                <a:gd name="T99" fmla="*/ 301 h 424"/>
                <a:gd name="T100" fmla="*/ 203 w 763"/>
                <a:gd name="T101" fmla="*/ 317 h 424"/>
                <a:gd name="T102" fmla="*/ 208 w 763"/>
                <a:gd name="T103" fmla="*/ 295 h 424"/>
                <a:gd name="T104" fmla="*/ 192 w 763"/>
                <a:gd name="T105" fmla="*/ 310 h 424"/>
                <a:gd name="T106" fmla="*/ 198 w 763"/>
                <a:gd name="T107" fmla="*/ 288 h 424"/>
                <a:gd name="T108" fmla="*/ 182 w 763"/>
                <a:gd name="T109" fmla="*/ 303 h 424"/>
                <a:gd name="T110" fmla="*/ 188 w 763"/>
                <a:gd name="T111" fmla="*/ 281 h 424"/>
                <a:gd name="T112" fmla="*/ 172 w 763"/>
                <a:gd name="T113" fmla="*/ 296 h 424"/>
                <a:gd name="T114" fmla="*/ 25 w 763"/>
                <a:gd name="T115" fmla="*/ 1 h 424"/>
                <a:gd name="T116" fmla="*/ 0 w 763"/>
                <a:gd name="T117" fmla="*/ 119 h 424"/>
                <a:gd name="T118" fmla="*/ 226 w 763"/>
                <a:gd name="T119" fmla="*/ 341 h 424"/>
                <a:gd name="T120" fmla="*/ 663 w 763"/>
                <a:gd name="T121" fmla="*/ 412 h 424"/>
                <a:gd name="T122" fmla="*/ 763 w 763"/>
                <a:gd name="T123" fmla="*/ 311 h 424"/>
                <a:gd name="T124" fmla="*/ 660 w 763"/>
                <a:gd name="T125" fmla="*/ 405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3" h="424">
                  <a:moveTo>
                    <a:pt x="660" y="405"/>
                  </a:moveTo>
                  <a:cubicBezTo>
                    <a:pt x="621" y="412"/>
                    <a:pt x="581" y="416"/>
                    <a:pt x="540" y="416"/>
                  </a:cubicBezTo>
                  <a:cubicBezTo>
                    <a:pt x="524" y="416"/>
                    <a:pt x="507" y="415"/>
                    <a:pt x="491" y="414"/>
                  </a:cubicBezTo>
                  <a:cubicBezTo>
                    <a:pt x="493" y="393"/>
                    <a:pt x="493" y="393"/>
                    <a:pt x="493" y="393"/>
                  </a:cubicBezTo>
                  <a:cubicBezTo>
                    <a:pt x="489" y="393"/>
                    <a:pt x="489" y="393"/>
                    <a:pt x="489" y="393"/>
                  </a:cubicBezTo>
                  <a:cubicBezTo>
                    <a:pt x="487" y="414"/>
                    <a:pt x="487" y="414"/>
                    <a:pt x="487" y="414"/>
                  </a:cubicBezTo>
                  <a:cubicBezTo>
                    <a:pt x="484" y="414"/>
                    <a:pt x="482" y="413"/>
                    <a:pt x="479" y="413"/>
                  </a:cubicBezTo>
                  <a:cubicBezTo>
                    <a:pt x="481" y="392"/>
                    <a:pt x="481" y="392"/>
                    <a:pt x="481" y="392"/>
                  </a:cubicBezTo>
                  <a:cubicBezTo>
                    <a:pt x="477" y="392"/>
                    <a:pt x="477" y="392"/>
                    <a:pt x="477" y="392"/>
                  </a:cubicBezTo>
                  <a:cubicBezTo>
                    <a:pt x="475" y="413"/>
                    <a:pt x="475" y="413"/>
                    <a:pt x="475" y="413"/>
                  </a:cubicBezTo>
                  <a:cubicBezTo>
                    <a:pt x="472" y="412"/>
                    <a:pt x="469" y="412"/>
                    <a:pt x="466" y="412"/>
                  </a:cubicBezTo>
                  <a:cubicBezTo>
                    <a:pt x="469" y="391"/>
                    <a:pt x="469" y="391"/>
                    <a:pt x="469" y="391"/>
                  </a:cubicBezTo>
                  <a:cubicBezTo>
                    <a:pt x="465" y="390"/>
                    <a:pt x="465" y="390"/>
                    <a:pt x="465" y="390"/>
                  </a:cubicBezTo>
                  <a:cubicBezTo>
                    <a:pt x="462" y="411"/>
                    <a:pt x="462" y="411"/>
                    <a:pt x="462" y="411"/>
                  </a:cubicBezTo>
                  <a:cubicBezTo>
                    <a:pt x="459" y="411"/>
                    <a:pt x="456" y="411"/>
                    <a:pt x="454" y="410"/>
                  </a:cubicBezTo>
                  <a:cubicBezTo>
                    <a:pt x="457" y="389"/>
                    <a:pt x="457" y="389"/>
                    <a:pt x="457" y="389"/>
                  </a:cubicBezTo>
                  <a:cubicBezTo>
                    <a:pt x="453" y="389"/>
                    <a:pt x="453" y="389"/>
                    <a:pt x="453" y="389"/>
                  </a:cubicBezTo>
                  <a:cubicBezTo>
                    <a:pt x="450" y="410"/>
                    <a:pt x="450" y="410"/>
                    <a:pt x="450" y="410"/>
                  </a:cubicBezTo>
                  <a:cubicBezTo>
                    <a:pt x="447" y="409"/>
                    <a:pt x="444" y="409"/>
                    <a:pt x="441" y="408"/>
                  </a:cubicBezTo>
                  <a:cubicBezTo>
                    <a:pt x="445" y="387"/>
                    <a:pt x="445" y="387"/>
                    <a:pt x="445" y="387"/>
                  </a:cubicBezTo>
                  <a:cubicBezTo>
                    <a:pt x="441" y="387"/>
                    <a:pt x="441" y="387"/>
                    <a:pt x="441" y="387"/>
                  </a:cubicBezTo>
                  <a:cubicBezTo>
                    <a:pt x="437" y="408"/>
                    <a:pt x="437" y="408"/>
                    <a:pt x="437" y="408"/>
                  </a:cubicBezTo>
                  <a:cubicBezTo>
                    <a:pt x="434" y="407"/>
                    <a:pt x="431" y="407"/>
                    <a:pt x="429" y="406"/>
                  </a:cubicBezTo>
                  <a:cubicBezTo>
                    <a:pt x="433" y="385"/>
                    <a:pt x="433" y="385"/>
                    <a:pt x="433" y="385"/>
                  </a:cubicBezTo>
                  <a:cubicBezTo>
                    <a:pt x="428" y="385"/>
                    <a:pt x="428" y="385"/>
                    <a:pt x="428" y="385"/>
                  </a:cubicBezTo>
                  <a:cubicBezTo>
                    <a:pt x="425" y="405"/>
                    <a:pt x="425" y="405"/>
                    <a:pt x="425" y="405"/>
                  </a:cubicBezTo>
                  <a:cubicBezTo>
                    <a:pt x="422" y="405"/>
                    <a:pt x="419" y="404"/>
                    <a:pt x="416" y="404"/>
                  </a:cubicBezTo>
                  <a:cubicBezTo>
                    <a:pt x="421" y="383"/>
                    <a:pt x="421" y="383"/>
                    <a:pt x="421" y="383"/>
                  </a:cubicBezTo>
                  <a:cubicBezTo>
                    <a:pt x="416" y="382"/>
                    <a:pt x="416" y="382"/>
                    <a:pt x="416" y="382"/>
                  </a:cubicBezTo>
                  <a:cubicBezTo>
                    <a:pt x="412" y="403"/>
                    <a:pt x="412" y="403"/>
                    <a:pt x="412" y="403"/>
                  </a:cubicBezTo>
                  <a:cubicBezTo>
                    <a:pt x="409" y="402"/>
                    <a:pt x="407" y="402"/>
                    <a:pt x="404" y="401"/>
                  </a:cubicBezTo>
                  <a:cubicBezTo>
                    <a:pt x="409" y="380"/>
                    <a:pt x="409" y="380"/>
                    <a:pt x="409" y="380"/>
                  </a:cubicBezTo>
                  <a:cubicBezTo>
                    <a:pt x="405" y="380"/>
                    <a:pt x="405" y="380"/>
                    <a:pt x="405" y="380"/>
                  </a:cubicBezTo>
                  <a:cubicBezTo>
                    <a:pt x="400" y="400"/>
                    <a:pt x="400" y="400"/>
                    <a:pt x="400" y="400"/>
                  </a:cubicBezTo>
                  <a:cubicBezTo>
                    <a:pt x="397" y="400"/>
                    <a:pt x="394" y="399"/>
                    <a:pt x="392" y="398"/>
                  </a:cubicBezTo>
                  <a:cubicBezTo>
                    <a:pt x="397" y="378"/>
                    <a:pt x="397" y="378"/>
                    <a:pt x="397" y="378"/>
                  </a:cubicBezTo>
                  <a:cubicBezTo>
                    <a:pt x="393" y="377"/>
                    <a:pt x="393" y="377"/>
                    <a:pt x="393" y="377"/>
                  </a:cubicBezTo>
                  <a:cubicBezTo>
                    <a:pt x="388" y="397"/>
                    <a:pt x="388" y="397"/>
                    <a:pt x="388" y="397"/>
                  </a:cubicBezTo>
                  <a:cubicBezTo>
                    <a:pt x="385" y="397"/>
                    <a:pt x="382" y="396"/>
                    <a:pt x="379" y="395"/>
                  </a:cubicBezTo>
                  <a:cubicBezTo>
                    <a:pt x="385" y="375"/>
                    <a:pt x="385" y="375"/>
                    <a:pt x="385" y="375"/>
                  </a:cubicBezTo>
                  <a:cubicBezTo>
                    <a:pt x="381" y="374"/>
                    <a:pt x="381" y="374"/>
                    <a:pt x="381" y="374"/>
                  </a:cubicBezTo>
                  <a:cubicBezTo>
                    <a:pt x="375" y="394"/>
                    <a:pt x="375" y="394"/>
                    <a:pt x="375" y="394"/>
                  </a:cubicBezTo>
                  <a:cubicBezTo>
                    <a:pt x="373" y="394"/>
                    <a:pt x="370" y="393"/>
                    <a:pt x="367" y="392"/>
                  </a:cubicBezTo>
                  <a:cubicBezTo>
                    <a:pt x="373" y="371"/>
                    <a:pt x="373" y="371"/>
                    <a:pt x="373" y="371"/>
                  </a:cubicBezTo>
                  <a:cubicBezTo>
                    <a:pt x="369" y="370"/>
                    <a:pt x="369" y="370"/>
                    <a:pt x="369" y="370"/>
                  </a:cubicBezTo>
                  <a:cubicBezTo>
                    <a:pt x="363" y="391"/>
                    <a:pt x="363" y="391"/>
                    <a:pt x="363" y="391"/>
                  </a:cubicBezTo>
                  <a:cubicBezTo>
                    <a:pt x="360" y="390"/>
                    <a:pt x="358" y="389"/>
                    <a:pt x="355" y="388"/>
                  </a:cubicBezTo>
                  <a:cubicBezTo>
                    <a:pt x="361" y="368"/>
                    <a:pt x="361" y="368"/>
                    <a:pt x="361" y="368"/>
                  </a:cubicBezTo>
                  <a:cubicBezTo>
                    <a:pt x="358" y="367"/>
                    <a:pt x="358" y="367"/>
                    <a:pt x="358" y="367"/>
                  </a:cubicBezTo>
                  <a:cubicBezTo>
                    <a:pt x="351" y="387"/>
                    <a:pt x="351" y="387"/>
                    <a:pt x="351" y="387"/>
                  </a:cubicBezTo>
                  <a:cubicBezTo>
                    <a:pt x="348" y="386"/>
                    <a:pt x="346" y="385"/>
                    <a:pt x="343" y="385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46" y="363"/>
                    <a:pt x="346" y="363"/>
                    <a:pt x="346" y="363"/>
                  </a:cubicBezTo>
                  <a:cubicBezTo>
                    <a:pt x="339" y="383"/>
                    <a:pt x="339" y="383"/>
                    <a:pt x="339" y="383"/>
                  </a:cubicBezTo>
                  <a:cubicBezTo>
                    <a:pt x="336" y="382"/>
                    <a:pt x="334" y="381"/>
                    <a:pt x="331" y="380"/>
                  </a:cubicBezTo>
                  <a:cubicBezTo>
                    <a:pt x="338" y="360"/>
                    <a:pt x="338" y="360"/>
                    <a:pt x="338" y="360"/>
                  </a:cubicBezTo>
                  <a:cubicBezTo>
                    <a:pt x="334" y="359"/>
                    <a:pt x="334" y="359"/>
                    <a:pt x="334" y="359"/>
                  </a:cubicBezTo>
                  <a:cubicBezTo>
                    <a:pt x="327" y="379"/>
                    <a:pt x="327" y="379"/>
                    <a:pt x="327" y="379"/>
                  </a:cubicBezTo>
                  <a:cubicBezTo>
                    <a:pt x="324" y="378"/>
                    <a:pt x="322" y="377"/>
                    <a:pt x="319" y="376"/>
                  </a:cubicBezTo>
                  <a:cubicBezTo>
                    <a:pt x="327" y="356"/>
                    <a:pt x="327" y="356"/>
                    <a:pt x="327" y="356"/>
                  </a:cubicBezTo>
                  <a:cubicBezTo>
                    <a:pt x="323" y="354"/>
                    <a:pt x="323" y="354"/>
                    <a:pt x="323" y="354"/>
                  </a:cubicBezTo>
                  <a:cubicBezTo>
                    <a:pt x="315" y="375"/>
                    <a:pt x="315" y="375"/>
                    <a:pt x="315" y="375"/>
                  </a:cubicBezTo>
                  <a:cubicBezTo>
                    <a:pt x="313" y="374"/>
                    <a:pt x="310" y="373"/>
                    <a:pt x="307" y="372"/>
                  </a:cubicBezTo>
                  <a:cubicBezTo>
                    <a:pt x="316" y="351"/>
                    <a:pt x="316" y="351"/>
                    <a:pt x="316" y="351"/>
                  </a:cubicBezTo>
                  <a:cubicBezTo>
                    <a:pt x="312" y="350"/>
                    <a:pt x="312" y="350"/>
                    <a:pt x="312" y="350"/>
                  </a:cubicBezTo>
                  <a:cubicBezTo>
                    <a:pt x="304" y="370"/>
                    <a:pt x="304" y="370"/>
                    <a:pt x="304" y="370"/>
                  </a:cubicBezTo>
                  <a:cubicBezTo>
                    <a:pt x="301" y="369"/>
                    <a:pt x="298" y="368"/>
                    <a:pt x="296" y="367"/>
                  </a:cubicBezTo>
                  <a:cubicBezTo>
                    <a:pt x="304" y="347"/>
                    <a:pt x="304" y="347"/>
                    <a:pt x="304" y="347"/>
                  </a:cubicBezTo>
                  <a:cubicBezTo>
                    <a:pt x="301" y="345"/>
                    <a:pt x="301" y="345"/>
                    <a:pt x="301" y="34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89" y="364"/>
                    <a:pt x="287" y="363"/>
                    <a:pt x="284" y="362"/>
                  </a:cubicBezTo>
                  <a:cubicBezTo>
                    <a:pt x="293" y="342"/>
                    <a:pt x="293" y="342"/>
                    <a:pt x="293" y="342"/>
                  </a:cubicBezTo>
                  <a:cubicBezTo>
                    <a:pt x="289" y="340"/>
                    <a:pt x="289" y="340"/>
                    <a:pt x="289" y="340"/>
                  </a:cubicBezTo>
                  <a:cubicBezTo>
                    <a:pt x="280" y="360"/>
                    <a:pt x="280" y="360"/>
                    <a:pt x="280" y="360"/>
                  </a:cubicBezTo>
                  <a:cubicBezTo>
                    <a:pt x="278" y="359"/>
                    <a:pt x="275" y="358"/>
                    <a:pt x="273" y="356"/>
                  </a:cubicBezTo>
                  <a:cubicBezTo>
                    <a:pt x="282" y="337"/>
                    <a:pt x="282" y="337"/>
                    <a:pt x="282" y="337"/>
                  </a:cubicBezTo>
                  <a:cubicBezTo>
                    <a:pt x="278" y="335"/>
                    <a:pt x="278" y="335"/>
                    <a:pt x="278" y="335"/>
                  </a:cubicBezTo>
                  <a:cubicBezTo>
                    <a:pt x="269" y="355"/>
                    <a:pt x="269" y="355"/>
                    <a:pt x="269" y="355"/>
                  </a:cubicBezTo>
                  <a:cubicBezTo>
                    <a:pt x="266" y="353"/>
                    <a:pt x="264" y="352"/>
                    <a:pt x="261" y="351"/>
                  </a:cubicBezTo>
                  <a:cubicBezTo>
                    <a:pt x="271" y="331"/>
                    <a:pt x="271" y="331"/>
                    <a:pt x="271" y="331"/>
                  </a:cubicBezTo>
                  <a:cubicBezTo>
                    <a:pt x="267" y="330"/>
                    <a:pt x="267" y="330"/>
                    <a:pt x="267" y="330"/>
                  </a:cubicBezTo>
                  <a:cubicBezTo>
                    <a:pt x="258" y="349"/>
                    <a:pt x="258" y="349"/>
                    <a:pt x="258" y="349"/>
                  </a:cubicBezTo>
                  <a:cubicBezTo>
                    <a:pt x="255" y="348"/>
                    <a:pt x="253" y="346"/>
                    <a:pt x="250" y="345"/>
                  </a:cubicBezTo>
                  <a:cubicBezTo>
                    <a:pt x="260" y="326"/>
                    <a:pt x="260" y="326"/>
                    <a:pt x="260" y="326"/>
                  </a:cubicBezTo>
                  <a:cubicBezTo>
                    <a:pt x="257" y="324"/>
                    <a:pt x="257" y="324"/>
                    <a:pt x="257" y="324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4" y="342"/>
                    <a:pt x="241" y="340"/>
                    <a:pt x="239" y="339"/>
                  </a:cubicBezTo>
                  <a:cubicBezTo>
                    <a:pt x="250" y="320"/>
                    <a:pt x="250" y="320"/>
                    <a:pt x="250" y="320"/>
                  </a:cubicBezTo>
                  <a:cubicBezTo>
                    <a:pt x="246" y="318"/>
                    <a:pt x="246" y="318"/>
                    <a:pt x="246" y="318"/>
                  </a:cubicBezTo>
                  <a:cubicBezTo>
                    <a:pt x="235" y="337"/>
                    <a:pt x="235" y="337"/>
                    <a:pt x="235" y="337"/>
                  </a:cubicBezTo>
                  <a:cubicBezTo>
                    <a:pt x="233" y="336"/>
                    <a:pt x="230" y="334"/>
                    <a:pt x="228" y="333"/>
                  </a:cubicBezTo>
                  <a:cubicBezTo>
                    <a:pt x="239" y="314"/>
                    <a:pt x="239" y="314"/>
                    <a:pt x="239" y="314"/>
                  </a:cubicBezTo>
                  <a:cubicBezTo>
                    <a:pt x="235" y="312"/>
                    <a:pt x="235" y="312"/>
                    <a:pt x="235" y="312"/>
                  </a:cubicBezTo>
                  <a:cubicBezTo>
                    <a:pt x="224" y="331"/>
                    <a:pt x="224" y="331"/>
                    <a:pt x="224" y="331"/>
                  </a:cubicBezTo>
                  <a:cubicBezTo>
                    <a:pt x="222" y="329"/>
                    <a:pt x="220" y="328"/>
                    <a:pt x="217" y="326"/>
                  </a:cubicBezTo>
                  <a:cubicBezTo>
                    <a:pt x="228" y="308"/>
                    <a:pt x="228" y="308"/>
                    <a:pt x="228" y="308"/>
                  </a:cubicBezTo>
                  <a:cubicBezTo>
                    <a:pt x="225" y="306"/>
                    <a:pt x="225" y="306"/>
                    <a:pt x="225" y="306"/>
                  </a:cubicBezTo>
                  <a:cubicBezTo>
                    <a:pt x="214" y="324"/>
                    <a:pt x="214" y="324"/>
                    <a:pt x="214" y="324"/>
                  </a:cubicBezTo>
                  <a:cubicBezTo>
                    <a:pt x="211" y="323"/>
                    <a:pt x="209" y="321"/>
                    <a:pt x="206" y="320"/>
                  </a:cubicBezTo>
                  <a:cubicBezTo>
                    <a:pt x="218" y="301"/>
                    <a:pt x="218" y="301"/>
                    <a:pt x="218" y="301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03" y="317"/>
                    <a:pt x="203" y="317"/>
                    <a:pt x="203" y="317"/>
                  </a:cubicBezTo>
                  <a:cubicBezTo>
                    <a:pt x="200" y="316"/>
                    <a:pt x="198" y="314"/>
                    <a:pt x="196" y="313"/>
                  </a:cubicBezTo>
                  <a:cubicBezTo>
                    <a:pt x="208" y="295"/>
                    <a:pt x="208" y="295"/>
                    <a:pt x="208" y="295"/>
                  </a:cubicBezTo>
                  <a:cubicBezTo>
                    <a:pt x="205" y="292"/>
                    <a:pt x="205" y="292"/>
                    <a:pt x="205" y="292"/>
                  </a:cubicBezTo>
                  <a:cubicBezTo>
                    <a:pt x="192" y="310"/>
                    <a:pt x="192" y="310"/>
                    <a:pt x="192" y="310"/>
                  </a:cubicBezTo>
                  <a:cubicBezTo>
                    <a:pt x="190" y="309"/>
                    <a:pt x="188" y="307"/>
                    <a:pt x="185" y="306"/>
                  </a:cubicBezTo>
                  <a:cubicBezTo>
                    <a:pt x="198" y="288"/>
                    <a:pt x="198" y="288"/>
                    <a:pt x="198" y="288"/>
                  </a:cubicBezTo>
                  <a:cubicBezTo>
                    <a:pt x="195" y="285"/>
                    <a:pt x="195" y="285"/>
                    <a:pt x="195" y="285"/>
                  </a:cubicBezTo>
                  <a:cubicBezTo>
                    <a:pt x="182" y="303"/>
                    <a:pt x="182" y="303"/>
                    <a:pt x="182" y="303"/>
                  </a:cubicBezTo>
                  <a:cubicBezTo>
                    <a:pt x="180" y="302"/>
                    <a:pt x="177" y="300"/>
                    <a:pt x="175" y="298"/>
                  </a:cubicBezTo>
                  <a:cubicBezTo>
                    <a:pt x="188" y="281"/>
                    <a:pt x="188" y="281"/>
                    <a:pt x="188" y="281"/>
                  </a:cubicBezTo>
                  <a:cubicBezTo>
                    <a:pt x="185" y="278"/>
                    <a:pt x="185" y="278"/>
                    <a:pt x="185" y="278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07" y="249"/>
                    <a:pt x="52" y="188"/>
                    <a:pt x="9" y="117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1" y="120"/>
                    <a:pt x="1" y="120"/>
                    <a:pt x="1" y="120"/>
                  </a:cubicBezTo>
                  <a:cubicBezTo>
                    <a:pt x="56" y="211"/>
                    <a:pt x="134" y="288"/>
                    <a:pt x="226" y="341"/>
                  </a:cubicBezTo>
                  <a:cubicBezTo>
                    <a:pt x="321" y="395"/>
                    <a:pt x="430" y="424"/>
                    <a:pt x="540" y="424"/>
                  </a:cubicBezTo>
                  <a:cubicBezTo>
                    <a:pt x="582" y="424"/>
                    <a:pt x="623" y="420"/>
                    <a:pt x="663" y="412"/>
                  </a:cubicBezTo>
                  <a:cubicBezTo>
                    <a:pt x="664" y="412"/>
                    <a:pt x="664" y="412"/>
                    <a:pt x="664" y="412"/>
                  </a:cubicBezTo>
                  <a:cubicBezTo>
                    <a:pt x="763" y="311"/>
                    <a:pt x="763" y="311"/>
                    <a:pt x="763" y="311"/>
                  </a:cubicBezTo>
                  <a:cubicBezTo>
                    <a:pt x="757" y="305"/>
                    <a:pt x="757" y="305"/>
                    <a:pt x="757" y="305"/>
                  </a:cubicBezTo>
                  <a:lnTo>
                    <a:pt x="660" y="405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Freeform 82"/>
            <p:cNvSpPr>
              <a:spLocks/>
            </p:cNvSpPr>
            <p:nvPr/>
          </p:nvSpPr>
          <p:spPr bwMode="auto">
            <a:xfrm>
              <a:off x="11439526" y="825500"/>
              <a:ext cx="4062413" cy="2122488"/>
            </a:xfrm>
            <a:custGeom>
              <a:avLst/>
              <a:gdLst>
                <a:gd name="T0" fmla="*/ 0 w 1083"/>
                <a:gd name="T1" fmla="*/ 318 h 566"/>
                <a:gd name="T2" fmla="*/ 141 w 1083"/>
                <a:gd name="T3" fmla="*/ 100 h 566"/>
                <a:gd name="T4" fmla="*/ 170 w 1083"/>
                <a:gd name="T5" fmla="*/ 109 h 566"/>
                <a:gd name="T6" fmla="*/ 174 w 1083"/>
                <a:gd name="T7" fmla="*/ 81 h 566"/>
                <a:gd name="T8" fmla="*/ 203 w 1083"/>
                <a:gd name="T9" fmla="*/ 92 h 566"/>
                <a:gd name="T10" fmla="*/ 208 w 1083"/>
                <a:gd name="T11" fmla="*/ 65 h 566"/>
                <a:gd name="T12" fmla="*/ 236 w 1083"/>
                <a:gd name="T13" fmla="*/ 77 h 566"/>
                <a:gd name="T14" fmla="*/ 243 w 1083"/>
                <a:gd name="T15" fmla="*/ 50 h 566"/>
                <a:gd name="T16" fmla="*/ 270 w 1083"/>
                <a:gd name="T17" fmla="*/ 64 h 566"/>
                <a:gd name="T18" fmla="*/ 279 w 1083"/>
                <a:gd name="T19" fmla="*/ 37 h 566"/>
                <a:gd name="T20" fmla="*/ 305 w 1083"/>
                <a:gd name="T21" fmla="*/ 53 h 566"/>
                <a:gd name="T22" fmla="*/ 315 w 1083"/>
                <a:gd name="T23" fmla="*/ 27 h 566"/>
                <a:gd name="T24" fmla="*/ 341 w 1083"/>
                <a:gd name="T25" fmla="*/ 44 h 566"/>
                <a:gd name="T26" fmla="*/ 353 w 1083"/>
                <a:gd name="T27" fmla="*/ 19 h 566"/>
                <a:gd name="T28" fmla="*/ 377 w 1083"/>
                <a:gd name="T29" fmla="*/ 38 h 566"/>
                <a:gd name="T30" fmla="*/ 390 w 1083"/>
                <a:gd name="T31" fmla="*/ 13 h 566"/>
                <a:gd name="T32" fmla="*/ 413 w 1083"/>
                <a:gd name="T33" fmla="*/ 33 h 566"/>
                <a:gd name="T34" fmla="*/ 428 w 1083"/>
                <a:gd name="T35" fmla="*/ 10 h 566"/>
                <a:gd name="T36" fmla="*/ 449 w 1083"/>
                <a:gd name="T37" fmla="*/ 31 h 566"/>
                <a:gd name="T38" fmla="*/ 466 w 1083"/>
                <a:gd name="T39" fmla="*/ 8 h 566"/>
                <a:gd name="T40" fmla="*/ 487 w 1083"/>
                <a:gd name="T41" fmla="*/ 9 h 566"/>
                <a:gd name="T42" fmla="*/ 502 w 1083"/>
                <a:gd name="T43" fmla="*/ 32 h 566"/>
                <a:gd name="T44" fmla="*/ 525 w 1083"/>
                <a:gd name="T45" fmla="*/ 11 h 566"/>
                <a:gd name="T46" fmla="*/ 539 w 1083"/>
                <a:gd name="T47" fmla="*/ 35 h 566"/>
                <a:gd name="T48" fmla="*/ 562 w 1083"/>
                <a:gd name="T49" fmla="*/ 15 h 566"/>
                <a:gd name="T50" fmla="*/ 575 w 1083"/>
                <a:gd name="T51" fmla="*/ 40 h 566"/>
                <a:gd name="T52" fmla="*/ 600 w 1083"/>
                <a:gd name="T53" fmla="*/ 22 h 566"/>
                <a:gd name="T54" fmla="*/ 611 w 1083"/>
                <a:gd name="T55" fmla="*/ 48 h 566"/>
                <a:gd name="T56" fmla="*/ 637 w 1083"/>
                <a:gd name="T57" fmla="*/ 31 h 566"/>
                <a:gd name="T58" fmla="*/ 646 w 1083"/>
                <a:gd name="T59" fmla="*/ 58 h 566"/>
                <a:gd name="T60" fmla="*/ 673 w 1083"/>
                <a:gd name="T61" fmla="*/ 43 h 566"/>
                <a:gd name="T62" fmla="*/ 681 w 1083"/>
                <a:gd name="T63" fmla="*/ 70 h 566"/>
                <a:gd name="T64" fmla="*/ 709 w 1083"/>
                <a:gd name="T65" fmla="*/ 56 h 566"/>
                <a:gd name="T66" fmla="*/ 715 w 1083"/>
                <a:gd name="T67" fmla="*/ 84 h 566"/>
                <a:gd name="T68" fmla="*/ 744 w 1083"/>
                <a:gd name="T69" fmla="*/ 72 h 566"/>
                <a:gd name="T70" fmla="*/ 748 w 1083"/>
                <a:gd name="T71" fmla="*/ 100 h 566"/>
                <a:gd name="T72" fmla="*/ 777 w 1083"/>
                <a:gd name="T73" fmla="*/ 90 h 566"/>
                <a:gd name="T74" fmla="*/ 780 w 1083"/>
                <a:gd name="T75" fmla="*/ 119 h 566"/>
                <a:gd name="T76" fmla="*/ 810 w 1083"/>
                <a:gd name="T77" fmla="*/ 110 h 566"/>
                <a:gd name="T78" fmla="*/ 810 w 1083"/>
                <a:gd name="T79" fmla="*/ 139 h 566"/>
                <a:gd name="T80" fmla="*/ 841 w 1083"/>
                <a:gd name="T81" fmla="*/ 132 h 566"/>
                <a:gd name="T82" fmla="*/ 840 w 1083"/>
                <a:gd name="T83" fmla="*/ 160 h 566"/>
                <a:gd name="T84" fmla="*/ 871 w 1083"/>
                <a:gd name="T85" fmla="*/ 155 h 566"/>
                <a:gd name="T86" fmla="*/ 868 w 1083"/>
                <a:gd name="T87" fmla="*/ 184 h 566"/>
                <a:gd name="T88" fmla="*/ 899 w 1083"/>
                <a:gd name="T89" fmla="*/ 181 h 566"/>
                <a:gd name="T90" fmla="*/ 894 w 1083"/>
                <a:gd name="T91" fmla="*/ 209 h 566"/>
                <a:gd name="T92" fmla="*/ 926 w 1083"/>
                <a:gd name="T93" fmla="*/ 208 h 566"/>
                <a:gd name="T94" fmla="*/ 919 w 1083"/>
                <a:gd name="T95" fmla="*/ 236 h 566"/>
                <a:gd name="T96" fmla="*/ 951 w 1083"/>
                <a:gd name="T97" fmla="*/ 237 h 566"/>
                <a:gd name="T98" fmla="*/ 943 w 1083"/>
                <a:gd name="T99" fmla="*/ 265 h 566"/>
                <a:gd name="T100" fmla="*/ 974 w 1083"/>
                <a:gd name="T101" fmla="*/ 267 h 566"/>
                <a:gd name="T102" fmla="*/ 964 w 1083"/>
                <a:gd name="T103" fmla="*/ 294 h 566"/>
                <a:gd name="T104" fmla="*/ 995 w 1083"/>
                <a:gd name="T105" fmla="*/ 299 h 566"/>
                <a:gd name="T106" fmla="*/ 984 w 1083"/>
                <a:gd name="T107" fmla="*/ 325 h 566"/>
                <a:gd name="T108" fmla="*/ 1014 w 1083"/>
                <a:gd name="T109" fmla="*/ 332 h 566"/>
                <a:gd name="T110" fmla="*/ 1001 w 1083"/>
                <a:gd name="T111" fmla="*/ 357 h 566"/>
                <a:gd name="T112" fmla="*/ 1031 w 1083"/>
                <a:gd name="T113" fmla="*/ 365 h 566"/>
                <a:gd name="T114" fmla="*/ 1017 w 1083"/>
                <a:gd name="T115" fmla="*/ 390 h 566"/>
                <a:gd name="T116" fmla="*/ 1046 w 1083"/>
                <a:gd name="T117" fmla="*/ 400 h 566"/>
                <a:gd name="T118" fmla="*/ 1031 w 1083"/>
                <a:gd name="T119" fmla="*/ 424 h 566"/>
                <a:gd name="T120" fmla="*/ 1074 w 1083"/>
                <a:gd name="T121" fmla="*/ 491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83" h="566">
                  <a:moveTo>
                    <a:pt x="1083" y="491"/>
                  </a:moveTo>
                  <a:cubicBezTo>
                    <a:pt x="1052" y="354"/>
                    <a:pt x="974" y="229"/>
                    <a:pt x="864" y="140"/>
                  </a:cubicBezTo>
                  <a:cubicBezTo>
                    <a:pt x="752" y="50"/>
                    <a:pt x="611" y="0"/>
                    <a:pt x="467" y="0"/>
                  </a:cubicBezTo>
                  <a:cubicBezTo>
                    <a:pt x="314" y="0"/>
                    <a:pt x="167" y="55"/>
                    <a:pt x="52" y="155"/>
                  </a:cubicBezTo>
                  <a:cubicBezTo>
                    <a:pt x="51" y="156"/>
                    <a:pt x="51" y="156"/>
                    <a:pt x="51" y="156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8" y="320"/>
                    <a:pt x="8" y="320"/>
                    <a:pt x="8" y="320"/>
                  </a:cubicBezTo>
                  <a:cubicBezTo>
                    <a:pt x="59" y="161"/>
                    <a:pt x="59" y="161"/>
                    <a:pt x="59" y="161"/>
                  </a:cubicBezTo>
                  <a:cubicBezTo>
                    <a:pt x="83" y="139"/>
                    <a:pt x="110" y="120"/>
                    <a:pt x="138" y="103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144" y="99"/>
                    <a:pt x="146" y="97"/>
                    <a:pt x="148" y="96"/>
                  </a:cubicBezTo>
                  <a:cubicBezTo>
                    <a:pt x="160" y="115"/>
                    <a:pt x="160" y="115"/>
                    <a:pt x="160" y="115"/>
                  </a:cubicBezTo>
                  <a:cubicBezTo>
                    <a:pt x="163" y="113"/>
                    <a:pt x="163" y="113"/>
                    <a:pt x="163" y="113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4" y="92"/>
                    <a:pt x="157" y="91"/>
                    <a:pt x="159" y="90"/>
                  </a:cubicBezTo>
                  <a:cubicBezTo>
                    <a:pt x="170" y="109"/>
                    <a:pt x="170" y="109"/>
                    <a:pt x="170" y="109"/>
                  </a:cubicBezTo>
                  <a:cubicBezTo>
                    <a:pt x="174" y="107"/>
                    <a:pt x="174" y="107"/>
                    <a:pt x="174" y="107"/>
                  </a:cubicBezTo>
                  <a:cubicBezTo>
                    <a:pt x="163" y="87"/>
                    <a:pt x="163" y="87"/>
                    <a:pt x="163" y="87"/>
                  </a:cubicBezTo>
                  <a:cubicBezTo>
                    <a:pt x="165" y="86"/>
                    <a:pt x="168" y="85"/>
                    <a:pt x="170" y="83"/>
                  </a:cubicBezTo>
                  <a:cubicBezTo>
                    <a:pt x="181" y="103"/>
                    <a:pt x="181" y="103"/>
                    <a:pt x="181" y="103"/>
                  </a:cubicBezTo>
                  <a:cubicBezTo>
                    <a:pt x="185" y="101"/>
                    <a:pt x="185" y="101"/>
                    <a:pt x="185" y="10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7" y="80"/>
                    <a:pt x="179" y="79"/>
                    <a:pt x="182" y="78"/>
                  </a:cubicBezTo>
                  <a:cubicBezTo>
                    <a:pt x="192" y="97"/>
                    <a:pt x="192" y="97"/>
                    <a:pt x="192" y="97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185" y="76"/>
                    <a:pt x="185" y="76"/>
                    <a:pt x="185" y="76"/>
                  </a:cubicBezTo>
                  <a:cubicBezTo>
                    <a:pt x="188" y="74"/>
                    <a:pt x="190" y="73"/>
                    <a:pt x="193" y="72"/>
                  </a:cubicBezTo>
                  <a:cubicBezTo>
                    <a:pt x="203" y="92"/>
                    <a:pt x="203" y="92"/>
                    <a:pt x="203" y="92"/>
                  </a:cubicBezTo>
                  <a:cubicBezTo>
                    <a:pt x="206" y="90"/>
                    <a:pt x="206" y="90"/>
                    <a:pt x="206" y="90"/>
                  </a:cubicBezTo>
                  <a:cubicBezTo>
                    <a:pt x="197" y="70"/>
                    <a:pt x="197" y="70"/>
                    <a:pt x="197" y="70"/>
                  </a:cubicBezTo>
                  <a:cubicBezTo>
                    <a:pt x="199" y="69"/>
                    <a:pt x="202" y="68"/>
                    <a:pt x="204" y="66"/>
                  </a:cubicBezTo>
                  <a:cubicBezTo>
                    <a:pt x="214" y="87"/>
                    <a:pt x="214" y="87"/>
                    <a:pt x="214" y="87"/>
                  </a:cubicBezTo>
                  <a:cubicBezTo>
                    <a:pt x="217" y="85"/>
                    <a:pt x="217" y="85"/>
                    <a:pt x="217" y="85"/>
                  </a:cubicBezTo>
                  <a:cubicBezTo>
                    <a:pt x="208" y="65"/>
                    <a:pt x="208" y="65"/>
                    <a:pt x="208" y="65"/>
                  </a:cubicBezTo>
                  <a:cubicBezTo>
                    <a:pt x="211" y="63"/>
                    <a:pt x="213" y="62"/>
                    <a:pt x="216" y="61"/>
                  </a:cubicBezTo>
                  <a:cubicBezTo>
                    <a:pt x="225" y="82"/>
                    <a:pt x="225" y="82"/>
                    <a:pt x="225" y="82"/>
                  </a:cubicBezTo>
                  <a:cubicBezTo>
                    <a:pt x="229" y="80"/>
                    <a:pt x="229" y="80"/>
                    <a:pt x="229" y="80"/>
                  </a:cubicBezTo>
                  <a:cubicBezTo>
                    <a:pt x="220" y="59"/>
                    <a:pt x="220" y="59"/>
                    <a:pt x="220" y="59"/>
                  </a:cubicBezTo>
                  <a:cubicBezTo>
                    <a:pt x="222" y="58"/>
                    <a:pt x="225" y="57"/>
                    <a:pt x="227" y="56"/>
                  </a:cubicBezTo>
                  <a:cubicBezTo>
                    <a:pt x="236" y="77"/>
                    <a:pt x="236" y="77"/>
                    <a:pt x="236" y="77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4" y="54"/>
                    <a:pt x="237" y="52"/>
                    <a:pt x="239" y="51"/>
                  </a:cubicBezTo>
                  <a:cubicBezTo>
                    <a:pt x="247" y="72"/>
                    <a:pt x="247" y="72"/>
                    <a:pt x="247" y="72"/>
                  </a:cubicBezTo>
                  <a:cubicBezTo>
                    <a:pt x="251" y="71"/>
                    <a:pt x="251" y="71"/>
                    <a:pt x="251" y="71"/>
                  </a:cubicBezTo>
                  <a:cubicBezTo>
                    <a:pt x="243" y="50"/>
                    <a:pt x="243" y="50"/>
                    <a:pt x="243" y="50"/>
                  </a:cubicBezTo>
                  <a:cubicBezTo>
                    <a:pt x="246" y="49"/>
                    <a:pt x="248" y="48"/>
                    <a:pt x="251" y="47"/>
                  </a:cubicBezTo>
                  <a:cubicBezTo>
                    <a:pt x="259" y="68"/>
                    <a:pt x="259" y="68"/>
                    <a:pt x="259" y="68"/>
                  </a:cubicBezTo>
                  <a:cubicBezTo>
                    <a:pt x="263" y="66"/>
                    <a:pt x="263" y="66"/>
                    <a:pt x="263" y="66"/>
                  </a:cubicBezTo>
                  <a:cubicBezTo>
                    <a:pt x="255" y="45"/>
                    <a:pt x="255" y="45"/>
                    <a:pt x="255" y="45"/>
                  </a:cubicBezTo>
                  <a:cubicBezTo>
                    <a:pt x="258" y="45"/>
                    <a:pt x="260" y="44"/>
                    <a:pt x="263" y="43"/>
                  </a:cubicBezTo>
                  <a:cubicBezTo>
                    <a:pt x="270" y="64"/>
                    <a:pt x="270" y="64"/>
                    <a:pt x="270" y="64"/>
                  </a:cubicBezTo>
                  <a:cubicBezTo>
                    <a:pt x="274" y="62"/>
                    <a:pt x="274" y="62"/>
                    <a:pt x="274" y="62"/>
                  </a:cubicBezTo>
                  <a:cubicBezTo>
                    <a:pt x="267" y="41"/>
                    <a:pt x="267" y="41"/>
                    <a:pt x="267" y="41"/>
                  </a:cubicBezTo>
                  <a:cubicBezTo>
                    <a:pt x="270" y="40"/>
                    <a:pt x="272" y="39"/>
                    <a:pt x="275" y="39"/>
                  </a:cubicBezTo>
                  <a:cubicBezTo>
                    <a:pt x="282" y="60"/>
                    <a:pt x="282" y="60"/>
                    <a:pt x="282" y="60"/>
                  </a:cubicBezTo>
                  <a:cubicBezTo>
                    <a:pt x="286" y="59"/>
                    <a:pt x="286" y="59"/>
                    <a:pt x="286" y="59"/>
                  </a:cubicBezTo>
                  <a:cubicBezTo>
                    <a:pt x="279" y="37"/>
                    <a:pt x="279" y="37"/>
                    <a:pt x="279" y="37"/>
                  </a:cubicBezTo>
                  <a:cubicBezTo>
                    <a:pt x="282" y="36"/>
                    <a:pt x="284" y="36"/>
                    <a:pt x="287" y="35"/>
                  </a:cubicBezTo>
                  <a:cubicBezTo>
                    <a:pt x="293" y="56"/>
                    <a:pt x="293" y="56"/>
                    <a:pt x="293" y="56"/>
                  </a:cubicBezTo>
                  <a:cubicBezTo>
                    <a:pt x="297" y="55"/>
                    <a:pt x="297" y="55"/>
                    <a:pt x="297" y="55"/>
                  </a:cubicBezTo>
                  <a:cubicBezTo>
                    <a:pt x="291" y="34"/>
                    <a:pt x="291" y="34"/>
                    <a:pt x="291" y="34"/>
                  </a:cubicBezTo>
                  <a:cubicBezTo>
                    <a:pt x="294" y="33"/>
                    <a:pt x="296" y="32"/>
                    <a:pt x="299" y="31"/>
                  </a:cubicBezTo>
                  <a:cubicBezTo>
                    <a:pt x="305" y="53"/>
                    <a:pt x="305" y="53"/>
                    <a:pt x="305" y="53"/>
                  </a:cubicBezTo>
                  <a:cubicBezTo>
                    <a:pt x="309" y="52"/>
                    <a:pt x="309" y="52"/>
                    <a:pt x="309" y="52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306" y="29"/>
                    <a:pt x="309" y="29"/>
                    <a:pt x="311" y="28"/>
                  </a:cubicBezTo>
                  <a:cubicBezTo>
                    <a:pt x="317" y="50"/>
                    <a:pt x="317" y="50"/>
                    <a:pt x="317" y="50"/>
                  </a:cubicBezTo>
                  <a:cubicBezTo>
                    <a:pt x="321" y="49"/>
                    <a:pt x="321" y="49"/>
                    <a:pt x="321" y="49"/>
                  </a:cubicBezTo>
                  <a:cubicBezTo>
                    <a:pt x="315" y="27"/>
                    <a:pt x="315" y="27"/>
                    <a:pt x="315" y="27"/>
                  </a:cubicBezTo>
                  <a:cubicBezTo>
                    <a:pt x="318" y="26"/>
                    <a:pt x="321" y="26"/>
                    <a:pt x="324" y="25"/>
                  </a:cubicBezTo>
                  <a:cubicBezTo>
                    <a:pt x="329" y="47"/>
                    <a:pt x="329" y="47"/>
                    <a:pt x="329" y="47"/>
                  </a:cubicBezTo>
                  <a:cubicBezTo>
                    <a:pt x="333" y="46"/>
                    <a:pt x="333" y="46"/>
                    <a:pt x="333" y="46"/>
                  </a:cubicBezTo>
                  <a:cubicBezTo>
                    <a:pt x="328" y="24"/>
                    <a:pt x="328" y="24"/>
                    <a:pt x="328" y="24"/>
                  </a:cubicBezTo>
                  <a:cubicBezTo>
                    <a:pt x="331" y="23"/>
                    <a:pt x="333" y="23"/>
                    <a:pt x="336" y="22"/>
                  </a:cubicBezTo>
                  <a:cubicBezTo>
                    <a:pt x="341" y="44"/>
                    <a:pt x="341" y="44"/>
                    <a:pt x="341" y="44"/>
                  </a:cubicBezTo>
                  <a:cubicBezTo>
                    <a:pt x="345" y="43"/>
                    <a:pt x="345" y="43"/>
                    <a:pt x="345" y="43"/>
                  </a:cubicBezTo>
                  <a:cubicBezTo>
                    <a:pt x="340" y="21"/>
                    <a:pt x="340" y="21"/>
                    <a:pt x="340" y="21"/>
                  </a:cubicBezTo>
                  <a:cubicBezTo>
                    <a:pt x="343" y="21"/>
                    <a:pt x="346" y="20"/>
                    <a:pt x="348" y="20"/>
                  </a:cubicBezTo>
                  <a:cubicBezTo>
                    <a:pt x="353" y="42"/>
                    <a:pt x="353" y="42"/>
                    <a:pt x="353" y="42"/>
                  </a:cubicBezTo>
                  <a:cubicBezTo>
                    <a:pt x="357" y="41"/>
                    <a:pt x="357" y="41"/>
                    <a:pt x="357" y="41"/>
                  </a:cubicBezTo>
                  <a:cubicBezTo>
                    <a:pt x="353" y="19"/>
                    <a:pt x="353" y="19"/>
                    <a:pt x="353" y="19"/>
                  </a:cubicBezTo>
                  <a:cubicBezTo>
                    <a:pt x="355" y="18"/>
                    <a:pt x="358" y="18"/>
                    <a:pt x="361" y="17"/>
                  </a:cubicBezTo>
                  <a:cubicBezTo>
                    <a:pt x="365" y="39"/>
                    <a:pt x="365" y="39"/>
                    <a:pt x="365" y="39"/>
                  </a:cubicBezTo>
                  <a:cubicBezTo>
                    <a:pt x="369" y="39"/>
                    <a:pt x="369" y="39"/>
                    <a:pt x="369" y="39"/>
                  </a:cubicBezTo>
                  <a:cubicBezTo>
                    <a:pt x="365" y="17"/>
                    <a:pt x="365" y="17"/>
                    <a:pt x="365" y="17"/>
                  </a:cubicBezTo>
                  <a:cubicBezTo>
                    <a:pt x="368" y="16"/>
                    <a:pt x="371" y="16"/>
                    <a:pt x="373" y="15"/>
                  </a:cubicBezTo>
                  <a:cubicBezTo>
                    <a:pt x="377" y="38"/>
                    <a:pt x="377" y="38"/>
                    <a:pt x="377" y="38"/>
                  </a:cubicBezTo>
                  <a:cubicBezTo>
                    <a:pt x="381" y="37"/>
                    <a:pt x="381" y="37"/>
                    <a:pt x="381" y="37"/>
                  </a:cubicBezTo>
                  <a:cubicBezTo>
                    <a:pt x="377" y="15"/>
                    <a:pt x="377" y="15"/>
                    <a:pt x="377" y="15"/>
                  </a:cubicBezTo>
                  <a:cubicBezTo>
                    <a:pt x="380" y="14"/>
                    <a:pt x="383" y="14"/>
                    <a:pt x="386" y="14"/>
                  </a:cubicBezTo>
                  <a:cubicBezTo>
                    <a:pt x="389" y="36"/>
                    <a:pt x="389" y="36"/>
                    <a:pt x="389" y="36"/>
                  </a:cubicBezTo>
                  <a:cubicBezTo>
                    <a:pt x="393" y="35"/>
                    <a:pt x="393" y="35"/>
                    <a:pt x="393" y="35"/>
                  </a:cubicBezTo>
                  <a:cubicBezTo>
                    <a:pt x="390" y="13"/>
                    <a:pt x="390" y="13"/>
                    <a:pt x="390" y="13"/>
                  </a:cubicBezTo>
                  <a:cubicBezTo>
                    <a:pt x="393" y="13"/>
                    <a:pt x="396" y="12"/>
                    <a:pt x="398" y="12"/>
                  </a:cubicBezTo>
                  <a:cubicBezTo>
                    <a:pt x="401" y="34"/>
                    <a:pt x="401" y="34"/>
                    <a:pt x="401" y="34"/>
                  </a:cubicBezTo>
                  <a:cubicBezTo>
                    <a:pt x="405" y="34"/>
                    <a:pt x="405" y="34"/>
                    <a:pt x="405" y="34"/>
                  </a:cubicBezTo>
                  <a:cubicBezTo>
                    <a:pt x="403" y="12"/>
                    <a:pt x="403" y="12"/>
                    <a:pt x="403" y="12"/>
                  </a:cubicBezTo>
                  <a:cubicBezTo>
                    <a:pt x="405" y="11"/>
                    <a:pt x="408" y="11"/>
                    <a:pt x="411" y="11"/>
                  </a:cubicBezTo>
                  <a:cubicBezTo>
                    <a:pt x="413" y="33"/>
                    <a:pt x="413" y="33"/>
                    <a:pt x="413" y="33"/>
                  </a:cubicBezTo>
                  <a:cubicBezTo>
                    <a:pt x="417" y="33"/>
                    <a:pt x="417" y="33"/>
                    <a:pt x="417" y="33"/>
                  </a:cubicBezTo>
                  <a:cubicBezTo>
                    <a:pt x="415" y="10"/>
                    <a:pt x="415" y="10"/>
                    <a:pt x="415" y="10"/>
                  </a:cubicBezTo>
                  <a:cubicBezTo>
                    <a:pt x="418" y="10"/>
                    <a:pt x="421" y="10"/>
                    <a:pt x="424" y="10"/>
                  </a:cubicBezTo>
                  <a:cubicBezTo>
                    <a:pt x="425" y="32"/>
                    <a:pt x="425" y="32"/>
                    <a:pt x="425" y="32"/>
                  </a:cubicBezTo>
                  <a:cubicBezTo>
                    <a:pt x="429" y="32"/>
                    <a:pt x="429" y="32"/>
                    <a:pt x="429" y="32"/>
                  </a:cubicBezTo>
                  <a:cubicBezTo>
                    <a:pt x="428" y="10"/>
                    <a:pt x="428" y="10"/>
                    <a:pt x="428" y="10"/>
                  </a:cubicBezTo>
                  <a:cubicBezTo>
                    <a:pt x="431" y="9"/>
                    <a:pt x="433" y="9"/>
                    <a:pt x="436" y="9"/>
                  </a:cubicBezTo>
                  <a:cubicBezTo>
                    <a:pt x="437" y="32"/>
                    <a:pt x="437" y="32"/>
                    <a:pt x="437" y="32"/>
                  </a:cubicBezTo>
                  <a:cubicBezTo>
                    <a:pt x="441" y="31"/>
                    <a:pt x="441" y="31"/>
                    <a:pt x="441" y="31"/>
                  </a:cubicBezTo>
                  <a:cubicBezTo>
                    <a:pt x="440" y="9"/>
                    <a:pt x="440" y="9"/>
                    <a:pt x="440" y="9"/>
                  </a:cubicBezTo>
                  <a:cubicBezTo>
                    <a:pt x="443" y="9"/>
                    <a:pt x="446" y="9"/>
                    <a:pt x="449" y="9"/>
                  </a:cubicBezTo>
                  <a:cubicBezTo>
                    <a:pt x="449" y="31"/>
                    <a:pt x="449" y="31"/>
                    <a:pt x="449" y="31"/>
                  </a:cubicBezTo>
                  <a:cubicBezTo>
                    <a:pt x="454" y="31"/>
                    <a:pt x="454" y="31"/>
                    <a:pt x="454" y="31"/>
                  </a:cubicBezTo>
                  <a:cubicBezTo>
                    <a:pt x="453" y="8"/>
                    <a:pt x="453" y="8"/>
                    <a:pt x="453" y="8"/>
                  </a:cubicBezTo>
                  <a:cubicBezTo>
                    <a:pt x="456" y="8"/>
                    <a:pt x="459" y="8"/>
                    <a:pt x="461" y="8"/>
                  </a:cubicBezTo>
                  <a:cubicBezTo>
                    <a:pt x="462" y="31"/>
                    <a:pt x="462" y="31"/>
                    <a:pt x="462" y="31"/>
                  </a:cubicBezTo>
                  <a:cubicBezTo>
                    <a:pt x="466" y="31"/>
                    <a:pt x="466" y="31"/>
                    <a:pt x="466" y="31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8"/>
                    <a:pt x="467" y="8"/>
                    <a:pt x="467" y="8"/>
                  </a:cubicBezTo>
                  <a:cubicBezTo>
                    <a:pt x="469" y="8"/>
                    <a:pt x="472" y="8"/>
                    <a:pt x="474" y="8"/>
                  </a:cubicBezTo>
                  <a:cubicBezTo>
                    <a:pt x="474" y="31"/>
                    <a:pt x="474" y="31"/>
                    <a:pt x="474" y="31"/>
                  </a:cubicBezTo>
                  <a:cubicBezTo>
                    <a:pt x="478" y="31"/>
                    <a:pt x="478" y="31"/>
                    <a:pt x="478" y="31"/>
                  </a:cubicBezTo>
                  <a:cubicBezTo>
                    <a:pt x="478" y="8"/>
                    <a:pt x="478" y="8"/>
                    <a:pt x="478" y="8"/>
                  </a:cubicBezTo>
                  <a:cubicBezTo>
                    <a:pt x="481" y="8"/>
                    <a:pt x="484" y="9"/>
                    <a:pt x="487" y="9"/>
                  </a:cubicBezTo>
                  <a:cubicBezTo>
                    <a:pt x="486" y="31"/>
                    <a:pt x="486" y="31"/>
                    <a:pt x="486" y="31"/>
                  </a:cubicBezTo>
                  <a:cubicBezTo>
                    <a:pt x="490" y="31"/>
                    <a:pt x="490" y="31"/>
                    <a:pt x="490" y="31"/>
                  </a:cubicBezTo>
                  <a:cubicBezTo>
                    <a:pt x="491" y="9"/>
                    <a:pt x="491" y="9"/>
                    <a:pt x="491" y="9"/>
                  </a:cubicBezTo>
                  <a:cubicBezTo>
                    <a:pt x="494" y="9"/>
                    <a:pt x="497" y="9"/>
                    <a:pt x="499" y="9"/>
                  </a:cubicBezTo>
                  <a:cubicBezTo>
                    <a:pt x="498" y="32"/>
                    <a:pt x="498" y="32"/>
                    <a:pt x="498" y="32"/>
                  </a:cubicBezTo>
                  <a:cubicBezTo>
                    <a:pt x="502" y="32"/>
                    <a:pt x="502" y="32"/>
                    <a:pt x="502" y="32"/>
                  </a:cubicBezTo>
                  <a:cubicBezTo>
                    <a:pt x="504" y="9"/>
                    <a:pt x="504" y="9"/>
                    <a:pt x="504" y="9"/>
                  </a:cubicBezTo>
                  <a:cubicBezTo>
                    <a:pt x="506" y="9"/>
                    <a:pt x="509" y="10"/>
                    <a:pt x="512" y="10"/>
                  </a:cubicBezTo>
                  <a:cubicBezTo>
                    <a:pt x="510" y="32"/>
                    <a:pt x="510" y="32"/>
                    <a:pt x="510" y="32"/>
                  </a:cubicBezTo>
                  <a:cubicBezTo>
                    <a:pt x="515" y="33"/>
                    <a:pt x="515" y="33"/>
                    <a:pt x="515" y="33"/>
                  </a:cubicBezTo>
                  <a:cubicBezTo>
                    <a:pt x="516" y="10"/>
                    <a:pt x="516" y="10"/>
                    <a:pt x="516" y="10"/>
                  </a:cubicBezTo>
                  <a:cubicBezTo>
                    <a:pt x="519" y="10"/>
                    <a:pt x="522" y="11"/>
                    <a:pt x="525" y="11"/>
                  </a:cubicBezTo>
                  <a:cubicBezTo>
                    <a:pt x="523" y="33"/>
                    <a:pt x="523" y="33"/>
                    <a:pt x="523" y="33"/>
                  </a:cubicBezTo>
                  <a:cubicBezTo>
                    <a:pt x="527" y="34"/>
                    <a:pt x="527" y="34"/>
                    <a:pt x="527" y="34"/>
                  </a:cubicBezTo>
                  <a:cubicBezTo>
                    <a:pt x="529" y="11"/>
                    <a:pt x="529" y="11"/>
                    <a:pt x="529" y="11"/>
                  </a:cubicBezTo>
                  <a:cubicBezTo>
                    <a:pt x="532" y="12"/>
                    <a:pt x="535" y="12"/>
                    <a:pt x="537" y="12"/>
                  </a:cubicBezTo>
                  <a:cubicBezTo>
                    <a:pt x="535" y="35"/>
                    <a:pt x="535" y="35"/>
                    <a:pt x="535" y="35"/>
                  </a:cubicBezTo>
                  <a:cubicBezTo>
                    <a:pt x="539" y="35"/>
                    <a:pt x="539" y="35"/>
                    <a:pt x="539" y="35"/>
                  </a:cubicBezTo>
                  <a:cubicBezTo>
                    <a:pt x="542" y="13"/>
                    <a:pt x="542" y="13"/>
                    <a:pt x="542" y="13"/>
                  </a:cubicBezTo>
                  <a:cubicBezTo>
                    <a:pt x="544" y="13"/>
                    <a:pt x="547" y="13"/>
                    <a:pt x="550" y="14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51" y="37"/>
                    <a:pt x="551" y="37"/>
                    <a:pt x="551" y="37"/>
                  </a:cubicBezTo>
                  <a:cubicBezTo>
                    <a:pt x="554" y="14"/>
                    <a:pt x="554" y="14"/>
                    <a:pt x="554" y="14"/>
                  </a:cubicBezTo>
                  <a:cubicBezTo>
                    <a:pt x="557" y="15"/>
                    <a:pt x="560" y="15"/>
                    <a:pt x="562" y="15"/>
                  </a:cubicBezTo>
                  <a:cubicBezTo>
                    <a:pt x="559" y="38"/>
                    <a:pt x="559" y="38"/>
                    <a:pt x="559" y="38"/>
                  </a:cubicBezTo>
                  <a:cubicBezTo>
                    <a:pt x="563" y="38"/>
                    <a:pt x="563" y="38"/>
                    <a:pt x="563" y="38"/>
                  </a:cubicBezTo>
                  <a:cubicBezTo>
                    <a:pt x="567" y="16"/>
                    <a:pt x="567" y="16"/>
                    <a:pt x="567" y="16"/>
                  </a:cubicBezTo>
                  <a:cubicBezTo>
                    <a:pt x="569" y="17"/>
                    <a:pt x="572" y="17"/>
                    <a:pt x="575" y="17"/>
                  </a:cubicBezTo>
                  <a:cubicBezTo>
                    <a:pt x="571" y="40"/>
                    <a:pt x="571" y="40"/>
                    <a:pt x="571" y="40"/>
                  </a:cubicBezTo>
                  <a:cubicBezTo>
                    <a:pt x="575" y="40"/>
                    <a:pt x="575" y="40"/>
                    <a:pt x="575" y="40"/>
                  </a:cubicBezTo>
                  <a:cubicBezTo>
                    <a:pt x="579" y="18"/>
                    <a:pt x="579" y="18"/>
                    <a:pt x="579" y="18"/>
                  </a:cubicBezTo>
                  <a:cubicBezTo>
                    <a:pt x="582" y="19"/>
                    <a:pt x="585" y="19"/>
                    <a:pt x="587" y="20"/>
                  </a:cubicBezTo>
                  <a:cubicBezTo>
                    <a:pt x="583" y="42"/>
                    <a:pt x="583" y="42"/>
                    <a:pt x="583" y="42"/>
                  </a:cubicBezTo>
                  <a:cubicBezTo>
                    <a:pt x="587" y="43"/>
                    <a:pt x="587" y="43"/>
                    <a:pt x="587" y="43"/>
                  </a:cubicBezTo>
                  <a:cubicBezTo>
                    <a:pt x="592" y="21"/>
                    <a:pt x="592" y="21"/>
                    <a:pt x="592" y="21"/>
                  </a:cubicBezTo>
                  <a:cubicBezTo>
                    <a:pt x="594" y="21"/>
                    <a:pt x="597" y="22"/>
                    <a:pt x="600" y="22"/>
                  </a:cubicBezTo>
                  <a:cubicBezTo>
                    <a:pt x="595" y="44"/>
                    <a:pt x="595" y="44"/>
                    <a:pt x="595" y="44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04" y="23"/>
                    <a:pt x="604" y="23"/>
                    <a:pt x="604" y="23"/>
                  </a:cubicBezTo>
                  <a:cubicBezTo>
                    <a:pt x="607" y="24"/>
                    <a:pt x="609" y="24"/>
                    <a:pt x="612" y="25"/>
                  </a:cubicBezTo>
                  <a:cubicBezTo>
                    <a:pt x="607" y="47"/>
                    <a:pt x="607" y="47"/>
                    <a:pt x="607" y="47"/>
                  </a:cubicBezTo>
                  <a:cubicBezTo>
                    <a:pt x="611" y="48"/>
                    <a:pt x="611" y="48"/>
                    <a:pt x="611" y="48"/>
                  </a:cubicBezTo>
                  <a:cubicBezTo>
                    <a:pt x="616" y="26"/>
                    <a:pt x="616" y="26"/>
                    <a:pt x="616" y="26"/>
                  </a:cubicBezTo>
                  <a:cubicBezTo>
                    <a:pt x="619" y="27"/>
                    <a:pt x="622" y="27"/>
                    <a:pt x="625" y="28"/>
                  </a:cubicBezTo>
                  <a:cubicBezTo>
                    <a:pt x="619" y="50"/>
                    <a:pt x="619" y="50"/>
                    <a:pt x="619" y="50"/>
                  </a:cubicBezTo>
                  <a:cubicBezTo>
                    <a:pt x="623" y="51"/>
                    <a:pt x="623" y="51"/>
                    <a:pt x="623" y="51"/>
                  </a:cubicBezTo>
                  <a:cubicBezTo>
                    <a:pt x="629" y="29"/>
                    <a:pt x="629" y="29"/>
                    <a:pt x="629" y="29"/>
                  </a:cubicBezTo>
                  <a:cubicBezTo>
                    <a:pt x="631" y="30"/>
                    <a:pt x="634" y="31"/>
                    <a:pt x="637" y="31"/>
                  </a:cubicBezTo>
                  <a:cubicBezTo>
                    <a:pt x="631" y="53"/>
                    <a:pt x="631" y="53"/>
                    <a:pt x="631" y="53"/>
                  </a:cubicBezTo>
                  <a:cubicBezTo>
                    <a:pt x="635" y="54"/>
                    <a:pt x="635" y="54"/>
                    <a:pt x="635" y="54"/>
                  </a:cubicBezTo>
                  <a:cubicBezTo>
                    <a:pt x="641" y="33"/>
                    <a:pt x="641" y="33"/>
                    <a:pt x="641" y="33"/>
                  </a:cubicBezTo>
                  <a:cubicBezTo>
                    <a:pt x="644" y="33"/>
                    <a:pt x="646" y="34"/>
                    <a:pt x="649" y="35"/>
                  </a:cubicBezTo>
                  <a:cubicBezTo>
                    <a:pt x="642" y="57"/>
                    <a:pt x="642" y="57"/>
                    <a:pt x="642" y="57"/>
                  </a:cubicBezTo>
                  <a:cubicBezTo>
                    <a:pt x="646" y="58"/>
                    <a:pt x="646" y="58"/>
                    <a:pt x="646" y="58"/>
                  </a:cubicBezTo>
                  <a:cubicBezTo>
                    <a:pt x="653" y="36"/>
                    <a:pt x="653" y="36"/>
                    <a:pt x="653" y="36"/>
                  </a:cubicBezTo>
                  <a:cubicBezTo>
                    <a:pt x="656" y="37"/>
                    <a:pt x="659" y="38"/>
                    <a:pt x="661" y="39"/>
                  </a:cubicBezTo>
                  <a:cubicBezTo>
                    <a:pt x="654" y="60"/>
                    <a:pt x="654" y="60"/>
                    <a:pt x="654" y="60"/>
                  </a:cubicBezTo>
                  <a:cubicBezTo>
                    <a:pt x="658" y="62"/>
                    <a:pt x="658" y="62"/>
                    <a:pt x="658" y="62"/>
                  </a:cubicBezTo>
                  <a:cubicBezTo>
                    <a:pt x="665" y="40"/>
                    <a:pt x="665" y="40"/>
                    <a:pt x="665" y="40"/>
                  </a:cubicBezTo>
                  <a:cubicBezTo>
                    <a:pt x="668" y="41"/>
                    <a:pt x="671" y="42"/>
                    <a:pt x="673" y="43"/>
                  </a:cubicBezTo>
                  <a:cubicBezTo>
                    <a:pt x="666" y="64"/>
                    <a:pt x="666" y="64"/>
                    <a:pt x="666" y="64"/>
                  </a:cubicBezTo>
                  <a:cubicBezTo>
                    <a:pt x="670" y="66"/>
                    <a:pt x="670" y="66"/>
                    <a:pt x="670" y="66"/>
                  </a:cubicBezTo>
                  <a:cubicBezTo>
                    <a:pt x="677" y="44"/>
                    <a:pt x="677" y="44"/>
                    <a:pt x="677" y="44"/>
                  </a:cubicBezTo>
                  <a:cubicBezTo>
                    <a:pt x="680" y="45"/>
                    <a:pt x="683" y="46"/>
                    <a:pt x="685" y="47"/>
                  </a:cubicBezTo>
                  <a:cubicBezTo>
                    <a:pt x="677" y="69"/>
                    <a:pt x="677" y="69"/>
                    <a:pt x="677" y="69"/>
                  </a:cubicBezTo>
                  <a:cubicBezTo>
                    <a:pt x="681" y="70"/>
                    <a:pt x="681" y="70"/>
                    <a:pt x="681" y="70"/>
                  </a:cubicBezTo>
                  <a:cubicBezTo>
                    <a:pt x="689" y="49"/>
                    <a:pt x="689" y="49"/>
                    <a:pt x="689" y="49"/>
                  </a:cubicBezTo>
                  <a:cubicBezTo>
                    <a:pt x="692" y="50"/>
                    <a:pt x="695" y="51"/>
                    <a:pt x="697" y="52"/>
                  </a:cubicBezTo>
                  <a:cubicBezTo>
                    <a:pt x="689" y="73"/>
                    <a:pt x="689" y="73"/>
                    <a:pt x="689" y="73"/>
                  </a:cubicBezTo>
                  <a:cubicBezTo>
                    <a:pt x="692" y="74"/>
                    <a:pt x="692" y="74"/>
                    <a:pt x="692" y="74"/>
                  </a:cubicBezTo>
                  <a:cubicBezTo>
                    <a:pt x="701" y="53"/>
                    <a:pt x="701" y="53"/>
                    <a:pt x="701" y="53"/>
                  </a:cubicBezTo>
                  <a:cubicBezTo>
                    <a:pt x="704" y="54"/>
                    <a:pt x="706" y="55"/>
                    <a:pt x="709" y="56"/>
                  </a:cubicBezTo>
                  <a:cubicBezTo>
                    <a:pt x="700" y="78"/>
                    <a:pt x="700" y="78"/>
                    <a:pt x="700" y="78"/>
                  </a:cubicBezTo>
                  <a:cubicBezTo>
                    <a:pt x="704" y="79"/>
                    <a:pt x="704" y="79"/>
                    <a:pt x="704" y="79"/>
                  </a:cubicBezTo>
                  <a:cubicBezTo>
                    <a:pt x="713" y="58"/>
                    <a:pt x="713" y="58"/>
                    <a:pt x="713" y="58"/>
                  </a:cubicBezTo>
                  <a:cubicBezTo>
                    <a:pt x="715" y="59"/>
                    <a:pt x="718" y="60"/>
                    <a:pt x="721" y="61"/>
                  </a:cubicBezTo>
                  <a:cubicBezTo>
                    <a:pt x="711" y="82"/>
                    <a:pt x="711" y="82"/>
                    <a:pt x="711" y="82"/>
                  </a:cubicBezTo>
                  <a:cubicBezTo>
                    <a:pt x="715" y="84"/>
                    <a:pt x="715" y="84"/>
                    <a:pt x="715" y="84"/>
                  </a:cubicBezTo>
                  <a:cubicBezTo>
                    <a:pt x="725" y="63"/>
                    <a:pt x="725" y="63"/>
                    <a:pt x="725" y="63"/>
                  </a:cubicBezTo>
                  <a:cubicBezTo>
                    <a:pt x="727" y="64"/>
                    <a:pt x="730" y="65"/>
                    <a:pt x="732" y="67"/>
                  </a:cubicBezTo>
                  <a:cubicBezTo>
                    <a:pt x="722" y="88"/>
                    <a:pt x="722" y="88"/>
                    <a:pt x="722" y="88"/>
                  </a:cubicBezTo>
                  <a:cubicBezTo>
                    <a:pt x="726" y="89"/>
                    <a:pt x="726" y="89"/>
                    <a:pt x="726" y="89"/>
                  </a:cubicBezTo>
                  <a:cubicBezTo>
                    <a:pt x="736" y="68"/>
                    <a:pt x="736" y="68"/>
                    <a:pt x="736" y="68"/>
                  </a:cubicBezTo>
                  <a:cubicBezTo>
                    <a:pt x="739" y="70"/>
                    <a:pt x="741" y="71"/>
                    <a:pt x="744" y="72"/>
                  </a:cubicBezTo>
                  <a:cubicBezTo>
                    <a:pt x="733" y="93"/>
                    <a:pt x="733" y="93"/>
                    <a:pt x="733" y="93"/>
                  </a:cubicBezTo>
                  <a:cubicBezTo>
                    <a:pt x="737" y="95"/>
                    <a:pt x="737" y="95"/>
                    <a:pt x="737" y="95"/>
                  </a:cubicBezTo>
                  <a:cubicBezTo>
                    <a:pt x="748" y="74"/>
                    <a:pt x="748" y="74"/>
                    <a:pt x="748" y="74"/>
                  </a:cubicBezTo>
                  <a:cubicBezTo>
                    <a:pt x="750" y="75"/>
                    <a:pt x="753" y="77"/>
                    <a:pt x="755" y="78"/>
                  </a:cubicBezTo>
                  <a:cubicBezTo>
                    <a:pt x="744" y="98"/>
                    <a:pt x="744" y="98"/>
                    <a:pt x="744" y="98"/>
                  </a:cubicBezTo>
                  <a:cubicBezTo>
                    <a:pt x="748" y="100"/>
                    <a:pt x="748" y="100"/>
                    <a:pt x="748" y="100"/>
                  </a:cubicBezTo>
                  <a:cubicBezTo>
                    <a:pt x="759" y="80"/>
                    <a:pt x="759" y="80"/>
                    <a:pt x="759" y="80"/>
                  </a:cubicBezTo>
                  <a:cubicBezTo>
                    <a:pt x="761" y="81"/>
                    <a:pt x="764" y="82"/>
                    <a:pt x="766" y="84"/>
                  </a:cubicBezTo>
                  <a:cubicBezTo>
                    <a:pt x="755" y="104"/>
                    <a:pt x="755" y="104"/>
                    <a:pt x="755" y="104"/>
                  </a:cubicBezTo>
                  <a:cubicBezTo>
                    <a:pt x="759" y="106"/>
                    <a:pt x="759" y="106"/>
                    <a:pt x="759" y="106"/>
                  </a:cubicBezTo>
                  <a:cubicBezTo>
                    <a:pt x="770" y="86"/>
                    <a:pt x="770" y="86"/>
                    <a:pt x="770" y="86"/>
                  </a:cubicBezTo>
                  <a:cubicBezTo>
                    <a:pt x="772" y="87"/>
                    <a:pt x="775" y="89"/>
                    <a:pt x="777" y="90"/>
                  </a:cubicBezTo>
                  <a:cubicBezTo>
                    <a:pt x="766" y="110"/>
                    <a:pt x="766" y="110"/>
                    <a:pt x="766" y="110"/>
                  </a:cubicBezTo>
                  <a:cubicBezTo>
                    <a:pt x="769" y="112"/>
                    <a:pt x="769" y="112"/>
                    <a:pt x="769" y="112"/>
                  </a:cubicBezTo>
                  <a:cubicBezTo>
                    <a:pt x="781" y="92"/>
                    <a:pt x="781" y="92"/>
                    <a:pt x="781" y="92"/>
                  </a:cubicBezTo>
                  <a:cubicBezTo>
                    <a:pt x="784" y="93"/>
                    <a:pt x="786" y="95"/>
                    <a:pt x="788" y="96"/>
                  </a:cubicBezTo>
                  <a:cubicBezTo>
                    <a:pt x="776" y="116"/>
                    <a:pt x="776" y="116"/>
                    <a:pt x="776" y="116"/>
                  </a:cubicBezTo>
                  <a:cubicBezTo>
                    <a:pt x="780" y="119"/>
                    <a:pt x="780" y="119"/>
                    <a:pt x="780" y="119"/>
                  </a:cubicBezTo>
                  <a:cubicBezTo>
                    <a:pt x="792" y="99"/>
                    <a:pt x="792" y="99"/>
                    <a:pt x="792" y="99"/>
                  </a:cubicBezTo>
                  <a:cubicBezTo>
                    <a:pt x="794" y="100"/>
                    <a:pt x="797" y="102"/>
                    <a:pt x="799" y="103"/>
                  </a:cubicBezTo>
                  <a:cubicBezTo>
                    <a:pt x="787" y="123"/>
                    <a:pt x="787" y="123"/>
                    <a:pt x="787" y="123"/>
                  </a:cubicBezTo>
                  <a:cubicBezTo>
                    <a:pt x="790" y="125"/>
                    <a:pt x="790" y="125"/>
                    <a:pt x="790" y="125"/>
                  </a:cubicBezTo>
                  <a:cubicBezTo>
                    <a:pt x="803" y="105"/>
                    <a:pt x="803" y="105"/>
                    <a:pt x="803" y="105"/>
                  </a:cubicBezTo>
                  <a:cubicBezTo>
                    <a:pt x="805" y="107"/>
                    <a:pt x="808" y="108"/>
                    <a:pt x="810" y="110"/>
                  </a:cubicBezTo>
                  <a:cubicBezTo>
                    <a:pt x="797" y="129"/>
                    <a:pt x="797" y="129"/>
                    <a:pt x="797" y="129"/>
                  </a:cubicBezTo>
                  <a:cubicBezTo>
                    <a:pt x="800" y="132"/>
                    <a:pt x="800" y="132"/>
                    <a:pt x="800" y="132"/>
                  </a:cubicBezTo>
                  <a:cubicBezTo>
                    <a:pt x="813" y="112"/>
                    <a:pt x="813" y="112"/>
                    <a:pt x="813" y="112"/>
                  </a:cubicBezTo>
                  <a:cubicBezTo>
                    <a:pt x="816" y="114"/>
                    <a:pt x="818" y="115"/>
                    <a:pt x="820" y="117"/>
                  </a:cubicBezTo>
                  <a:cubicBezTo>
                    <a:pt x="807" y="136"/>
                    <a:pt x="807" y="136"/>
                    <a:pt x="807" y="136"/>
                  </a:cubicBezTo>
                  <a:cubicBezTo>
                    <a:pt x="810" y="139"/>
                    <a:pt x="810" y="139"/>
                    <a:pt x="810" y="139"/>
                  </a:cubicBezTo>
                  <a:cubicBezTo>
                    <a:pt x="824" y="119"/>
                    <a:pt x="824" y="119"/>
                    <a:pt x="824" y="119"/>
                  </a:cubicBezTo>
                  <a:cubicBezTo>
                    <a:pt x="826" y="121"/>
                    <a:pt x="829" y="123"/>
                    <a:pt x="831" y="124"/>
                  </a:cubicBezTo>
                  <a:cubicBezTo>
                    <a:pt x="817" y="143"/>
                    <a:pt x="817" y="143"/>
                    <a:pt x="817" y="143"/>
                  </a:cubicBezTo>
                  <a:cubicBezTo>
                    <a:pt x="820" y="146"/>
                    <a:pt x="820" y="146"/>
                    <a:pt x="820" y="146"/>
                  </a:cubicBezTo>
                  <a:cubicBezTo>
                    <a:pt x="834" y="127"/>
                    <a:pt x="834" y="127"/>
                    <a:pt x="834" y="127"/>
                  </a:cubicBezTo>
                  <a:cubicBezTo>
                    <a:pt x="837" y="128"/>
                    <a:pt x="839" y="130"/>
                    <a:pt x="841" y="132"/>
                  </a:cubicBezTo>
                  <a:cubicBezTo>
                    <a:pt x="827" y="151"/>
                    <a:pt x="827" y="151"/>
                    <a:pt x="827" y="151"/>
                  </a:cubicBezTo>
                  <a:cubicBezTo>
                    <a:pt x="830" y="153"/>
                    <a:pt x="830" y="153"/>
                    <a:pt x="830" y="153"/>
                  </a:cubicBezTo>
                  <a:cubicBezTo>
                    <a:pt x="844" y="134"/>
                    <a:pt x="844" y="134"/>
                    <a:pt x="844" y="134"/>
                  </a:cubicBezTo>
                  <a:cubicBezTo>
                    <a:pt x="847" y="136"/>
                    <a:pt x="849" y="138"/>
                    <a:pt x="851" y="139"/>
                  </a:cubicBezTo>
                  <a:cubicBezTo>
                    <a:pt x="837" y="158"/>
                    <a:pt x="837" y="158"/>
                    <a:pt x="837" y="158"/>
                  </a:cubicBezTo>
                  <a:cubicBezTo>
                    <a:pt x="840" y="160"/>
                    <a:pt x="840" y="160"/>
                    <a:pt x="840" y="160"/>
                  </a:cubicBezTo>
                  <a:cubicBezTo>
                    <a:pt x="855" y="142"/>
                    <a:pt x="855" y="142"/>
                    <a:pt x="855" y="142"/>
                  </a:cubicBezTo>
                  <a:cubicBezTo>
                    <a:pt x="857" y="144"/>
                    <a:pt x="859" y="146"/>
                    <a:pt x="861" y="147"/>
                  </a:cubicBezTo>
                  <a:cubicBezTo>
                    <a:pt x="846" y="166"/>
                    <a:pt x="846" y="166"/>
                    <a:pt x="846" y="166"/>
                  </a:cubicBezTo>
                  <a:cubicBezTo>
                    <a:pt x="849" y="168"/>
                    <a:pt x="849" y="168"/>
                    <a:pt x="849" y="168"/>
                  </a:cubicBezTo>
                  <a:cubicBezTo>
                    <a:pt x="864" y="150"/>
                    <a:pt x="864" y="150"/>
                    <a:pt x="864" y="150"/>
                  </a:cubicBezTo>
                  <a:cubicBezTo>
                    <a:pt x="867" y="152"/>
                    <a:pt x="869" y="154"/>
                    <a:pt x="871" y="155"/>
                  </a:cubicBezTo>
                  <a:cubicBezTo>
                    <a:pt x="856" y="173"/>
                    <a:pt x="856" y="173"/>
                    <a:pt x="856" y="173"/>
                  </a:cubicBezTo>
                  <a:cubicBezTo>
                    <a:pt x="859" y="176"/>
                    <a:pt x="859" y="176"/>
                    <a:pt x="859" y="176"/>
                  </a:cubicBezTo>
                  <a:cubicBezTo>
                    <a:pt x="874" y="158"/>
                    <a:pt x="874" y="158"/>
                    <a:pt x="874" y="158"/>
                  </a:cubicBezTo>
                  <a:cubicBezTo>
                    <a:pt x="876" y="160"/>
                    <a:pt x="878" y="162"/>
                    <a:pt x="880" y="164"/>
                  </a:cubicBezTo>
                  <a:cubicBezTo>
                    <a:pt x="865" y="181"/>
                    <a:pt x="865" y="181"/>
                    <a:pt x="865" y="181"/>
                  </a:cubicBezTo>
                  <a:cubicBezTo>
                    <a:pt x="868" y="184"/>
                    <a:pt x="868" y="184"/>
                    <a:pt x="868" y="184"/>
                  </a:cubicBezTo>
                  <a:cubicBezTo>
                    <a:pt x="884" y="167"/>
                    <a:pt x="884" y="167"/>
                    <a:pt x="884" y="167"/>
                  </a:cubicBezTo>
                  <a:cubicBezTo>
                    <a:pt x="886" y="168"/>
                    <a:pt x="888" y="170"/>
                    <a:pt x="890" y="172"/>
                  </a:cubicBezTo>
                  <a:cubicBezTo>
                    <a:pt x="874" y="190"/>
                    <a:pt x="874" y="190"/>
                    <a:pt x="874" y="190"/>
                  </a:cubicBezTo>
                  <a:cubicBezTo>
                    <a:pt x="877" y="192"/>
                    <a:pt x="877" y="192"/>
                    <a:pt x="877" y="192"/>
                  </a:cubicBezTo>
                  <a:cubicBezTo>
                    <a:pt x="893" y="175"/>
                    <a:pt x="893" y="175"/>
                    <a:pt x="893" y="175"/>
                  </a:cubicBezTo>
                  <a:cubicBezTo>
                    <a:pt x="895" y="177"/>
                    <a:pt x="897" y="179"/>
                    <a:pt x="899" y="181"/>
                  </a:cubicBezTo>
                  <a:cubicBezTo>
                    <a:pt x="883" y="198"/>
                    <a:pt x="883" y="198"/>
                    <a:pt x="883" y="198"/>
                  </a:cubicBezTo>
                  <a:cubicBezTo>
                    <a:pt x="886" y="201"/>
                    <a:pt x="886" y="201"/>
                    <a:pt x="886" y="201"/>
                  </a:cubicBezTo>
                  <a:cubicBezTo>
                    <a:pt x="902" y="184"/>
                    <a:pt x="902" y="184"/>
                    <a:pt x="902" y="184"/>
                  </a:cubicBezTo>
                  <a:cubicBezTo>
                    <a:pt x="904" y="186"/>
                    <a:pt x="906" y="188"/>
                    <a:pt x="908" y="190"/>
                  </a:cubicBezTo>
                  <a:cubicBezTo>
                    <a:pt x="892" y="206"/>
                    <a:pt x="892" y="206"/>
                    <a:pt x="892" y="206"/>
                  </a:cubicBezTo>
                  <a:cubicBezTo>
                    <a:pt x="894" y="209"/>
                    <a:pt x="894" y="209"/>
                    <a:pt x="894" y="209"/>
                  </a:cubicBezTo>
                  <a:cubicBezTo>
                    <a:pt x="911" y="193"/>
                    <a:pt x="911" y="193"/>
                    <a:pt x="911" y="193"/>
                  </a:cubicBezTo>
                  <a:cubicBezTo>
                    <a:pt x="913" y="195"/>
                    <a:pt x="915" y="197"/>
                    <a:pt x="917" y="199"/>
                  </a:cubicBezTo>
                  <a:cubicBezTo>
                    <a:pt x="900" y="215"/>
                    <a:pt x="900" y="215"/>
                    <a:pt x="900" y="215"/>
                  </a:cubicBezTo>
                  <a:cubicBezTo>
                    <a:pt x="903" y="218"/>
                    <a:pt x="903" y="218"/>
                    <a:pt x="903" y="218"/>
                  </a:cubicBezTo>
                  <a:cubicBezTo>
                    <a:pt x="920" y="202"/>
                    <a:pt x="920" y="202"/>
                    <a:pt x="920" y="202"/>
                  </a:cubicBezTo>
                  <a:cubicBezTo>
                    <a:pt x="922" y="204"/>
                    <a:pt x="924" y="206"/>
                    <a:pt x="926" y="208"/>
                  </a:cubicBezTo>
                  <a:cubicBezTo>
                    <a:pt x="908" y="224"/>
                    <a:pt x="908" y="224"/>
                    <a:pt x="908" y="224"/>
                  </a:cubicBezTo>
                  <a:cubicBezTo>
                    <a:pt x="911" y="227"/>
                    <a:pt x="911" y="227"/>
                    <a:pt x="911" y="227"/>
                  </a:cubicBezTo>
                  <a:cubicBezTo>
                    <a:pt x="929" y="211"/>
                    <a:pt x="929" y="211"/>
                    <a:pt x="929" y="211"/>
                  </a:cubicBezTo>
                  <a:cubicBezTo>
                    <a:pt x="931" y="213"/>
                    <a:pt x="932" y="215"/>
                    <a:pt x="934" y="218"/>
                  </a:cubicBezTo>
                  <a:cubicBezTo>
                    <a:pt x="917" y="233"/>
                    <a:pt x="917" y="233"/>
                    <a:pt x="917" y="233"/>
                  </a:cubicBezTo>
                  <a:cubicBezTo>
                    <a:pt x="919" y="236"/>
                    <a:pt x="919" y="236"/>
                    <a:pt x="919" y="236"/>
                  </a:cubicBezTo>
                  <a:cubicBezTo>
                    <a:pt x="937" y="221"/>
                    <a:pt x="937" y="221"/>
                    <a:pt x="937" y="221"/>
                  </a:cubicBezTo>
                  <a:cubicBezTo>
                    <a:pt x="939" y="223"/>
                    <a:pt x="941" y="225"/>
                    <a:pt x="943" y="227"/>
                  </a:cubicBezTo>
                  <a:cubicBezTo>
                    <a:pt x="925" y="242"/>
                    <a:pt x="925" y="242"/>
                    <a:pt x="925" y="242"/>
                  </a:cubicBezTo>
                  <a:cubicBezTo>
                    <a:pt x="927" y="245"/>
                    <a:pt x="927" y="245"/>
                    <a:pt x="927" y="245"/>
                  </a:cubicBezTo>
                  <a:cubicBezTo>
                    <a:pt x="945" y="230"/>
                    <a:pt x="945" y="230"/>
                    <a:pt x="945" y="230"/>
                  </a:cubicBezTo>
                  <a:cubicBezTo>
                    <a:pt x="947" y="233"/>
                    <a:pt x="949" y="235"/>
                    <a:pt x="951" y="237"/>
                  </a:cubicBezTo>
                  <a:cubicBezTo>
                    <a:pt x="933" y="252"/>
                    <a:pt x="933" y="252"/>
                    <a:pt x="933" y="252"/>
                  </a:cubicBezTo>
                  <a:cubicBezTo>
                    <a:pt x="935" y="255"/>
                    <a:pt x="935" y="255"/>
                    <a:pt x="935" y="255"/>
                  </a:cubicBezTo>
                  <a:cubicBezTo>
                    <a:pt x="953" y="240"/>
                    <a:pt x="953" y="240"/>
                    <a:pt x="953" y="240"/>
                  </a:cubicBezTo>
                  <a:cubicBezTo>
                    <a:pt x="955" y="242"/>
                    <a:pt x="957" y="245"/>
                    <a:pt x="959" y="247"/>
                  </a:cubicBezTo>
                  <a:cubicBezTo>
                    <a:pt x="940" y="261"/>
                    <a:pt x="940" y="261"/>
                    <a:pt x="940" y="261"/>
                  </a:cubicBezTo>
                  <a:cubicBezTo>
                    <a:pt x="943" y="265"/>
                    <a:pt x="943" y="265"/>
                    <a:pt x="943" y="265"/>
                  </a:cubicBezTo>
                  <a:cubicBezTo>
                    <a:pt x="961" y="250"/>
                    <a:pt x="961" y="250"/>
                    <a:pt x="961" y="250"/>
                  </a:cubicBezTo>
                  <a:cubicBezTo>
                    <a:pt x="963" y="252"/>
                    <a:pt x="965" y="255"/>
                    <a:pt x="966" y="257"/>
                  </a:cubicBezTo>
                  <a:cubicBezTo>
                    <a:pt x="948" y="271"/>
                    <a:pt x="948" y="271"/>
                    <a:pt x="948" y="271"/>
                  </a:cubicBezTo>
                  <a:cubicBezTo>
                    <a:pt x="950" y="274"/>
                    <a:pt x="950" y="274"/>
                    <a:pt x="950" y="274"/>
                  </a:cubicBezTo>
                  <a:cubicBezTo>
                    <a:pt x="969" y="260"/>
                    <a:pt x="969" y="260"/>
                    <a:pt x="969" y="260"/>
                  </a:cubicBezTo>
                  <a:cubicBezTo>
                    <a:pt x="970" y="263"/>
                    <a:pt x="972" y="265"/>
                    <a:pt x="974" y="267"/>
                  </a:cubicBezTo>
                  <a:cubicBezTo>
                    <a:pt x="955" y="281"/>
                    <a:pt x="955" y="281"/>
                    <a:pt x="955" y="281"/>
                  </a:cubicBezTo>
                  <a:cubicBezTo>
                    <a:pt x="957" y="284"/>
                    <a:pt x="957" y="284"/>
                    <a:pt x="957" y="284"/>
                  </a:cubicBezTo>
                  <a:cubicBezTo>
                    <a:pt x="976" y="271"/>
                    <a:pt x="976" y="271"/>
                    <a:pt x="976" y="271"/>
                  </a:cubicBezTo>
                  <a:cubicBezTo>
                    <a:pt x="978" y="273"/>
                    <a:pt x="979" y="275"/>
                    <a:pt x="981" y="278"/>
                  </a:cubicBezTo>
                  <a:cubicBezTo>
                    <a:pt x="962" y="291"/>
                    <a:pt x="962" y="291"/>
                    <a:pt x="962" y="291"/>
                  </a:cubicBezTo>
                  <a:cubicBezTo>
                    <a:pt x="964" y="294"/>
                    <a:pt x="964" y="294"/>
                    <a:pt x="964" y="294"/>
                  </a:cubicBezTo>
                  <a:cubicBezTo>
                    <a:pt x="983" y="281"/>
                    <a:pt x="983" y="281"/>
                    <a:pt x="983" y="281"/>
                  </a:cubicBezTo>
                  <a:cubicBezTo>
                    <a:pt x="985" y="283"/>
                    <a:pt x="987" y="286"/>
                    <a:pt x="988" y="288"/>
                  </a:cubicBezTo>
                  <a:cubicBezTo>
                    <a:pt x="969" y="301"/>
                    <a:pt x="969" y="301"/>
                    <a:pt x="969" y="301"/>
                  </a:cubicBezTo>
                  <a:cubicBezTo>
                    <a:pt x="971" y="304"/>
                    <a:pt x="971" y="304"/>
                    <a:pt x="971" y="304"/>
                  </a:cubicBezTo>
                  <a:cubicBezTo>
                    <a:pt x="990" y="292"/>
                    <a:pt x="990" y="292"/>
                    <a:pt x="990" y="292"/>
                  </a:cubicBezTo>
                  <a:cubicBezTo>
                    <a:pt x="992" y="294"/>
                    <a:pt x="993" y="296"/>
                    <a:pt x="995" y="299"/>
                  </a:cubicBezTo>
                  <a:cubicBezTo>
                    <a:pt x="975" y="311"/>
                    <a:pt x="975" y="311"/>
                    <a:pt x="975" y="311"/>
                  </a:cubicBezTo>
                  <a:cubicBezTo>
                    <a:pt x="977" y="315"/>
                    <a:pt x="977" y="315"/>
                    <a:pt x="977" y="315"/>
                  </a:cubicBezTo>
                  <a:cubicBezTo>
                    <a:pt x="997" y="302"/>
                    <a:pt x="997" y="302"/>
                    <a:pt x="997" y="302"/>
                  </a:cubicBezTo>
                  <a:cubicBezTo>
                    <a:pt x="999" y="305"/>
                    <a:pt x="1000" y="307"/>
                    <a:pt x="1001" y="310"/>
                  </a:cubicBezTo>
                  <a:cubicBezTo>
                    <a:pt x="982" y="322"/>
                    <a:pt x="982" y="322"/>
                    <a:pt x="982" y="322"/>
                  </a:cubicBezTo>
                  <a:cubicBezTo>
                    <a:pt x="984" y="325"/>
                    <a:pt x="984" y="325"/>
                    <a:pt x="984" y="325"/>
                  </a:cubicBezTo>
                  <a:cubicBezTo>
                    <a:pt x="1004" y="313"/>
                    <a:pt x="1004" y="313"/>
                    <a:pt x="1004" y="313"/>
                  </a:cubicBezTo>
                  <a:cubicBezTo>
                    <a:pt x="1005" y="316"/>
                    <a:pt x="1006" y="318"/>
                    <a:pt x="1008" y="320"/>
                  </a:cubicBezTo>
                  <a:cubicBezTo>
                    <a:pt x="988" y="332"/>
                    <a:pt x="988" y="332"/>
                    <a:pt x="988" y="332"/>
                  </a:cubicBezTo>
                  <a:cubicBezTo>
                    <a:pt x="990" y="336"/>
                    <a:pt x="990" y="336"/>
                    <a:pt x="990" y="336"/>
                  </a:cubicBezTo>
                  <a:cubicBezTo>
                    <a:pt x="1010" y="324"/>
                    <a:pt x="1010" y="324"/>
                    <a:pt x="1010" y="324"/>
                  </a:cubicBezTo>
                  <a:cubicBezTo>
                    <a:pt x="1011" y="327"/>
                    <a:pt x="1013" y="329"/>
                    <a:pt x="1014" y="332"/>
                  </a:cubicBezTo>
                  <a:cubicBezTo>
                    <a:pt x="994" y="343"/>
                    <a:pt x="994" y="343"/>
                    <a:pt x="994" y="343"/>
                  </a:cubicBezTo>
                  <a:cubicBezTo>
                    <a:pt x="996" y="346"/>
                    <a:pt x="996" y="346"/>
                    <a:pt x="996" y="346"/>
                  </a:cubicBezTo>
                  <a:cubicBezTo>
                    <a:pt x="1016" y="335"/>
                    <a:pt x="1016" y="335"/>
                    <a:pt x="1016" y="335"/>
                  </a:cubicBezTo>
                  <a:cubicBezTo>
                    <a:pt x="1017" y="338"/>
                    <a:pt x="1019" y="340"/>
                    <a:pt x="1020" y="343"/>
                  </a:cubicBezTo>
                  <a:cubicBezTo>
                    <a:pt x="1000" y="353"/>
                    <a:pt x="1000" y="353"/>
                    <a:pt x="1000" y="353"/>
                  </a:cubicBezTo>
                  <a:cubicBezTo>
                    <a:pt x="1000" y="355"/>
                    <a:pt x="1001" y="356"/>
                    <a:pt x="1001" y="357"/>
                  </a:cubicBezTo>
                  <a:cubicBezTo>
                    <a:pt x="1022" y="346"/>
                    <a:pt x="1022" y="346"/>
                    <a:pt x="1022" y="346"/>
                  </a:cubicBezTo>
                  <a:cubicBezTo>
                    <a:pt x="1023" y="349"/>
                    <a:pt x="1024" y="351"/>
                    <a:pt x="1026" y="354"/>
                  </a:cubicBezTo>
                  <a:cubicBezTo>
                    <a:pt x="1005" y="364"/>
                    <a:pt x="1005" y="364"/>
                    <a:pt x="1005" y="364"/>
                  </a:cubicBezTo>
                  <a:cubicBezTo>
                    <a:pt x="1007" y="368"/>
                    <a:pt x="1007" y="368"/>
                    <a:pt x="1007" y="368"/>
                  </a:cubicBezTo>
                  <a:cubicBezTo>
                    <a:pt x="1028" y="358"/>
                    <a:pt x="1028" y="358"/>
                    <a:pt x="1028" y="358"/>
                  </a:cubicBezTo>
                  <a:cubicBezTo>
                    <a:pt x="1029" y="360"/>
                    <a:pt x="1030" y="363"/>
                    <a:pt x="1031" y="365"/>
                  </a:cubicBezTo>
                  <a:cubicBezTo>
                    <a:pt x="1010" y="375"/>
                    <a:pt x="1010" y="375"/>
                    <a:pt x="1010" y="375"/>
                  </a:cubicBezTo>
                  <a:cubicBezTo>
                    <a:pt x="1012" y="379"/>
                    <a:pt x="1012" y="379"/>
                    <a:pt x="1012" y="379"/>
                  </a:cubicBezTo>
                  <a:cubicBezTo>
                    <a:pt x="1033" y="369"/>
                    <a:pt x="1033" y="369"/>
                    <a:pt x="1033" y="369"/>
                  </a:cubicBezTo>
                  <a:cubicBezTo>
                    <a:pt x="1034" y="372"/>
                    <a:pt x="1035" y="374"/>
                    <a:pt x="1036" y="377"/>
                  </a:cubicBezTo>
                  <a:cubicBezTo>
                    <a:pt x="1016" y="386"/>
                    <a:pt x="1016" y="386"/>
                    <a:pt x="1016" y="386"/>
                  </a:cubicBezTo>
                  <a:cubicBezTo>
                    <a:pt x="1017" y="390"/>
                    <a:pt x="1017" y="390"/>
                    <a:pt x="1017" y="390"/>
                  </a:cubicBezTo>
                  <a:cubicBezTo>
                    <a:pt x="1038" y="381"/>
                    <a:pt x="1038" y="381"/>
                    <a:pt x="1038" y="381"/>
                  </a:cubicBezTo>
                  <a:cubicBezTo>
                    <a:pt x="1039" y="383"/>
                    <a:pt x="1040" y="386"/>
                    <a:pt x="1041" y="389"/>
                  </a:cubicBezTo>
                  <a:cubicBezTo>
                    <a:pt x="1020" y="397"/>
                    <a:pt x="1020" y="397"/>
                    <a:pt x="1020" y="397"/>
                  </a:cubicBezTo>
                  <a:cubicBezTo>
                    <a:pt x="1022" y="401"/>
                    <a:pt x="1022" y="401"/>
                    <a:pt x="1022" y="401"/>
                  </a:cubicBezTo>
                  <a:cubicBezTo>
                    <a:pt x="1043" y="392"/>
                    <a:pt x="1043" y="392"/>
                    <a:pt x="1043" y="392"/>
                  </a:cubicBezTo>
                  <a:cubicBezTo>
                    <a:pt x="1044" y="395"/>
                    <a:pt x="1045" y="398"/>
                    <a:pt x="1046" y="400"/>
                  </a:cubicBezTo>
                  <a:cubicBezTo>
                    <a:pt x="1025" y="409"/>
                    <a:pt x="1025" y="409"/>
                    <a:pt x="1025" y="409"/>
                  </a:cubicBezTo>
                  <a:cubicBezTo>
                    <a:pt x="1027" y="412"/>
                    <a:pt x="1027" y="412"/>
                    <a:pt x="1027" y="412"/>
                  </a:cubicBezTo>
                  <a:cubicBezTo>
                    <a:pt x="1048" y="404"/>
                    <a:pt x="1048" y="404"/>
                    <a:pt x="1048" y="404"/>
                  </a:cubicBezTo>
                  <a:cubicBezTo>
                    <a:pt x="1049" y="407"/>
                    <a:pt x="1050" y="409"/>
                    <a:pt x="1051" y="412"/>
                  </a:cubicBezTo>
                  <a:cubicBezTo>
                    <a:pt x="1029" y="420"/>
                    <a:pt x="1029" y="420"/>
                    <a:pt x="1029" y="420"/>
                  </a:cubicBezTo>
                  <a:cubicBezTo>
                    <a:pt x="1031" y="424"/>
                    <a:pt x="1031" y="424"/>
                    <a:pt x="1031" y="424"/>
                  </a:cubicBezTo>
                  <a:cubicBezTo>
                    <a:pt x="1052" y="416"/>
                    <a:pt x="1052" y="416"/>
                    <a:pt x="1052" y="416"/>
                  </a:cubicBezTo>
                  <a:cubicBezTo>
                    <a:pt x="1053" y="419"/>
                    <a:pt x="1054" y="421"/>
                    <a:pt x="1055" y="424"/>
                  </a:cubicBezTo>
                  <a:cubicBezTo>
                    <a:pt x="1034" y="431"/>
                    <a:pt x="1034" y="431"/>
                    <a:pt x="1034" y="431"/>
                  </a:cubicBezTo>
                  <a:cubicBezTo>
                    <a:pt x="1035" y="435"/>
                    <a:pt x="1035" y="435"/>
                    <a:pt x="1035" y="435"/>
                  </a:cubicBezTo>
                  <a:cubicBezTo>
                    <a:pt x="1056" y="428"/>
                    <a:pt x="1056" y="428"/>
                    <a:pt x="1056" y="428"/>
                  </a:cubicBezTo>
                  <a:cubicBezTo>
                    <a:pt x="1063" y="448"/>
                    <a:pt x="1069" y="469"/>
                    <a:pt x="1074" y="491"/>
                  </a:cubicBezTo>
                  <a:cubicBezTo>
                    <a:pt x="1018" y="561"/>
                    <a:pt x="1018" y="561"/>
                    <a:pt x="1018" y="561"/>
                  </a:cubicBezTo>
                  <a:cubicBezTo>
                    <a:pt x="1025" y="566"/>
                    <a:pt x="1025" y="566"/>
                    <a:pt x="1025" y="566"/>
                  </a:cubicBezTo>
                  <a:cubicBezTo>
                    <a:pt x="1083" y="493"/>
                    <a:pt x="1083" y="493"/>
                    <a:pt x="1083" y="493"/>
                  </a:cubicBezTo>
                  <a:lnTo>
                    <a:pt x="1083" y="491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36" name="Freeform 83"/>
          <p:cNvSpPr>
            <a:spLocks noEditPoints="1"/>
          </p:cNvSpPr>
          <p:nvPr/>
        </p:nvSpPr>
        <p:spPr bwMode="auto">
          <a:xfrm>
            <a:off x="1398440" y="1854446"/>
            <a:ext cx="2905797" cy="2942973"/>
          </a:xfrm>
          <a:custGeom>
            <a:avLst/>
            <a:gdLst>
              <a:gd name="T0" fmla="*/ 700 w 1026"/>
              <a:gd name="T1" fmla="*/ 34 h 1039"/>
              <a:gd name="T2" fmla="*/ 236 w 1026"/>
              <a:gd name="T3" fmla="*/ 182 h 1039"/>
              <a:gd name="T4" fmla="*/ 58 w 1026"/>
              <a:gd name="T5" fmla="*/ 771 h 1039"/>
              <a:gd name="T6" fmla="*/ 513 w 1026"/>
              <a:gd name="T7" fmla="*/ 956 h 1039"/>
              <a:gd name="T8" fmla="*/ 1024 w 1026"/>
              <a:gd name="T9" fmla="*/ 615 h 1039"/>
              <a:gd name="T10" fmla="*/ 773 w 1026"/>
              <a:gd name="T11" fmla="*/ 827 h 1039"/>
              <a:gd name="T12" fmla="*/ 747 w 1026"/>
              <a:gd name="T13" fmla="*/ 876 h 1039"/>
              <a:gd name="T14" fmla="*/ 708 w 1026"/>
              <a:gd name="T15" fmla="*/ 898 h 1039"/>
              <a:gd name="T16" fmla="*/ 659 w 1026"/>
              <a:gd name="T17" fmla="*/ 894 h 1039"/>
              <a:gd name="T18" fmla="*/ 619 w 1026"/>
              <a:gd name="T19" fmla="*/ 932 h 1039"/>
              <a:gd name="T20" fmla="*/ 578 w 1026"/>
              <a:gd name="T21" fmla="*/ 916 h 1039"/>
              <a:gd name="T22" fmla="*/ 530 w 1026"/>
              <a:gd name="T23" fmla="*/ 945 h 1039"/>
              <a:gd name="T24" fmla="*/ 485 w 1026"/>
              <a:gd name="T25" fmla="*/ 945 h 1039"/>
              <a:gd name="T26" fmla="*/ 444 w 1026"/>
              <a:gd name="T27" fmla="*/ 916 h 1039"/>
              <a:gd name="T28" fmla="*/ 391 w 1026"/>
              <a:gd name="T29" fmla="*/ 928 h 1039"/>
              <a:gd name="T30" fmla="*/ 349 w 1026"/>
              <a:gd name="T31" fmla="*/ 913 h 1039"/>
              <a:gd name="T32" fmla="*/ 314 w 1026"/>
              <a:gd name="T33" fmla="*/ 869 h 1039"/>
              <a:gd name="T34" fmla="*/ 279 w 1026"/>
              <a:gd name="T35" fmla="*/ 846 h 1039"/>
              <a:gd name="T36" fmla="*/ 225 w 1026"/>
              <a:gd name="T37" fmla="*/ 834 h 1039"/>
              <a:gd name="T38" fmla="*/ 194 w 1026"/>
              <a:gd name="T39" fmla="*/ 802 h 1039"/>
              <a:gd name="T40" fmla="*/ 182 w 1026"/>
              <a:gd name="T41" fmla="*/ 747 h 1039"/>
              <a:gd name="T42" fmla="*/ 160 w 1026"/>
              <a:gd name="T43" fmla="*/ 712 h 1039"/>
              <a:gd name="T44" fmla="*/ 117 w 1026"/>
              <a:gd name="T45" fmla="*/ 677 h 1039"/>
              <a:gd name="T46" fmla="*/ 102 w 1026"/>
              <a:gd name="T47" fmla="*/ 635 h 1039"/>
              <a:gd name="T48" fmla="*/ 116 w 1026"/>
              <a:gd name="T49" fmla="*/ 581 h 1039"/>
              <a:gd name="T50" fmla="*/ 111 w 1026"/>
              <a:gd name="T51" fmla="*/ 539 h 1039"/>
              <a:gd name="T52" fmla="*/ 112 w 1026"/>
              <a:gd name="T53" fmla="*/ 496 h 1039"/>
              <a:gd name="T54" fmla="*/ 116 w 1026"/>
              <a:gd name="T55" fmla="*/ 455 h 1039"/>
              <a:gd name="T56" fmla="*/ 103 w 1026"/>
              <a:gd name="T57" fmla="*/ 401 h 1039"/>
              <a:gd name="T58" fmla="*/ 118 w 1026"/>
              <a:gd name="T59" fmla="*/ 358 h 1039"/>
              <a:gd name="T60" fmla="*/ 162 w 1026"/>
              <a:gd name="T61" fmla="*/ 323 h 1039"/>
              <a:gd name="T62" fmla="*/ 184 w 1026"/>
              <a:gd name="T63" fmla="*/ 288 h 1039"/>
              <a:gd name="T64" fmla="*/ 197 w 1026"/>
              <a:gd name="T65" fmla="*/ 234 h 1039"/>
              <a:gd name="T66" fmla="*/ 228 w 1026"/>
              <a:gd name="T67" fmla="*/ 202 h 1039"/>
              <a:gd name="T68" fmla="*/ 282 w 1026"/>
              <a:gd name="T69" fmla="*/ 190 h 1039"/>
              <a:gd name="T70" fmla="*/ 318 w 1026"/>
              <a:gd name="T71" fmla="*/ 168 h 1039"/>
              <a:gd name="T72" fmla="*/ 352 w 1026"/>
              <a:gd name="T73" fmla="*/ 124 h 1039"/>
              <a:gd name="T74" fmla="*/ 395 w 1026"/>
              <a:gd name="T75" fmla="*/ 110 h 1039"/>
              <a:gd name="T76" fmla="*/ 449 w 1026"/>
              <a:gd name="T77" fmla="*/ 122 h 1039"/>
              <a:gd name="T78" fmla="*/ 490 w 1026"/>
              <a:gd name="T79" fmla="*/ 118 h 1039"/>
              <a:gd name="T80" fmla="*/ 533 w 1026"/>
              <a:gd name="T81" fmla="*/ 118 h 1039"/>
              <a:gd name="T82" fmla="*/ 575 w 1026"/>
              <a:gd name="T83" fmla="*/ 122 h 1039"/>
              <a:gd name="T84" fmla="*/ 629 w 1026"/>
              <a:gd name="T85" fmla="*/ 109 h 1039"/>
              <a:gd name="T86" fmla="*/ 671 w 1026"/>
              <a:gd name="T87" fmla="*/ 123 h 1039"/>
              <a:gd name="T88" fmla="*/ 706 w 1026"/>
              <a:gd name="T89" fmla="*/ 167 h 1039"/>
              <a:gd name="T90" fmla="*/ 742 w 1026"/>
              <a:gd name="T91" fmla="*/ 189 h 1039"/>
              <a:gd name="T92" fmla="*/ 796 w 1026"/>
              <a:gd name="T93" fmla="*/ 201 h 1039"/>
              <a:gd name="T94" fmla="*/ 828 w 1026"/>
              <a:gd name="T95" fmla="*/ 232 h 1039"/>
              <a:gd name="T96" fmla="*/ 841 w 1026"/>
              <a:gd name="T97" fmla="*/ 286 h 1039"/>
              <a:gd name="T98" fmla="*/ 884 w 1026"/>
              <a:gd name="T99" fmla="*/ 309 h 1039"/>
              <a:gd name="T100" fmla="*/ 882 w 1026"/>
              <a:gd name="T101" fmla="*/ 359 h 1039"/>
              <a:gd name="T102" fmla="*/ 897 w 1026"/>
              <a:gd name="T103" fmla="*/ 399 h 1039"/>
              <a:gd name="T104" fmla="*/ 907 w 1026"/>
              <a:gd name="T105" fmla="*/ 440 h 1039"/>
              <a:gd name="T106" fmla="*/ 913 w 1026"/>
              <a:gd name="T107" fmla="*/ 481 h 1039"/>
              <a:gd name="T108" fmla="*/ 939 w 1026"/>
              <a:gd name="T109" fmla="*/ 531 h 1039"/>
              <a:gd name="T110" fmla="*/ 936 w 1026"/>
              <a:gd name="T111" fmla="*/ 576 h 1039"/>
              <a:gd name="T112" fmla="*/ 902 w 1026"/>
              <a:gd name="T113" fmla="*/ 620 h 1039"/>
              <a:gd name="T114" fmla="*/ 890 w 1026"/>
              <a:gd name="T115" fmla="*/ 660 h 1039"/>
              <a:gd name="T116" fmla="*/ 894 w 1026"/>
              <a:gd name="T117" fmla="*/ 710 h 1039"/>
              <a:gd name="T118" fmla="*/ 848 w 1026"/>
              <a:gd name="T119" fmla="*/ 741 h 1039"/>
              <a:gd name="T120" fmla="*/ 823 w 1026"/>
              <a:gd name="T121" fmla="*/ 775 h 1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26" h="1039">
                <a:moveTo>
                  <a:pt x="950" y="519"/>
                </a:moveTo>
                <a:cubicBezTo>
                  <a:pt x="950" y="496"/>
                  <a:pt x="948" y="474"/>
                  <a:pt x="945" y="452"/>
                </a:cubicBezTo>
                <a:cubicBezTo>
                  <a:pt x="1026" y="439"/>
                  <a:pt x="1026" y="439"/>
                  <a:pt x="1026" y="439"/>
                </a:cubicBezTo>
                <a:cubicBezTo>
                  <a:pt x="1025" y="434"/>
                  <a:pt x="1025" y="434"/>
                  <a:pt x="1025" y="434"/>
                </a:cubicBezTo>
                <a:cubicBezTo>
                  <a:pt x="944" y="448"/>
                  <a:pt x="944" y="448"/>
                  <a:pt x="944" y="448"/>
                </a:cubicBezTo>
                <a:cubicBezTo>
                  <a:pt x="936" y="398"/>
                  <a:pt x="919" y="350"/>
                  <a:pt x="895" y="308"/>
                </a:cubicBezTo>
                <a:cubicBezTo>
                  <a:pt x="968" y="268"/>
                  <a:pt x="968" y="268"/>
                  <a:pt x="968" y="268"/>
                </a:cubicBezTo>
                <a:cubicBezTo>
                  <a:pt x="966" y="264"/>
                  <a:pt x="966" y="264"/>
                  <a:pt x="966" y="264"/>
                </a:cubicBezTo>
                <a:cubicBezTo>
                  <a:pt x="894" y="304"/>
                  <a:pt x="894" y="304"/>
                  <a:pt x="894" y="304"/>
                </a:cubicBezTo>
                <a:cubicBezTo>
                  <a:pt x="869" y="261"/>
                  <a:pt x="837" y="222"/>
                  <a:pt x="800" y="190"/>
                </a:cubicBezTo>
                <a:cubicBezTo>
                  <a:pt x="854" y="127"/>
                  <a:pt x="854" y="127"/>
                  <a:pt x="854" y="127"/>
                </a:cubicBezTo>
                <a:cubicBezTo>
                  <a:pt x="853" y="126"/>
                  <a:pt x="852" y="125"/>
                  <a:pt x="851" y="125"/>
                </a:cubicBezTo>
                <a:cubicBezTo>
                  <a:pt x="797" y="187"/>
                  <a:pt x="797" y="187"/>
                  <a:pt x="797" y="187"/>
                </a:cubicBezTo>
                <a:cubicBezTo>
                  <a:pt x="760" y="155"/>
                  <a:pt x="717" y="129"/>
                  <a:pt x="670" y="111"/>
                </a:cubicBezTo>
                <a:cubicBezTo>
                  <a:pt x="700" y="34"/>
                  <a:pt x="700" y="34"/>
                  <a:pt x="700" y="34"/>
                </a:cubicBezTo>
                <a:cubicBezTo>
                  <a:pt x="696" y="33"/>
                  <a:pt x="696" y="33"/>
                  <a:pt x="696" y="33"/>
                </a:cubicBezTo>
                <a:cubicBezTo>
                  <a:pt x="666" y="110"/>
                  <a:pt x="666" y="110"/>
                  <a:pt x="666" y="110"/>
                </a:cubicBezTo>
                <a:cubicBezTo>
                  <a:pt x="621" y="93"/>
                  <a:pt x="572" y="83"/>
                  <a:pt x="521" y="82"/>
                </a:cubicBezTo>
                <a:cubicBezTo>
                  <a:pt x="522" y="0"/>
                  <a:pt x="522" y="0"/>
                  <a:pt x="522" y="0"/>
                </a:cubicBezTo>
                <a:cubicBezTo>
                  <a:pt x="518" y="0"/>
                  <a:pt x="518" y="0"/>
                  <a:pt x="518" y="0"/>
                </a:cubicBezTo>
                <a:cubicBezTo>
                  <a:pt x="517" y="82"/>
                  <a:pt x="517" y="82"/>
                  <a:pt x="517" y="82"/>
                </a:cubicBezTo>
                <a:cubicBezTo>
                  <a:pt x="516" y="82"/>
                  <a:pt x="515" y="82"/>
                  <a:pt x="513" y="82"/>
                </a:cubicBezTo>
                <a:cubicBezTo>
                  <a:pt x="463" y="82"/>
                  <a:pt x="416" y="91"/>
                  <a:pt x="371" y="106"/>
                </a:cubicBezTo>
                <a:cubicBezTo>
                  <a:pt x="344" y="28"/>
                  <a:pt x="344" y="28"/>
                  <a:pt x="344" y="28"/>
                </a:cubicBezTo>
                <a:cubicBezTo>
                  <a:pt x="343" y="28"/>
                  <a:pt x="342" y="29"/>
                  <a:pt x="340" y="29"/>
                </a:cubicBezTo>
                <a:cubicBezTo>
                  <a:pt x="368" y="107"/>
                  <a:pt x="368" y="107"/>
                  <a:pt x="368" y="107"/>
                </a:cubicBezTo>
                <a:cubicBezTo>
                  <a:pt x="320" y="124"/>
                  <a:pt x="277" y="149"/>
                  <a:pt x="239" y="180"/>
                </a:cubicBezTo>
                <a:cubicBezTo>
                  <a:pt x="186" y="115"/>
                  <a:pt x="186" y="115"/>
                  <a:pt x="186" y="115"/>
                </a:cubicBezTo>
                <a:cubicBezTo>
                  <a:pt x="185" y="116"/>
                  <a:pt x="184" y="117"/>
                  <a:pt x="183" y="118"/>
                </a:cubicBezTo>
                <a:cubicBezTo>
                  <a:pt x="236" y="182"/>
                  <a:pt x="236" y="182"/>
                  <a:pt x="236" y="182"/>
                </a:cubicBezTo>
                <a:cubicBezTo>
                  <a:pt x="197" y="213"/>
                  <a:pt x="165" y="251"/>
                  <a:pt x="139" y="294"/>
                </a:cubicBezTo>
                <a:cubicBezTo>
                  <a:pt x="68" y="251"/>
                  <a:pt x="68" y="251"/>
                  <a:pt x="68" y="251"/>
                </a:cubicBezTo>
                <a:cubicBezTo>
                  <a:pt x="66" y="255"/>
                  <a:pt x="66" y="255"/>
                  <a:pt x="66" y="255"/>
                </a:cubicBezTo>
                <a:cubicBezTo>
                  <a:pt x="137" y="297"/>
                  <a:pt x="137" y="297"/>
                  <a:pt x="137" y="297"/>
                </a:cubicBezTo>
                <a:cubicBezTo>
                  <a:pt x="112" y="339"/>
                  <a:pt x="94" y="386"/>
                  <a:pt x="84" y="435"/>
                </a:cubicBezTo>
                <a:cubicBezTo>
                  <a:pt x="3" y="420"/>
                  <a:pt x="3" y="420"/>
                  <a:pt x="3" y="420"/>
                </a:cubicBezTo>
                <a:cubicBezTo>
                  <a:pt x="2" y="424"/>
                  <a:pt x="2" y="424"/>
                  <a:pt x="2" y="424"/>
                </a:cubicBezTo>
                <a:cubicBezTo>
                  <a:pt x="83" y="439"/>
                  <a:pt x="83" y="439"/>
                  <a:pt x="83" y="439"/>
                </a:cubicBezTo>
                <a:cubicBezTo>
                  <a:pt x="79" y="465"/>
                  <a:pt x="76" y="492"/>
                  <a:pt x="76" y="519"/>
                </a:cubicBezTo>
                <a:cubicBezTo>
                  <a:pt x="76" y="542"/>
                  <a:pt x="78" y="565"/>
                  <a:pt x="81" y="587"/>
                </a:cubicBezTo>
                <a:cubicBezTo>
                  <a:pt x="0" y="600"/>
                  <a:pt x="0" y="600"/>
                  <a:pt x="0" y="600"/>
                </a:cubicBezTo>
                <a:cubicBezTo>
                  <a:pt x="1" y="605"/>
                  <a:pt x="1" y="605"/>
                  <a:pt x="1" y="605"/>
                </a:cubicBezTo>
                <a:cubicBezTo>
                  <a:pt x="82" y="591"/>
                  <a:pt x="82" y="591"/>
                  <a:pt x="82" y="591"/>
                </a:cubicBezTo>
                <a:cubicBezTo>
                  <a:pt x="90" y="641"/>
                  <a:pt x="107" y="688"/>
                  <a:pt x="131" y="731"/>
                </a:cubicBezTo>
                <a:cubicBezTo>
                  <a:pt x="58" y="771"/>
                  <a:pt x="58" y="771"/>
                  <a:pt x="58" y="771"/>
                </a:cubicBezTo>
                <a:cubicBezTo>
                  <a:pt x="60" y="775"/>
                  <a:pt x="60" y="775"/>
                  <a:pt x="60" y="775"/>
                </a:cubicBezTo>
                <a:cubicBezTo>
                  <a:pt x="133" y="734"/>
                  <a:pt x="133" y="734"/>
                  <a:pt x="133" y="734"/>
                </a:cubicBezTo>
                <a:cubicBezTo>
                  <a:pt x="157" y="777"/>
                  <a:pt x="189" y="816"/>
                  <a:pt x="226" y="849"/>
                </a:cubicBezTo>
                <a:cubicBezTo>
                  <a:pt x="172" y="911"/>
                  <a:pt x="172" y="911"/>
                  <a:pt x="172" y="911"/>
                </a:cubicBezTo>
                <a:cubicBezTo>
                  <a:pt x="175" y="914"/>
                  <a:pt x="175" y="914"/>
                  <a:pt x="175" y="914"/>
                </a:cubicBezTo>
                <a:cubicBezTo>
                  <a:pt x="229" y="851"/>
                  <a:pt x="229" y="851"/>
                  <a:pt x="229" y="851"/>
                </a:cubicBezTo>
                <a:cubicBezTo>
                  <a:pt x="266" y="883"/>
                  <a:pt x="309" y="909"/>
                  <a:pt x="356" y="927"/>
                </a:cubicBezTo>
                <a:cubicBezTo>
                  <a:pt x="326" y="1004"/>
                  <a:pt x="326" y="1004"/>
                  <a:pt x="326" y="1004"/>
                </a:cubicBezTo>
                <a:cubicBezTo>
                  <a:pt x="328" y="1005"/>
                  <a:pt x="329" y="1005"/>
                  <a:pt x="330" y="1006"/>
                </a:cubicBezTo>
                <a:cubicBezTo>
                  <a:pt x="359" y="928"/>
                  <a:pt x="359" y="928"/>
                  <a:pt x="359" y="928"/>
                </a:cubicBezTo>
                <a:cubicBezTo>
                  <a:pt x="405" y="946"/>
                  <a:pt x="454" y="955"/>
                  <a:pt x="505" y="956"/>
                </a:cubicBezTo>
                <a:cubicBezTo>
                  <a:pt x="503" y="1039"/>
                  <a:pt x="503" y="1039"/>
                  <a:pt x="503" y="1039"/>
                </a:cubicBezTo>
                <a:cubicBezTo>
                  <a:pt x="508" y="1039"/>
                  <a:pt x="508" y="1039"/>
                  <a:pt x="508" y="1039"/>
                </a:cubicBezTo>
                <a:cubicBezTo>
                  <a:pt x="508" y="956"/>
                  <a:pt x="508" y="956"/>
                  <a:pt x="508" y="956"/>
                </a:cubicBezTo>
                <a:cubicBezTo>
                  <a:pt x="510" y="956"/>
                  <a:pt x="512" y="956"/>
                  <a:pt x="513" y="956"/>
                </a:cubicBezTo>
                <a:cubicBezTo>
                  <a:pt x="563" y="956"/>
                  <a:pt x="610" y="948"/>
                  <a:pt x="655" y="933"/>
                </a:cubicBezTo>
                <a:cubicBezTo>
                  <a:pt x="681" y="1011"/>
                  <a:pt x="681" y="1011"/>
                  <a:pt x="681" y="1011"/>
                </a:cubicBezTo>
                <a:cubicBezTo>
                  <a:pt x="683" y="1010"/>
                  <a:pt x="684" y="1010"/>
                  <a:pt x="686" y="1009"/>
                </a:cubicBezTo>
                <a:cubicBezTo>
                  <a:pt x="658" y="932"/>
                  <a:pt x="658" y="932"/>
                  <a:pt x="658" y="932"/>
                </a:cubicBezTo>
                <a:cubicBezTo>
                  <a:pt x="706" y="915"/>
                  <a:pt x="749" y="890"/>
                  <a:pt x="787" y="859"/>
                </a:cubicBezTo>
                <a:cubicBezTo>
                  <a:pt x="839" y="924"/>
                  <a:pt x="839" y="924"/>
                  <a:pt x="839" y="924"/>
                </a:cubicBezTo>
                <a:cubicBezTo>
                  <a:pt x="841" y="923"/>
                  <a:pt x="842" y="922"/>
                  <a:pt x="843" y="921"/>
                </a:cubicBezTo>
                <a:cubicBezTo>
                  <a:pt x="790" y="857"/>
                  <a:pt x="790" y="857"/>
                  <a:pt x="790" y="857"/>
                </a:cubicBezTo>
                <a:cubicBezTo>
                  <a:pt x="829" y="825"/>
                  <a:pt x="861" y="788"/>
                  <a:pt x="887" y="745"/>
                </a:cubicBezTo>
                <a:cubicBezTo>
                  <a:pt x="958" y="788"/>
                  <a:pt x="958" y="788"/>
                  <a:pt x="958" y="788"/>
                </a:cubicBezTo>
                <a:cubicBezTo>
                  <a:pt x="959" y="786"/>
                  <a:pt x="959" y="785"/>
                  <a:pt x="960" y="784"/>
                </a:cubicBezTo>
                <a:cubicBezTo>
                  <a:pt x="889" y="742"/>
                  <a:pt x="889" y="742"/>
                  <a:pt x="889" y="742"/>
                </a:cubicBezTo>
                <a:cubicBezTo>
                  <a:pt x="914" y="700"/>
                  <a:pt x="932" y="653"/>
                  <a:pt x="942" y="603"/>
                </a:cubicBezTo>
                <a:cubicBezTo>
                  <a:pt x="1023" y="619"/>
                  <a:pt x="1023" y="619"/>
                  <a:pt x="1023" y="619"/>
                </a:cubicBezTo>
                <a:cubicBezTo>
                  <a:pt x="1023" y="618"/>
                  <a:pt x="1024" y="617"/>
                  <a:pt x="1024" y="615"/>
                </a:cubicBezTo>
                <a:cubicBezTo>
                  <a:pt x="943" y="600"/>
                  <a:pt x="943" y="600"/>
                  <a:pt x="943" y="600"/>
                </a:cubicBezTo>
                <a:cubicBezTo>
                  <a:pt x="948" y="574"/>
                  <a:pt x="950" y="547"/>
                  <a:pt x="950" y="519"/>
                </a:cubicBezTo>
                <a:close/>
                <a:moveTo>
                  <a:pt x="799" y="802"/>
                </a:moveTo>
                <a:cubicBezTo>
                  <a:pt x="795" y="806"/>
                  <a:pt x="795" y="806"/>
                  <a:pt x="795" y="806"/>
                </a:cubicBezTo>
                <a:cubicBezTo>
                  <a:pt x="812" y="824"/>
                  <a:pt x="812" y="824"/>
                  <a:pt x="812" y="824"/>
                </a:cubicBezTo>
                <a:cubicBezTo>
                  <a:pt x="810" y="825"/>
                  <a:pt x="809" y="827"/>
                  <a:pt x="807" y="828"/>
                </a:cubicBezTo>
                <a:cubicBezTo>
                  <a:pt x="790" y="810"/>
                  <a:pt x="790" y="810"/>
                  <a:pt x="790" y="810"/>
                </a:cubicBezTo>
                <a:cubicBezTo>
                  <a:pt x="786" y="815"/>
                  <a:pt x="786" y="815"/>
                  <a:pt x="786" y="815"/>
                </a:cubicBezTo>
                <a:cubicBezTo>
                  <a:pt x="802" y="832"/>
                  <a:pt x="802" y="832"/>
                  <a:pt x="802" y="832"/>
                </a:cubicBezTo>
                <a:cubicBezTo>
                  <a:pt x="801" y="834"/>
                  <a:pt x="799" y="835"/>
                  <a:pt x="798" y="837"/>
                </a:cubicBezTo>
                <a:cubicBezTo>
                  <a:pt x="782" y="819"/>
                  <a:pt x="782" y="819"/>
                  <a:pt x="782" y="819"/>
                </a:cubicBezTo>
                <a:cubicBezTo>
                  <a:pt x="777" y="823"/>
                  <a:pt x="777" y="823"/>
                  <a:pt x="777" y="823"/>
                </a:cubicBezTo>
                <a:cubicBezTo>
                  <a:pt x="793" y="841"/>
                  <a:pt x="793" y="841"/>
                  <a:pt x="793" y="841"/>
                </a:cubicBezTo>
                <a:cubicBezTo>
                  <a:pt x="791" y="842"/>
                  <a:pt x="790" y="844"/>
                  <a:pt x="788" y="845"/>
                </a:cubicBezTo>
                <a:cubicBezTo>
                  <a:pt x="773" y="827"/>
                  <a:pt x="773" y="827"/>
                  <a:pt x="773" y="827"/>
                </a:cubicBezTo>
                <a:cubicBezTo>
                  <a:pt x="768" y="831"/>
                  <a:pt x="768" y="831"/>
                  <a:pt x="768" y="831"/>
                </a:cubicBezTo>
                <a:cubicBezTo>
                  <a:pt x="783" y="849"/>
                  <a:pt x="783" y="849"/>
                  <a:pt x="783" y="849"/>
                </a:cubicBezTo>
                <a:cubicBezTo>
                  <a:pt x="781" y="851"/>
                  <a:pt x="780" y="852"/>
                  <a:pt x="778" y="853"/>
                </a:cubicBezTo>
                <a:cubicBezTo>
                  <a:pt x="763" y="834"/>
                  <a:pt x="763" y="834"/>
                  <a:pt x="763" y="834"/>
                </a:cubicBezTo>
                <a:cubicBezTo>
                  <a:pt x="758" y="838"/>
                  <a:pt x="758" y="838"/>
                  <a:pt x="758" y="838"/>
                </a:cubicBezTo>
                <a:cubicBezTo>
                  <a:pt x="773" y="857"/>
                  <a:pt x="773" y="857"/>
                  <a:pt x="773" y="857"/>
                </a:cubicBezTo>
                <a:cubicBezTo>
                  <a:pt x="771" y="858"/>
                  <a:pt x="770" y="860"/>
                  <a:pt x="768" y="861"/>
                </a:cubicBezTo>
                <a:cubicBezTo>
                  <a:pt x="754" y="842"/>
                  <a:pt x="754" y="842"/>
                  <a:pt x="754" y="842"/>
                </a:cubicBezTo>
                <a:cubicBezTo>
                  <a:pt x="749" y="845"/>
                  <a:pt x="749" y="845"/>
                  <a:pt x="749" y="845"/>
                </a:cubicBezTo>
                <a:cubicBezTo>
                  <a:pt x="763" y="865"/>
                  <a:pt x="763" y="865"/>
                  <a:pt x="763" y="865"/>
                </a:cubicBezTo>
                <a:cubicBezTo>
                  <a:pt x="761" y="866"/>
                  <a:pt x="759" y="867"/>
                  <a:pt x="758" y="868"/>
                </a:cubicBezTo>
                <a:cubicBezTo>
                  <a:pt x="744" y="849"/>
                  <a:pt x="744" y="849"/>
                  <a:pt x="744" y="849"/>
                </a:cubicBezTo>
                <a:cubicBezTo>
                  <a:pt x="739" y="852"/>
                  <a:pt x="739" y="852"/>
                  <a:pt x="739" y="852"/>
                </a:cubicBezTo>
                <a:cubicBezTo>
                  <a:pt x="752" y="872"/>
                  <a:pt x="752" y="872"/>
                  <a:pt x="752" y="872"/>
                </a:cubicBezTo>
                <a:cubicBezTo>
                  <a:pt x="751" y="873"/>
                  <a:pt x="749" y="875"/>
                  <a:pt x="747" y="876"/>
                </a:cubicBezTo>
                <a:cubicBezTo>
                  <a:pt x="734" y="855"/>
                  <a:pt x="734" y="855"/>
                  <a:pt x="734" y="855"/>
                </a:cubicBezTo>
                <a:cubicBezTo>
                  <a:pt x="729" y="859"/>
                  <a:pt x="729" y="859"/>
                  <a:pt x="729" y="859"/>
                </a:cubicBezTo>
                <a:cubicBezTo>
                  <a:pt x="742" y="879"/>
                  <a:pt x="742" y="879"/>
                  <a:pt x="742" y="879"/>
                </a:cubicBezTo>
                <a:cubicBezTo>
                  <a:pt x="740" y="880"/>
                  <a:pt x="738" y="881"/>
                  <a:pt x="736" y="883"/>
                </a:cubicBezTo>
                <a:cubicBezTo>
                  <a:pt x="724" y="862"/>
                  <a:pt x="724" y="862"/>
                  <a:pt x="724" y="862"/>
                </a:cubicBezTo>
                <a:cubicBezTo>
                  <a:pt x="718" y="865"/>
                  <a:pt x="718" y="865"/>
                  <a:pt x="718" y="865"/>
                </a:cubicBezTo>
                <a:cubicBezTo>
                  <a:pt x="731" y="886"/>
                  <a:pt x="731" y="886"/>
                  <a:pt x="731" y="886"/>
                </a:cubicBezTo>
                <a:cubicBezTo>
                  <a:pt x="729" y="887"/>
                  <a:pt x="727" y="888"/>
                  <a:pt x="725" y="889"/>
                </a:cubicBezTo>
                <a:cubicBezTo>
                  <a:pt x="713" y="868"/>
                  <a:pt x="713" y="868"/>
                  <a:pt x="713" y="868"/>
                </a:cubicBezTo>
                <a:cubicBezTo>
                  <a:pt x="708" y="871"/>
                  <a:pt x="708" y="871"/>
                  <a:pt x="708" y="871"/>
                </a:cubicBezTo>
                <a:cubicBezTo>
                  <a:pt x="720" y="892"/>
                  <a:pt x="720" y="892"/>
                  <a:pt x="720" y="892"/>
                </a:cubicBezTo>
                <a:cubicBezTo>
                  <a:pt x="718" y="893"/>
                  <a:pt x="716" y="894"/>
                  <a:pt x="714" y="895"/>
                </a:cubicBezTo>
                <a:cubicBezTo>
                  <a:pt x="703" y="874"/>
                  <a:pt x="703" y="874"/>
                  <a:pt x="703" y="874"/>
                </a:cubicBezTo>
                <a:cubicBezTo>
                  <a:pt x="697" y="877"/>
                  <a:pt x="697" y="877"/>
                  <a:pt x="697" y="877"/>
                </a:cubicBezTo>
                <a:cubicBezTo>
                  <a:pt x="708" y="898"/>
                  <a:pt x="708" y="898"/>
                  <a:pt x="708" y="898"/>
                </a:cubicBezTo>
                <a:cubicBezTo>
                  <a:pt x="707" y="899"/>
                  <a:pt x="705" y="900"/>
                  <a:pt x="703" y="901"/>
                </a:cubicBezTo>
                <a:cubicBezTo>
                  <a:pt x="692" y="879"/>
                  <a:pt x="692" y="879"/>
                  <a:pt x="692" y="879"/>
                </a:cubicBezTo>
                <a:cubicBezTo>
                  <a:pt x="691" y="880"/>
                  <a:pt x="691" y="880"/>
                  <a:pt x="691" y="880"/>
                </a:cubicBezTo>
                <a:cubicBezTo>
                  <a:pt x="690" y="881"/>
                  <a:pt x="686" y="882"/>
                  <a:pt x="686" y="882"/>
                </a:cubicBezTo>
                <a:cubicBezTo>
                  <a:pt x="697" y="904"/>
                  <a:pt x="697" y="904"/>
                  <a:pt x="697" y="904"/>
                </a:cubicBezTo>
                <a:cubicBezTo>
                  <a:pt x="695" y="905"/>
                  <a:pt x="693" y="906"/>
                  <a:pt x="691" y="907"/>
                </a:cubicBezTo>
                <a:cubicBezTo>
                  <a:pt x="681" y="885"/>
                  <a:pt x="681" y="885"/>
                  <a:pt x="681" y="885"/>
                </a:cubicBezTo>
                <a:cubicBezTo>
                  <a:pt x="675" y="887"/>
                  <a:pt x="675" y="887"/>
                  <a:pt x="675" y="887"/>
                </a:cubicBezTo>
                <a:cubicBezTo>
                  <a:pt x="685" y="909"/>
                  <a:pt x="685" y="909"/>
                  <a:pt x="685" y="909"/>
                </a:cubicBezTo>
                <a:cubicBezTo>
                  <a:pt x="683" y="910"/>
                  <a:pt x="682" y="911"/>
                  <a:pt x="680" y="912"/>
                </a:cubicBezTo>
                <a:cubicBezTo>
                  <a:pt x="670" y="890"/>
                  <a:pt x="670" y="890"/>
                  <a:pt x="670" y="890"/>
                </a:cubicBezTo>
                <a:cubicBezTo>
                  <a:pt x="664" y="892"/>
                  <a:pt x="664" y="892"/>
                  <a:pt x="664" y="892"/>
                </a:cubicBezTo>
                <a:cubicBezTo>
                  <a:pt x="674" y="914"/>
                  <a:pt x="674" y="914"/>
                  <a:pt x="674" y="914"/>
                </a:cubicBezTo>
                <a:cubicBezTo>
                  <a:pt x="672" y="915"/>
                  <a:pt x="670" y="916"/>
                  <a:pt x="668" y="917"/>
                </a:cubicBezTo>
                <a:cubicBezTo>
                  <a:pt x="659" y="894"/>
                  <a:pt x="659" y="894"/>
                  <a:pt x="659" y="894"/>
                </a:cubicBezTo>
                <a:cubicBezTo>
                  <a:pt x="653" y="896"/>
                  <a:pt x="653" y="896"/>
                  <a:pt x="653" y="896"/>
                </a:cubicBezTo>
                <a:cubicBezTo>
                  <a:pt x="662" y="919"/>
                  <a:pt x="662" y="919"/>
                  <a:pt x="662" y="919"/>
                </a:cubicBezTo>
                <a:cubicBezTo>
                  <a:pt x="660" y="920"/>
                  <a:pt x="658" y="921"/>
                  <a:pt x="656" y="921"/>
                </a:cubicBezTo>
                <a:cubicBezTo>
                  <a:pt x="648" y="898"/>
                  <a:pt x="648" y="898"/>
                  <a:pt x="648" y="898"/>
                </a:cubicBezTo>
                <a:cubicBezTo>
                  <a:pt x="642" y="900"/>
                  <a:pt x="642" y="900"/>
                  <a:pt x="642" y="900"/>
                </a:cubicBezTo>
                <a:cubicBezTo>
                  <a:pt x="650" y="923"/>
                  <a:pt x="650" y="923"/>
                  <a:pt x="650" y="923"/>
                </a:cubicBezTo>
                <a:cubicBezTo>
                  <a:pt x="648" y="924"/>
                  <a:pt x="646" y="925"/>
                  <a:pt x="644" y="925"/>
                </a:cubicBezTo>
                <a:cubicBezTo>
                  <a:pt x="636" y="902"/>
                  <a:pt x="636" y="902"/>
                  <a:pt x="636" y="902"/>
                </a:cubicBezTo>
                <a:cubicBezTo>
                  <a:pt x="630" y="904"/>
                  <a:pt x="630" y="904"/>
                  <a:pt x="630" y="904"/>
                </a:cubicBezTo>
                <a:cubicBezTo>
                  <a:pt x="637" y="927"/>
                  <a:pt x="637" y="927"/>
                  <a:pt x="637" y="927"/>
                </a:cubicBezTo>
                <a:cubicBezTo>
                  <a:pt x="635" y="928"/>
                  <a:pt x="633" y="929"/>
                  <a:pt x="631" y="929"/>
                </a:cubicBezTo>
                <a:cubicBezTo>
                  <a:pt x="625" y="906"/>
                  <a:pt x="625" y="906"/>
                  <a:pt x="625" y="906"/>
                </a:cubicBezTo>
                <a:cubicBezTo>
                  <a:pt x="619" y="907"/>
                  <a:pt x="619" y="907"/>
                  <a:pt x="619" y="907"/>
                </a:cubicBezTo>
                <a:cubicBezTo>
                  <a:pt x="625" y="931"/>
                  <a:pt x="625" y="931"/>
                  <a:pt x="625" y="931"/>
                </a:cubicBezTo>
                <a:cubicBezTo>
                  <a:pt x="623" y="931"/>
                  <a:pt x="621" y="932"/>
                  <a:pt x="619" y="932"/>
                </a:cubicBezTo>
                <a:cubicBezTo>
                  <a:pt x="613" y="909"/>
                  <a:pt x="613" y="909"/>
                  <a:pt x="613" y="909"/>
                </a:cubicBezTo>
                <a:cubicBezTo>
                  <a:pt x="607" y="910"/>
                  <a:pt x="607" y="910"/>
                  <a:pt x="607" y="910"/>
                </a:cubicBezTo>
                <a:cubicBezTo>
                  <a:pt x="613" y="934"/>
                  <a:pt x="613" y="934"/>
                  <a:pt x="613" y="934"/>
                </a:cubicBezTo>
                <a:cubicBezTo>
                  <a:pt x="611" y="935"/>
                  <a:pt x="609" y="935"/>
                  <a:pt x="607" y="935"/>
                </a:cubicBezTo>
                <a:cubicBezTo>
                  <a:pt x="601" y="912"/>
                  <a:pt x="601" y="912"/>
                  <a:pt x="601" y="912"/>
                </a:cubicBezTo>
                <a:cubicBezTo>
                  <a:pt x="595" y="913"/>
                  <a:pt x="595" y="913"/>
                  <a:pt x="595" y="913"/>
                </a:cubicBezTo>
                <a:cubicBezTo>
                  <a:pt x="600" y="937"/>
                  <a:pt x="600" y="937"/>
                  <a:pt x="600" y="937"/>
                </a:cubicBezTo>
                <a:cubicBezTo>
                  <a:pt x="598" y="937"/>
                  <a:pt x="596" y="938"/>
                  <a:pt x="594" y="938"/>
                </a:cubicBezTo>
                <a:cubicBezTo>
                  <a:pt x="589" y="914"/>
                  <a:pt x="589" y="914"/>
                  <a:pt x="589" y="914"/>
                </a:cubicBezTo>
                <a:cubicBezTo>
                  <a:pt x="588" y="914"/>
                  <a:pt x="588" y="914"/>
                  <a:pt x="588" y="914"/>
                </a:cubicBezTo>
                <a:cubicBezTo>
                  <a:pt x="587" y="915"/>
                  <a:pt x="586" y="915"/>
                  <a:pt x="584" y="915"/>
                </a:cubicBezTo>
                <a:cubicBezTo>
                  <a:pt x="583" y="915"/>
                  <a:pt x="583" y="915"/>
                  <a:pt x="583" y="915"/>
                </a:cubicBezTo>
                <a:cubicBezTo>
                  <a:pt x="588" y="939"/>
                  <a:pt x="588" y="939"/>
                  <a:pt x="588" y="939"/>
                </a:cubicBezTo>
                <a:cubicBezTo>
                  <a:pt x="585" y="940"/>
                  <a:pt x="583" y="940"/>
                  <a:pt x="581" y="940"/>
                </a:cubicBezTo>
                <a:cubicBezTo>
                  <a:pt x="578" y="916"/>
                  <a:pt x="578" y="916"/>
                  <a:pt x="578" y="916"/>
                </a:cubicBezTo>
                <a:cubicBezTo>
                  <a:pt x="571" y="917"/>
                  <a:pt x="571" y="917"/>
                  <a:pt x="571" y="917"/>
                </a:cubicBezTo>
                <a:cubicBezTo>
                  <a:pt x="575" y="941"/>
                  <a:pt x="575" y="941"/>
                  <a:pt x="575" y="941"/>
                </a:cubicBezTo>
                <a:cubicBezTo>
                  <a:pt x="573" y="942"/>
                  <a:pt x="571" y="942"/>
                  <a:pt x="569" y="942"/>
                </a:cubicBezTo>
                <a:cubicBezTo>
                  <a:pt x="566" y="918"/>
                  <a:pt x="566" y="918"/>
                  <a:pt x="566" y="918"/>
                </a:cubicBezTo>
                <a:cubicBezTo>
                  <a:pt x="559" y="919"/>
                  <a:pt x="559" y="919"/>
                  <a:pt x="559" y="919"/>
                </a:cubicBezTo>
                <a:cubicBezTo>
                  <a:pt x="562" y="943"/>
                  <a:pt x="562" y="943"/>
                  <a:pt x="562" y="943"/>
                </a:cubicBezTo>
                <a:cubicBezTo>
                  <a:pt x="560" y="943"/>
                  <a:pt x="558" y="943"/>
                  <a:pt x="556" y="944"/>
                </a:cubicBezTo>
                <a:cubicBezTo>
                  <a:pt x="554" y="919"/>
                  <a:pt x="554" y="919"/>
                  <a:pt x="554" y="919"/>
                </a:cubicBezTo>
                <a:cubicBezTo>
                  <a:pt x="547" y="920"/>
                  <a:pt x="547" y="920"/>
                  <a:pt x="547" y="920"/>
                </a:cubicBezTo>
                <a:cubicBezTo>
                  <a:pt x="549" y="944"/>
                  <a:pt x="549" y="944"/>
                  <a:pt x="549" y="944"/>
                </a:cubicBezTo>
                <a:cubicBezTo>
                  <a:pt x="547" y="944"/>
                  <a:pt x="545" y="945"/>
                  <a:pt x="543" y="945"/>
                </a:cubicBezTo>
                <a:cubicBezTo>
                  <a:pt x="542" y="920"/>
                  <a:pt x="542" y="920"/>
                  <a:pt x="542" y="920"/>
                </a:cubicBezTo>
                <a:cubicBezTo>
                  <a:pt x="535" y="921"/>
                  <a:pt x="535" y="921"/>
                  <a:pt x="535" y="921"/>
                </a:cubicBezTo>
                <a:cubicBezTo>
                  <a:pt x="537" y="945"/>
                  <a:pt x="537" y="945"/>
                  <a:pt x="537" y="945"/>
                </a:cubicBezTo>
                <a:cubicBezTo>
                  <a:pt x="535" y="945"/>
                  <a:pt x="532" y="945"/>
                  <a:pt x="530" y="945"/>
                </a:cubicBezTo>
                <a:cubicBezTo>
                  <a:pt x="529" y="921"/>
                  <a:pt x="529" y="921"/>
                  <a:pt x="529" y="921"/>
                </a:cubicBezTo>
                <a:cubicBezTo>
                  <a:pt x="523" y="921"/>
                  <a:pt x="523" y="921"/>
                  <a:pt x="523" y="921"/>
                </a:cubicBezTo>
                <a:cubicBezTo>
                  <a:pt x="524" y="946"/>
                  <a:pt x="524" y="946"/>
                  <a:pt x="524" y="946"/>
                </a:cubicBezTo>
                <a:cubicBezTo>
                  <a:pt x="522" y="946"/>
                  <a:pt x="520" y="946"/>
                  <a:pt x="518" y="946"/>
                </a:cubicBezTo>
                <a:cubicBezTo>
                  <a:pt x="517" y="921"/>
                  <a:pt x="517" y="921"/>
                  <a:pt x="517" y="921"/>
                </a:cubicBezTo>
                <a:cubicBezTo>
                  <a:pt x="511" y="921"/>
                  <a:pt x="511" y="921"/>
                  <a:pt x="511" y="921"/>
                </a:cubicBezTo>
                <a:cubicBezTo>
                  <a:pt x="511" y="946"/>
                  <a:pt x="511" y="946"/>
                  <a:pt x="511" y="946"/>
                </a:cubicBezTo>
                <a:cubicBezTo>
                  <a:pt x="509" y="946"/>
                  <a:pt x="507" y="946"/>
                  <a:pt x="505" y="946"/>
                </a:cubicBezTo>
                <a:cubicBezTo>
                  <a:pt x="505" y="921"/>
                  <a:pt x="505" y="921"/>
                  <a:pt x="505" y="921"/>
                </a:cubicBezTo>
                <a:cubicBezTo>
                  <a:pt x="499" y="921"/>
                  <a:pt x="499" y="921"/>
                  <a:pt x="499" y="921"/>
                </a:cubicBezTo>
                <a:cubicBezTo>
                  <a:pt x="498" y="946"/>
                  <a:pt x="498" y="946"/>
                  <a:pt x="498" y="946"/>
                </a:cubicBezTo>
                <a:cubicBezTo>
                  <a:pt x="496" y="945"/>
                  <a:pt x="494" y="945"/>
                  <a:pt x="492" y="945"/>
                </a:cubicBezTo>
                <a:cubicBezTo>
                  <a:pt x="493" y="921"/>
                  <a:pt x="493" y="921"/>
                  <a:pt x="493" y="921"/>
                </a:cubicBezTo>
                <a:cubicBezTo>
                  <a:pt x="487" y="921"/>
                  <a:pt x="487" y="921"/>
                  <a:pt x="487" y="921"/>
                </a:cubicBezTo>
                <a:cubicBezTo>
                  <a:pt x="485" y="945"/>
                  <a:pt x="485" y="945"/>
                  <a:pt x="485" y="945"/>
                </a:cubicBezTo>
                <a:cubicBezTo>
                  <a:pt x="483" y="945"/>
                  <a:pt x="481" y="945"/>
                  <a:pt x="479" y="944"/>
                </a:cubicBezTo>
                <a:cubicBezTo>
                  <a:pt x="481" y="920"/>
                  <a:pt x="481" y="920"/>
                  <a:pt x="481" y="920"/>
                </a:cubicBezTo>
                <a:cubicBezTo>
                  <a:pt x="475" y="920"/>
                  <a:pt x="475" y="920"/>
                  <a:pt x="475" y="920"/>
                </a:cubicBezTo>
                <a:cubicBezTo>
                  <a:pt x="473" y="944"/>
                  <a:pt x="473" y="944"/>
                  <a:pt x="473" y="944"/>
                </a:cubicBezTo>
                <a:cubicBezTo>
                  <a:pt x="471" y="944"/>
                  <a:pt x="468" y="943"/>
                  <a:pt x="466" y="943"/>
                </a:cubicBezTo>
                <a:cubicBezTo>
                  <a:pt x="469" y="919"/>
                  <a:pt x="469" y="919"/>
                  <a:pt x="469" y="919"/>
                </a:cubicBezTo>
                <a:cubicBezTo>
                  <a:pt x="463" y="918"/>
                  <a:pt x="463" y="918"/>
                  <a:pt x="463" y="918"/>
                </a:cubicBezTo>
                <a:cubicBezTo>
                  <a:pt x="460" y="942"/>
                  <a:pt x="460" y="942"/>
                  <a:pt x="460" y="942"/>
                </a:cubicBezTo>
                <a:cubicBezTo>
                  <a:pt x="458" y="942"/>
                  <a:pt x="456" y="942"/>
                  <a:pt x="454" y="942"/>
                </a:cubicBezTo>
                <a:cubicBezTo>
                  <a:pt x="457" y="918"/>
                  <a:pt x="457" y="918"/>
                  <a:pt x="457" y="918"/>
                </a:cubicBezTo>
                <a:cubicBezTo>
                  <a:pt x="451" y="917"/>
                  <a:pt x="451" y="917"/>
                  <a:pt x="451" y="917"/>
                </a:cubicBezTo>
                <a:cubicBezTo>
                  <a:pt x="447" y="941"/>
                  <a:pt x="447" y="941"/>
                  <a:pt x="447" y="941"/>
                </a:cubicBezTo>
                <a:cubicBezTo>
                  <a:pt x="445" y="940"/>
                  <a:pt x="443" y="940"/>
                  <a:pt x="441" y="940"/>
                </a:cubicBezTo>
                <a:cubicBezTo>
                  <a:pt x="445" y="916"/>
                  <a:pt x="445" y="916"/>
                  <a:pt x="445" y="916"/>
                </a:cubicBezTo>
                <a:cubicBezTo>
                  <a:pt x="444" y="916"/>
                  <a:pt x="444" y="916"/>
                  <a:pt x="444" y="916"/>
                </a:cubicBezTo>
                <a:cubicBezTo>
                  <a:pt x="443" y="915"/>
                  <a:pt x="439" y="915"/>
                  <a:pt x="439" y="915"/>
                </a:cubicBezTo>
                <a:cubicBezTo>
                  <a:pt x="435" y="939"/>
                  <a:pt x="435" y="939"/>
                  <a:pt x="435" y="939"/>
                </a:cubicBezTo>
                <a:cubicBezTo>
                  <a:pt x="433" y="938"/>
                  <a:pt x="430" y="938"/>
                  <a:pt x="428" y="937"/>
                </a:cubicBezTo>
                <a:cubicBezTo>
                  <a:pt x="433" y="914"/>
                  <a:pt x="433" y="914"/>
                  <a:pt x="433" y="914"/>
                </a:cubicBezTo>
                <a:cubicBezTo>
                  <a:pt x="427" y="912"/>
                  <a:pt x="427" y="912"/>
                  <a:pt x="427" y="912"/>
                </a:cubicBezTo>
                <a:cubicBezTo>
                  <a:pt x="422" y="936"/>
                  <a:pt x="422" y="936"/>
                  <a:pt x="422" y="936"/>
                </a:cubicBezTo>
                <a:cubicBezTo>
                  <a:pt x="420" y="936"/>
                  <a:pt x="418" y="935"/>
                  <a:pt x="416" y="935"/>
                </a:cubicBezTo>
                <a:cubicBezTo>
                  <a:pt x="421" y="911"/>
                  <a:pt x="421" y="911"/>
                  <a:pt x="421" y="911"/>
                </a:cubicBezTo>
                <a:cubicBezTo>
                  <a:pt x="415" y="909"/>
                  <a:pt x="415" y="909"/>
                  <a:pt x="415" y="909"/>
                </a:cubicBezTo>
                <a:cubicBezTo>
                  <a:pt x="410" y="933"/>
                  <a:pt x="410" y="933"/>
                  <a:pt x="410" y="933"/>
                </a:cubicBezTo>
                <a:cubicBezTo>
                  <a:pt x="408" y="933"/>
                  <a:pt x="405" y="932"/>
                  <a:pt x="403" y="931"/>
                </a:cubicBezTo>
                <a:cubicBezTo>
                  <a:pt x="410" y="908"/>
                  <a:pt x="410" y="908"/>
                  <a:pt x="410" y="908"/>
                </a:cubicBezTo>
                <a:cubicBezTo>
                  <a:pt x="404" y="906"/>
                  <a:pt x="404" y="906"/>
                  <a:pt x="404" y="906"/>
                </a:cubicBezTo>
                <a:cubicBezTo>
                  <a:pt x="397" y="930"/>
                  <a:pt x="397" y="930"/>
                  <a:pt x="397" y="930"/>
                </a:cubicBezTo>
                <a:cubicBezTo>
                  <a:pt x="395" y="929"/>
                  <a:pt x="393" y="929"/>
                  <a:pt x="391" y="928"/>
                </a:cubicBezTo>
                <a:cubicBezTo>
                  <a:pt x="398" y="905"/>
                  <a:pt x="398" y="905"/>
                  <a:pt x="398" y="905"/>
                </a:cubicBezTo>
                <a:cubicBezTo>
                  <a:pt x="392" y="903"/>
                  <a:pt x="392" y="903"/>
                  <a:pt x="392" y="903"/>
                </a:cubicBezTo>
                <a:cubicBezTo>
                  <a:pt x="385" y="926"/>
                  <a:pt x="385" y="926"/>
                  <a:pt x="385" y="926"/>
                </a:cubicBezTo>
                <a:cubicBezTo>
                  <a:pt x="383" y="925"/>
                  <a:pt x="381" y="925"/>
                  <a:pt x="379" y="924"/>
                </a:cubicBezTo>
                <a:cubicBezTo>
                  <a:pt x="387" y="901"/>
                  <a:pt x="387" y="901"/>
                  <a:pt x="387" y="901"/>
                </a:cubicBezTo>
                <a:cubicBezTo>
                  <a:pt x="381" y="899"/>
                  <a:pt x="381" y="899"/>
                  <a:pt x="381" y="899"/>
                </a:cubicBezTo>
                <a:cubicBezTo>
                  <a:pt x="373" y="922"/>
                  <a:pt x="373" y="922"/>
                  <a:pt x="373" y="922"/>
                </a:cubicBezTo>
                <a:cubicBezTo>
                  <a:pt x="371" y="921"/>
                  <a:pt x="369" y="921"/>
                  <a:pt x="367" y="920"/>
                </a:cubicBezTo>
                <a:cubicBezTo>
                  <a:pt x="375" y="897"/>
                  <a:pt x="375" y="897"/>
                  <a:pt x="375" y="897"/>
                </a:cubicBezTo>
                <a:cubicBezTo>
                  <a:pt x="369" y="895"/>
                  <a:pt x="369" y="895"/>
                  <a:pt x="369" y="895"/>
                </a:cubicBezTo>
                <a:cubicBezTo>
                  <a:pt x="361" y="918"/>
                  <a:pt x="361" y="918"/>
                  <a:pt x="361" y="918"/>
                </a:cubicBezTo>
                <a:cubicBezTo>
                  <a:pt x="359" y="917"/>
                  <a:pt x="357" y="916"/>
                  <a:pt x="355" y="915"/>
                </a:cubicBezTo>
                <a:cubicBezTo>
                  <a:pt x="364" y="893"/>
                  <a:pt x="364" y="893"/>
                  <a:pt x="364" y="893"/>
                </a:cubicBezTo>
                <a:cubicBezTo>
                  <a:pt x="358" y="890"/>
                  <a:pt x="358" y="890"/>
                  <a:pt x="358" y="890"/>
                </a:cubicBezTo>
                <a:cubicBezTo>
                  <a:pt x="349" y="913"/>
                  <a:pt x="349" y="913"/>
                  <a:pt x="349" y="913"/>
                </a:cubicBezTo>
                <a:cubicBezTo>
                  <a:pt x="347" y="912"/>
                  <a:pt x="345" y="911"/>
                  <a:pt x="343" y="910"/>
                </a:cubicBezTo>
                <a:cubicBezTo>
                  <a:pt x="353" y="888"/>
                  <a:pt x="353" y="888"/>
                  <a:pt x="353" y="888"/>
                </a:cubicBezTo>
                <a:cubicBezTo>
                  <a:pt x="347" y="886"/>
                  <a:pt x="347" y="886"/>
                  <a:pt x="347" y="886"/>
                </a:cubicBezTo>
                <a:cubicBezTo>
                  <a:pt x="337" y="908"/>
                  <a:pt x="337" y="908"/>
                  <a:pt x="337" y="908"/>
                </a:cubicBezTo>
                <a:cubicBezTo>
                  <a:pt x="335" y="907"/>
                  <a:pt x="333" y="906"/>
                  <a:pt x="331" y="905"/>
                </a:cubicBezTo>
                <a:cubicBezTo>
                  <a:pt x="342" y="883"/>
                  <a:pt x="342" y="883"/>
                  <a:pt x="342" y="883"/>
                </a:cubicBezTo>
                <a:cubicBezTo>
                  <a:pt x="336" y="880"/>
                  <a:pt x="336" y="880"/>
                  <a:pt x="336" y="880"/>
                </a:cubicBezTo>
                <a:cubicBezTo>
                  <a:pt x="325" y="902"/>
                  <a:pt x="325" y="902"/>
                  <a:pt x="325" y="902"/>
                </a:cubicBezTo>
                <a:cubicBezTo>
                  <a:pt x="323" y="901"/>
                  <a:pt x="321" y="900"/>
                  <a:pt x="320" y="899"/>
                </a:cubicBezTo>
                <a:cubicBezTo>
                  <a:pt x="331" y="878"/>
                  <a:pt x="331" y="878"/>
                  <a:pt x="331" y="878"/>
                </a:cubicBezTo>
                <a:cubicBezTo>
                  <a:pt x="325" y="875"/>
                  <a:pt x="325" y="875"/>
                  <a:pt x="325" y="875"/>
                </a:cubicBezTo>
                <a:cubicBezTo>
                  <a:pt x="314" y="896"/>
                  <a:pt x="314" y="896"/>
                  <a:pt x="314" y="896"/>
                </a:cubicBezTo>
                <a:cubicBezTo>
                  <a:pt x="312" y="895"/>
                  <a:pt x="310" y="894"/>
                  <a:pt x="308" y="893"/>
                </a:cubicBezTo>
                <a:cubicBezTo>
                  <a:pt x="320" y="872"/>
                  <a:pt x="320" y="872"/>
                  <a:pt x="320" y="872"/>
                </a:cubicBezTo>
                <a:cubicBezTo>
                  <a:pt x="314" y="869"/>
                  <a:pt x="314" y="869"/>
                  <a:pt x="314" y="869"/>
                </a:cubicBezTo>
                <a:cubicBezTo>
                  <a:pt x="303" y="890"/>
                  <a:pt x="303" y="890"/>
                  <a:pt x="303" y="890"/>
                </a:cubicBezTo>
                <a:cubicBezTo>
                  <a:pt x="301" y="889"/>
                  <a:pt x="299" y="888"/>
                  <a:pt x="297" y="887"/>
                </a:cubicBezTo>
                <a:cubicBezTo>
                  <a:pt x="309" y="866"/>
                  <a:pt x="309" y="866"/>
                  <a:pt x="309" y="866"/>
                </a:cubicBezTo>
                <a:cubicBezTo>
                  <a:pt x="304" y="863"/>
                  <a:pt x="304" y="863"/>
                  <a:pt x="304" y="863"/>
                </a:cubicBezTo>
                <a:cubicBezTo>
                  <a:pt x="292" y="884"/>
                  <a:pt x="292" y="884"/>
                  <a:pt x="292" y="884"/>
                </a:cubicBezTo>
                <a:cubicBezTo>
                  <a:pt x="290" y="882"/>
                  <a:pt x="288" y="881"/>
                  <a:pt x="286" y="880"/>
                </a:cubicBezTo>
                <a:cubicBezTo>
                  <a:pt x="299" y="860"/>
                  <a:pt x="299" y="860"/>
                  <a:pt x="299" y="860"/>
                </a:cubicBezTo>
                <a:cubicBezTo>
                  <a:pt x="294" y="856"/>
                  <a:pt x="294" y="856"/>
                  <a:pt x="294" y="856"/>
                </a:cubicBezTo>
                <a:cubicBezTo>
                  <a:pt x="281" y="877"/>
                  <a:pt x="281" y="877"/>
                  <a:pt x="281" y="877"/>
                </a:cubicBezTo>
                <a:cubicBezTo>
                  <a:pt x="279" y="876"/>
                  <a:pt x="277" y="874"/>
                  <a:pt x="275" y="873"/>
                </a:cubicBezTo>
                <a:cubicBezTo>
                  <a:pt x="289" y="853"/>
                  <a:pt x="289" y="853"/>
                  <a:pt x="289" y="853"/>
                </a:cubicBezTo>
                <a:cubicBezTo>
                  <a:pt x="284" y="850"/>
                  <a:pt x="284" y="850"/>
                  <a:pt x="284" y="850"/>
                </a:cubicBezTo>
                <a:cubicBezTo>
                  <a:pt x="270" y="870"/>
                  <a:pt x="270" y="870"/>
                  <a:pt x="270" y="870"/>
                </a:cubicBezTo>
                <a:cubicBezTo>
                  <a:pt x="268" y="868"/>
                  <a:pt x="267" y="867"/>
                  <a:pt x="265" y="866"/>
                </a:cubicBezTo>
                <a:cubicBezTo>
                  <a:pt x="279" y="846"/>
                  <a:pt x="279" y="846"/>
                  <a:pt x="279" y="846"/>
                </a:cubicBezTo>
                <a:cubicBezTo>
                  <a:pt x="274" y="843"/>
                  <a:pt x="274" y="843"/>
                  <a:pt x="274" y="843"/>
                </a:cubicBezTo>
                <a:cubicBezTo>
                  <a:pt x="260" y="862"/>
                  <a:pt x="260" y="862"/>
                  <a:pt x="260" y="862"/>
                </a:cubicBezTo>
                <a:cubicBezTo>
                  <a:pt x="258" y="861"/>
                  <a:pt x="256" y="860"/>
                  <a:pt x="255" y="858"/>
                </a:cubicBezTo>
                <a:cubicBezTo>
                  <a:pt x="269" y="839"/>
                  <a:pt x="269" y="839"/>
                  <a:pt x="269" y="839"/>
                </a:cubicBezTo>
                <a:cubicBezTo>
                  <a:pt x="264" y="835"/>
                  <a:pt x="264" y="835"/>
                  <a:pt x="264" y="835"/>
                </a:cubicBezTo>
                <a:cubicBezTo>
                  <a:pt x="249" y="854"/>
                  <a:pt x="249" y="854"/>
                  <a:pt x="249" y="854"/>
                </a:cubicBezTo>
                <a:cubicBezTo>
                  <a:pt x="248" y="853"/>
                  <a:pt x="246" y="852"/>
                  <a:pt x="245" y="850"/>
                </a:cubicBezTo>
                <a:cubicBezTo>
                  <a:pt x="260" y="832"/>
                  <a:pt x="260" y="832"/>
                  <a:pt x="260" y="832"/>
                </a:cubicBezTo>
                <a:cubicBezTo>
                  <a:pt x="255" y="828"/>
                  <a:pt x="255" y="828"/>
                  <a:pt x="255" y="828"/>
                </a:cubicBezTo>
                <a:cubicBezTo>
                  <a:pt x="239" y="846"/>
                  <a:pt x="239" y="846"/>
                  <a:pt x="239" y="846"/>
                </a:cubicBezTo>
                <a:cubicBezTo>
                  <a:pt x="238" y="845"/>
                  <a:pt x="236" y="843"/>
                  <a:pt x="235" y="842"/>
                </a:cubicBezTo>
                <a:cubicBezTo>
                  <a:pt x="251" y="824"/>
                  <a:pt x="251" y="824"/>
                  <a:pt x="251" y="824"/>
                </a:cubicBezTo>
                <a:cubicBezTo>
                  <a:pt x="246" y="820"/>
                  <a:pt x="246" y="820"/>
                  <a:pt x="246" y="820"/>
                </a:cubicBezTo>
                <a:cubicBezTo>
                  <a:pt x="230" y="838"/>
                  <a:pt x="230" y="838"/>
                  <a:pt x="230" y="838"/>
                </a:cubicBezTo>
                <a:cubicBezTo>
                  <a:pt x="228" y="836"/>
                  <a:pt x="227" y="835"/>
                  <a:pt x="225" y="834"/>
                </a:cubicBezTo>
                <a:cubicBezTo>
                  <a:pt x="242" y="816"/>
                  <a:pt x="242" y="816"/>
                  <a:pt x="242" y="816"/>
                </a:cubicBezTo>
                <a:cubicBezTo>
                  <a:pt x="237" y="812"/>
                  <a:pt x="237" y="812"/>
                  <a:pt x="237" y="812"/>
                </a:cubicBezTo>
                <a:cubicBezTo>
                  <a:pt x="220" y="829"/>
                  <a:pt x="220" y="829"/>
                  <a:pt x="220" y="829"/>
                </a:cubicBezTo>
                <a:cubicBezTo>
                  <a:pt x="219" y="828"/>
                  <a:pt x="217" y="826"/>
                  <a:pt x="216" y="825"/>
                </a:cubicBezTo>
                <a:cubicBezTo>
                  <a:pt x="233" y="808"/>
                  <a:pt x="233" y="808"/>
                  <a:pt x="233" y="808"/>
                </a:cubicBezTo>
                <a:cubicBezTo>
                  <a:pt x="228" y="803"/>
                  <a:pt x="228" y="803"/>
                  <a:pt x="228" y="803"/>
                </a:cubicBezTo>
                <a:cubicBezTo>
                  <a:pt x="211" y="820"/>
                  <a:pt x="211" y="820"/>
                  <a:pt x="211" y="820"/>
                </a:cubicBezTo>
                <a:cubicBezTo>
                  <a:pt x="210" y="819"/>
                  <a:pt x="208" y="817"/>
                  <a:pt x="207" y="816"/>
                </a:cubicBezTo>
                <a:cubicBezTo>
                  <a:pt x="224" y="799"/>
                  <a:pt x="224" y="799"/>
                  <a:pt x="224" y="799"/>
                </a:cubicBezTo>
                <a:cubicBezTo>
                  <a:pt x="220" y="794"/>
                  <a:pt x="220" y="794"/>
                  <a:pt x="220" y="794"/>
                </a:cubicBezTo>
                <a:cubicBezTo>
                  <a:pt x="202" y="811"/>
                  <a:pt x="202" y="811"/>
                  <a:pt x="202" y="811"/>
                </a:cubicBezTo>
                <a:cubicBezTo>
                  <a:pt x="201" y="809"/>
                  <a:pt x="199" y="808"/>
                  <a:pt x="198" y="806"/>
                </a:cubicBezTo>
                <a:cubicBezTo>
                  <a:pt x="216" y="790"/>
                  <a:pt x="216" y="790"/>
                  <a:pt x="216" y="790"/>
                </a:cubicBezTo>
                <a:cubicBezTo>
                  <a:pt x="212" y="785"/>
                  <a:pt x="212" y="785"/>
                  <a:pt x="212" y="785"/>
                </a:cubicBezTo>
                <a:cubicBezTo>
                  <a:pt x="194" y="802"/>
                  <a:pt x="194" y="802"/>
                  <a:pt x="194" y="802"/>
                </a:cubicBezTo>
                <a:cubicBezTo>
                  <a:pt x="192" y="800"/>
                  <a:pt x="191" y="798"/>
                  <a:pt x="190" y="797"/>
                </a:cubicBezTo>
                <a:cubicBezTo>
                  <a:pt x="208" y="781"/>
                  <a:pt x="208" y="781"/>
                  <a:pt x="208" y="781"/>
                </a:cubicBezTo>
                <a:cubicBezTo>
                  <a:pt x="204" y="776"/>
                  <a:pt x="204" y="776"/>
                  <a:pt x="204" y="776"/>
                </a:cubicBezTo>
                <a:cubicBezTo>
                  <a:pt x="185" y="792"/>
                  <a:pt x="185" y="792"/>
                  <a:pt x="185" y="792"/>
                </a:cubicBezTo>
                <a:cubicBezTo>
                  <a:pt x="184" y="790"/>
                  <a:pt x="183" y="789"/>
                  <a:pt x="181" y="787"/>
                </a:cubicBezTo>
                <a:cubicBezTo>
                  <a:pt x="200" y="772"/>
                  <a:pt x="200" y="772"/>
                  <a:pt x="200" y="772"/>
                </a:cubicBezTo>
                <a:cubicBezTo>
                  <a:pt x="196" y="767"/>
                  <a:pt x="196" y="767"/>
                  <a:pt x="196" y="767"/>
                </a:cubicBezTo>
                <a:cubicBezTo>
                  <a:pt x="177" y="782"/>
                  <a:pt x="177" y="782"/>
                  <a:pt x="177" y="782"/>
                </a:cubicBezTo>
                <a:cubicBezTo>
                  <a:pt x="176" y="780"/>
                  <a:pt x="175" y="779"/>
                  <a:pt x="173" y="777"/>
                </a:cubicBezTo>
                <a:cubicBezTo>
                  <a:pt x="193" y="762"/>
                  <a:pt x="193" y="762"/>
                  <a:pt x="193" y="762"/>
                </a:cubicBezTo>
                <a:cubicBezTo>
                  <a:pt x="189" y="757"/>
                  <a:pt x="189" y="757"/>
                  <a:pt x="189" y="757"/>
                </a:cubicBezTo>
                <a:cubicBezTo>
                  <a:pt x="170" y="772"/>
                  <a:pt x="170" y="772"/>
                  <a:pt x="170" y="772"/>
                </a:cubicBezTo>
                <a:cubicBezTo>
                  <a:pt x="168" y="770"/>
                  <a:pt x="167" y="768"/>
                  <a:pt x="166" y="767"/>
                </a:cubicBezTo>
                <a:cubicBezTo>
                  <a:pt x="186" y="753"/>
                  <a:pt x="186" y="753"/>
                  <a:pt x="186" y="753"/>
                </a:cubicBezTo>
                <a:cubicBezTo>
                  <a:pt x="182" y="747"/>
                  <a:pt x="182" y="747"/>
                  <a:pt x="182" y="747"/>
                </a:cubicBezTo>
                <a:cubicBezTo>
                  <a:pt x="162" y="761"/>
                  <a:pt x="162" y="761"/>
                  <a:pt x="162" y="761"/>
                </a:cubicBezTo>
                <a:cubicBezTo>
                  <a:pt x="161" y="760"/>
                  <a:pt x="160" y="758"/>
                  <a:pt x="159" y="756"/>
                </a:cubicBezTo>
                <a:cubicBezTo>
                  <a:pt x="179" y="743"/>
                  <a:pt x="179" y="743"/>
                  <a:pt x="179" y="743"/>
                </a:cubicBezTo>
                <a:cubicBezTo>
                  <a:pt x="175" y="737"/>
                  <a:pt x="175" y="737"/>
                  <a:pt x="175" y="737"/>
                </a:cubicBezTo>
                <a:cubicBezTo>
                  <a:pt x="155" y="751"/>
                  <a:pt x="155" y="751"/>
                  <a:pt x="155" y="751"/>
                </a:cubicBezTo>
                <a:cubicBezTo>
                  <a:pt x="154" y="749"/>
                  <a:pt x="153" y="747"/>
                  <a:pt x="152" y="745"/>
                </a:cubicBezTo>
                <a:cubicBezTo>
                  <a:pt x="172" y="733"/>
                  <a:pt x="172" y="733"/>
                  <a:pt x="172" y="733"/>
                </a:cubicBezTo>
                <a:cubicBezTo>
                  <a:pt x="169" y="727"/>
                  <a:pt x="169" y="727"/>
                  <a:pt x="169" y="727"/>
                </a:cubicBezTo>
                <a:cubicBezTo>
                  <a:pt x="148" y="740"/>
                  <a:pt x="148" y="740"/>
                  <a:pt x="148" y="740"/>
                </a:cubicBezTo>
                <a:cubicBezTo>
                  <a:pt x="147" y="738"/>
                  <a:pt x="146" y="736"/>
                  <a:pt x="145" y="734"/>
                </a:cubicBezTo>
                <a:cubicBezTo>
                  <a:pt x="166" y="722"/>
                  <a:pt x="166" y="722"/>
                  <a:pt x="166" y="722"/>
                </a:cubicBezTo>
                <a:cubicBezTo>
                  <a:pt x="163" y="717"/>
                  <a:pt x="163" y="717"/>
                  <a:pt x="163" y="717"/>
                </a:cubicBezTo>
                <a:cubicBezTo>
                  <a:pt x="142" y="729"/>
                  <a:pt x="142" y="729"/>
                  <a:pt x="142" y="729"/>
                </a:cubicBezTo>
                <a:cubicBezTo>
                  <a:pt x="141" y="727"/>
                  <a:pt x="140" y="725"/>
                  <a:pt x="139" y="723"/>
                </a:cubicBezTo>
                <a:cubicBezTo>
                  <a:pt x="160" y="712"/>
                  <a:pt x="160" y="712"/>
                  <a:pt x="160" y="712"/>
                </a:cubicBezTo>
                <a:cubicBezTo>
                  <a:pt x="157" y="706"/>
                  <a:pt x="157" y="706"/>
                  <a:pt x="157" y="706"/>
                </a:cubicBezTo>
                <a:cubicBezTo>
                  <a:pt x="136" y="718"/>
                  <a:pt x="136" y="718"/>
                  <a:pt x="136" y="718"/>
                </a:cubicBezTo>
                <a:cubicBezTo>
                  <a:pt x="135" y="716"/>
                  <a:pt x="134" y="714"/>
                  <a:pt x="133" y="712"/>
                </a:cubicBezTo>
                <a:cubicBezTo>
                  <a:pt x="154" y="701"/>
                  <a:pt x="154" y="701"/>
                  <a:pt x="154" y="701"/>
                </a:cubicBezTo>
                <a:cubicBezTo>
                  <a:pt x="152" y="695"/>
                  <a:pt x="152" y="695"/>
                  <a:pt x="152" y="695"/>
                </a:cubicBezTo>
                <a:cubicBezTo>
                  <a:pt x="130" y="706"/>
                  <a:pt x="130" y="706"/>
                  <a:pt x="130" y="706"/>
                </a:cubicBezTo>
                <a:cubicBezTo>
                  <a:pt x="129" y="704"/>
                  <a:pt x="128" y="702"/>
                  <a:pt x="127" y="701"/>
                </a:cubicBezTo>
                <a:cubicBezTo>
                  <a:pt x="149" y="690"/>
                  <a:pt x="149" y="690"/>
                  <a:pt x="149" y="690"/>
                </a:cubicBezTo>
                <a:cubicBezTo>
                  <a:pt x="146" y="685"/>
                  <a:pt x="146" y="685"/>
                  <a:pt x="146" y="685"/>
                </a:cubicBezTo>
                <a:cubicBezTo>
                  <a:pt x="124" y="695"/>
                  <a:pt x="124" y="695"/>
                  <a:pt x="124" y="695"/>
                </a:cubicBezTo>
                <a:cubicBezTo>
                  <a:pt x="123" y="693"/>
                  <a:pt x="123" y="691"/>
                  <a:pt x="122" y="689"/>
                </a:cubicBezTo>
                <a:cubicBezTo>
                  <a:pt x="144" y="679"/>
                  <a:pt x="144" y="679"/>
                  <a:pt x="144" y="679"/>
                </a:cubicBezTo>
                <a:cubicBezTo>
                  <a:pt x="142" y="673"/>
                  <a:pt x="142" y="673"/>
                  <a:pt x="142" y="673"/>
                </a:cubicBezTo>
                <a:cubicBezTo>
                  <a:pt x="119" y="683"/>
                  <a:pt x="119" y="683"/>
                  <a:pt x="119" y="683"/>
                </a:cubicBezTo>
                <a:cubicBezTo>
                  <a:pt x="118" y="681"/>
                  <a:pt x="118" y="679"/>
                  <a:pt x="117" y="677"/>
                </a:cubicBezTo>
                <a:cubicBezTo>
                  <a:pt x="139" y="668"/>
                  <a:pt x="139" y="668"/>
                  <a:pt x="139" y="668"/>
                </a:cubicBezTo>
                <a:cubicBezTo>
                  <a:pt x="137" y="662"/>
                  <a:pt x="137" y="662"/>
                  <a:pt x="137" y="662"/>
                </a:cubicBezTo>
                <a:cubicBezTo>
                  <a:pt x="115" y="671"/>
                  <a:pt x="115" y="671"/>
                  <a:pt x="115" y="671"/>
                </a:cubicBezTo>
                <a:cubicBezTo>
                  <a:pt x="114" y="669"/>
                  <a:pt x="113" y="667"/>
                  <a:pt x="112" y="665"/>
                </a:cubicBezTo>
                <a:cubicBezTo>
                  <a:pt x="135" y="657"/>
                  <a:pt x="135" y="657"/>
                  <a:pt x="135" y="657"/>
                </a:cubicBezTo>
                <a:cubicBezTo>
                  <a:pt x="133" y="651"/>
                  <a:pt x="133" y="651"/>
                  <a:pt x="133" y="651"/>
                </a:cubicBezTo>
                <a:cubicBezTo>
                  <a:pt x="110" y="659"/>
                  <a:pt x="110" y="659"/>
                  <a:pt x="110" y="659"/>
                </a:cubicBezTo>
                <a:cubicBezTo>
                  <a:pt x="109" y="657"/>
                  <a:pt x="109" y="655"/>
                  <a:pt x="108" y="653"/>
                </a:cubicBezTo>
                <a:cubicBezTo>
                  <a:pt x="131" y="645"/>
                  <a:pt x="131" y="645"/>
                  <a:pt x="131" y="645"/>
                </a:cubicBezTo>
                <a:cubicBezTo>
                  <a:pt x="129" y="639"/>
                  <a:pt x="129" y="639"/>
                  <a:pt x="129" y="639"/>
                </a:cubicBezTo>
                <a:cubicBezTo>
                  <a:pt x="106" y="647"/>
                  <a:pt x="106" y="647"/>
                  <a:pt x="106" y="647"/>
                </a:cubicBezTo>
                <a:cubicBezTo>
                  <a:pt x="105" y="645"/>
                  <a:pt x="105" y="643"/>
                  <a:pt x="104" y="641"/>
                </a:cubicBezTo>
                <a:cubicBezTo>
                  <a:pt x="128" y="634"/>
                  <a:pt x="128" y="634"/>
                  <a:pt x="128" y="634"/>
                </a:cubicBezTo>
                <a:cubicBezTo>
                  <a:pt x="126" y="628"/>
                  <a:pt x="126" y="628"/>
                  <a:pt x="126" y="628"/>
                </a:cubicBezTo>
                <a:cubicBezTo>
                  <a:pt x="102" y="635"/>
                  <a:pt x="102" y="635"/>
                  <a:pt x="102" y="635"/>
                </a:cubicBezTo>
                <a:cubicBezTo>
                  <a:pt x="102" y="632"/>
                  <a:pt x="101" y="630"/>
                  <a:pt x="101" y="628"/>
                </a:cubicBezTo>
                <a:cubicBezTo>
                  <a:pt x="124" y="622"/>
                  <a:pt x="124" y="622"/>
                  <a:pt x="124" y="622"/>
                </a:cubicBezTo>
                <a:cubicBezTo>
                  <a:pt x="123" y="616"/>
                  <a:pt x="123" y="616"/>
                  <a:pt x="123" y="616"/>
                </a:cubicBezTo>
                <a:cubicBezTo>
                  <a:pt x="99" y="622"/>
                  <a:pt x="99" y="622"/>
                  <a:pt x="99" y="622"/>
                </a:cubicBezTo>
                <a:cubicBezTo>
                  <a:pt x="99" y="620"/>
                  <a:pt x="98" y="618"/>
                  <a:pt x="98" y="616"/>
                </a:cubicBezTo>
                <a:cubicBezTo>
                  <a:pt x="121" y="611"/>
                  <a:pt x="121" y="611"/>
                  <a:pt x="121" y="611"/>
                </a:cubicBezTo>
                <a:cubicBezTo>
                  <a:pt x="120" y="604"/>
                  <a:pt x="120" y="604"/>
                  <a:pt x="120" y="604"/>
                </a:cubicBezTo>
                <a:cubicBezTo>
                  <a:pt x="96" y="610"/>
                  <a:pt x="96" y="610"/>
                  <a:pt x="96" y="610"/>
                </a:cubicBezTo>
                <a:cubicBezTo>
                  <a:pt x="96" y="608"/>
                  <a:pt x="95" y="606"/>
                  <a:pt x="95" y="603"/>
                </a:cubicBezTo>
                <a:cubicBezTo>
                  <a:pt x="119" y="599"/>
                  <a:pt x="119" y="599"/>
                  <a:pt x="119" y="599"/>
                </a:cubicBezTo>
                <a:cubicBezTo>
                  <a:pt x="118" y="593"/>
                  <a:pt x="118" y="593"/>
                  <a:pt x="118" y="593"/>
                </a:cubicBezTo>
                <a:cubicBezTo>
                  <a:pt x="94" y="597"/>
                  <a:pt x="94" y="597"/>
                  <a:pt x="94" y="597"/>
                </a:cubicBezTo>
                <a:cubicBezTo>
                  <a:pt x="93" y="595"/>
                  <a:pt x="93" y="593"/>
                  <a:pt x="93" y="591"/>
                </a:cubicBezTo>
                <a:cubicBezTo>
                  <a:pt x="117" y="587"/>
                  <a:pt x="117" y="587"/>
                  <a:pt x="117" y="587"/>
                </a:cubicBezTo>
                <a:cubicBezTo>
                  <a:pt x="116" y="581"/>
                  <a:pt x="116" y="581"/>
                  <a:pt x="116" y="581"/>
                </a:cubicBezTo>
                <a:cubicBezTo>
                  <a:pt x="92" y="584"/>
                  <a:pt x="92" y="584"/>
                  <a:pt x="92" y="584"/>
                </a:cubicBezTo>
                <a:cubicBezTo>
                  <a:pt x="91" y="582"/>
                  <a:pt x="91" y="580"/>
                  <a:pt x="91" y="578"/>
                </a:cubicBezTo>
                <a:cubicBezTo>
                  <a:pt x="115" y="575"/>
                  <a:pt x="115" y="575"/>
                  <a:pt x="115" y="575"/>
                </a:cubicBezTo>
                <a:cubicBezTo>
                  <a:pt x="114" y="569"/>
                  <a:pt x="114" y="569"/>
                  <a:pt x="114" y="569"/>
                </a:cubicBezTo>
                <a:cubicBezTo>
                  <a:pt x="90" y="572"/>
                  <a:pt x="90" y="572"/>
                  <a:pt x="90" y="572"/>
                </a:cubicBezTo>
                <a:cubicBezTo>
                  <a:pt x="90" y="570"/>
                  <a:pt x="89" y="568"/>
                  <a:pt x="89" y="565"/>
                </a:cubicBezTo>
                <a:cubicBezTo>
                  <a:pt x="113" y="563"/>
                  <a:pt x="113" y="563"/>
                  <a:pt x="113" y="563"/>
                </a:cubicBezTo>
                <a:cubicBezTo>
                  <a:pt x="113" y="557"/>
                  <a:pt x="113" y="557"/>
                  <a:pt x="113" y="557"/>
                </a:cubicBezTo>
                <a:cubicBezTo>
                  <a:pt x="88" y="559"/>
                  <a:pt x="88" y="559"/>
                  <a:pt x="88" y="559"/>
                </a:cubicBezTo>
                <a:cubicBezTo>
                  <a:pt x="88" y="557"/>
                  <a:pt x="88" y="555"/>
                  <a:pt x="88" y="553"/>
                </a:cubicBezTo>
                <a:cubicBezTo>
                  <a:pt x="112" y="551"/>
                  <a:pt x="112" y="551"/>
                  <a:pt x="112" y="551"/>
                </a:cubicBezTo>
                <a:cubicBezTo>
                  <a:pt x="112" y="545"/>
                  <a:pt x="112" y="545"/>
                  <a:pt x="112" y="545"/>
                </a:cubicBezTo>
                <a:cubicBezTo>
                  <a:pt x="88" y="546"/>
                  <a:pt x="88" y="546"/>
                  <a:pt x="88" y="546"/>
                </a:cubicBezTo>
                <a:cubicBezTo>
                  <a:pt x="87" y="544"/>
                  <a:pt x="87" y="542"/>
                  <a:pt x="87" y="540"/>
                </a:cubicBezTo>
                <a:cubicBezTo>
                  <a:pt x="111" y="539"/>
                  <a:pt x="111" y="539"/>
                  <a:pt x="111" y="539"/>
                </a:cubicBezTo>
                <a:cubicBezTo>
                  <a:pt x="111" y="533"/>
                  <a:pt x="111" y="533"/>
                  <a:pt x="111" y="533"/>
                </a:cubicBezTo>
                <a:cubicBezTo>
                  <a:pt x="87" y="533"/>
                  <a:pt x="87" y="533"/>
                  <a:pt x="87" y="533"/>
                </a:cubicBezTo>
                <a:cubicBezTo>
                  <a:pt x="87" y="531"/>
                  <a:pt x="87" y="529"/>
                  <a:pt x="87" y="527"/>
                </a:cubicBezTo>
                <a:cubicBezTo>
                  <a:pt x="111" y="527"/>
                  <a:pt x="111" y="527"/>
                  <a:pt x="111" y="527"/>
                </a:cubicBezTo>
                <a:cubicBezTo>
                  <a:pt x="111" y="520"/>
                  <a:pt x="111" y="520"/>
                  <a:pt x="111" y="520"/>
                </a:cubicBezTo>
                <a:cubicBezTo>
                  <a:pt x="87" y="521"/>
                  <a:pt x="87" y="521"/>
                  <a:pt x="87" y="521"/>
                </a:cubicBezTo>
                <a:cubicBezTo>
                  <a:pt x="87" y="519"/>
                  <a:pt x="87" y="519"/>
                  <a:pt x="87" y="519"/>
                </a:cubicBezTo>
                <a:cubicBezTo>
                  <a:pt x="87" y="518"/>
                  <a:pt x="87" y="516"/>
                  <a:pt x="87" y="515"/>
                </a:cubicBezTo>
                <a:cubicBezTo>
                  <a:pt x="87" y="514"/>
                  <a:pt x="87" y="514"/>
                  <a:pt x="87" y="514"/>
                </a:cubicBezTo>
                <a:cubicBezTo>
                  <a:pt x="111" y="515"/>
                  <a:pt x="111" y="515"/>
                  <a:pt x="111" y="515"/>
                </a:cubicBezTo>
                <a:cubicBezTo>
                  <a:pt x="111" y="508"/>
                  <a:pt x="111" y="508"/>
                  <a:pt x="111" y="508"/>
                </a:cubicBezTo>
                <a:cubicBezTo>
                  <a:pt x="87" y="508"/>
                  <a:pt x="87" y="508"/>
                  <a:pt x="87" y="508"/>
                </a:cubicBezTo>
                <a:cubicBezTo>
                  <a:pt x="87" y="506"/>
                  <a:pt x="87" y="504"/>
                  <a:pt x="87" y="502"/>
                </a:cubicBezTo>
                <a:cubicBezTo>
                  <a:pt x="111" y="503"/>
                  <a:pt x="111" y="503"/>
                  <a:pt x="111" y="503"/>
                </a:cubicBezTo>
                <a:cubicBezTo>
                  <a:pt x="112" y="496"/>
                  <a:pt x="112" y="496"/>
                  <a:pt x="112" y="496"/>
                </a:cubicBezTo>
                <a:cubicBezTo>
                  <a:pt x="87" y="495"/>
                  <a:pt x="87" y="495"/>
                  <a:pt x="87" y="495"/>
                </a:cubicBezTo>
                <a:cubicBezTo>
                  <a:pt x="87" y="493"/>
                  <a:pt x="88" y="491"/>
                  <a:pt x="88" y="489"/>
                </a:cubicBezTo>
                <a:cubicBezTo>
                  <a:pt x="112" y="491"/>
                  <a:pt x="112" y="491"/>
                  <a:pt x="112" y="491"/>
                </a:cubicBezTo>
                <a:cubicBezTo>
                  <a:pt x="113" y="484"/>
                  <a:pt x="113" y="484"/>
                  <a:pt x="113" y="484"/>
                </a:cubicBezTo>
                <a:cubicBezTo>
                  <a:pt x="88" y="482"/>
                  <a:pt x="88" y="482"/>
                  <a:pt x="88" y="482"/>
                </a:cubicBezTo>
                <a:cubicBezTo>
                  <a:pt x="88" y="480"/>
                  <a:pt x="89" y="478"/>
                  <a:pt x="89" y="476"/>
                </a:cubicBezTo>
                <a:cubicBezTo>
                  <a:pt x="113" y="478"/>
                  <a:pt x="113" y="478"/>
                  <a:pt x="113" y="478"/>
                </a:cubicBezTo>
                <a:cubicBezTo>
                  <a:pt x="114" y="472"/>
                  <a:pt x="114" y="472"/>
                  <a:pt x="114" y="472"/>
                </a:cubicBezTo>
                <a:cubicBezTo>
                  <a:pt x="90" y="469"/>
                  <a:pt x="90" y="469"/>
                  <a:pt x="90" y="469"/>
                </a:cubicBezTo>
                <a:cubicBezTo>
                  <a:pt x="90" y="467"/>
                  <a:pt x="90" y="465"/>
                  <a:pt x="90" y="463"/>
                </a:cubicBezTo>
                <a:cubicBezTo>
                  <a:pt x="114" y="466"/>
                  <a:pt x="114" y="466"/>
                  <a:pt x="114" y="466"/>
                </a:cubicBezTo>
                <a:cubicBezTo>
                  <a:pt x="115" y="460"/>
                  <a:pt x="115" y="460"/>
                  <a:pt x="115" y="460"/>
                </a:cubicBezTo>
                <a:cubicBezTo>
                  <a:pt x="91" y="457"/>
                  <a:pt x="91" y="457"/>
                  <a:pt x="91" y="457"/>
                </a:cubicBezTo>
                <a:cubicBezTo>
                  <a:pt x="92" y="455"/>
                  <a:pt x="92" y="453"/>
                  <a:pt x="92" y="451"/>
                </a:cubicBezTo>
                <a:cubicBezTo>
                  <a:pt x="116" y="455"/>
                  <a:pt x="116" y="455"/>
                  <a:pt x="116" y="455"/>
                </a:cubicBezTo>
                <a:cubicBezTo>
                  <a:pt x="117" y="448"/>
                  <a:pt x="117" y="448"/>
                  <a:pt x="117" y="448"/>
                </a:cubicBezTo>
                <a:cubicBezTo>
                  <a:pt x="93" y="444"/>
                  <a:pt x="93" y="444"/>
                  <a:pt x="93" y="444"/>
                </a:cubicBezTo>
                <a:cubicBezTo>
                  <a:pt x="94" y="442"/>
                  <a:pt x="94" y="440"/>
                  <a:pt x="94" y="438"/>
                </a:cubicBezTo>
                <a:cubicBezTo>
                  <a:pt x="118" y="443"/>
                  <a:pt x="118" y="443"/>
                  <a:pt x="118" y="443"/>
                </a:cubicBezTo>
                <a:cubicBezTo>
                  <a:pt x="120" y="436"/>
                  <a:pt x="120" y="436"/>
                  <a:pt x="120" y="436"/>
                </a:cubicBezTo>
                <a:cubicBezTo>
                  <a:pt x="96" y="432"/>
                  <a:pt x="96" y="432"/>
                  <a:pt x="96" y="432"/>
                </a:cubicBezTo>
                <a:cubicBezTo>
                  <a:pt x="96" y="429"/>
                  <a:pt x="97" y="427"/>
                  <a:pt x="97" y="425"/>
                </a:cubicBezTo>
                <a:cubicBezTo>
                  <a:pt x="121" y="431"/>
                  <a:pt x="121" y="431"/>
                  <a:pt x="121" y="431"/>
                </a:cubicBezTo>
                <a:cubicBezTo>
                  <a:pt x="122" y="425"/>
                  <a:pt x="122" y="425"/>
                  <a:pt x="122" y="425"/>
                </a:cubicBezTo>
                <a:cubicBezTo>
                  <a:pt x="99" y="419"/>
                  <a:pt x="99" y="419"/>
                  <a:pt x="99" y="419"/>
                </a:cubicBezTo>
                <a:cubicBezTo>
                  <a:pt x="99" y="417"/>
                  <a:pt x="100" y="415"/>
                  <a:pt x="100" y="413"/>
                </a:cubicBezTo>
                <a:cubicBezTo>
                  <a:pt x="124" y="419"/>
                  <a:pt x="124" y="419"/>
                  <a:pt x="124" y="419"/>
                </a:cubicBezTo>
                <a:cubicBezTo>
                  <a:pt x="125" y="413"/>
                  <a:pt x="125" y="413"/>
                  <a:pt x="125" y="413"/>
                </a:cubicBezTo>
                <a:cubicBezTo>
                  <a:pt x="102" y="407"/>
                  <a:pt x="102" y="407"/>
                  <a:pt x="102" y="407"/>
                </a:cubicBezTo>
                <a:cubicBezTo>
                  <a:pt x="102" y="405"/>
                  <a:pt x="103" y="403"/>
                  <a:pt x="103" y="401"/>
                </a:cubicBezTo>
                <a:cubicBezTo>
                  <a:pt x="127" y="407"/>
                  <a:pt x="127" y="407"/>
                  <a:pt x="127" y="407"/>
                </a:cubicBezTo>
                <a:cubicBezTo>
                  <a:pt x="129" y="401"/>
                  <a:pt x="129" y="401"/>
                  <a:pt x="129" y="401"/>
                </a:cubicBezTo>
                <a:cubicBezTo>
                  <a:pt x="105" y="394"/>
                  <a:pt x="105" y="394"/>
                  <a:pt x="105" y="394"/>
                </a:cubicBezTo>
                <a:cubicBezTo>
                  <a:pt x="106" y="392"/>
                  <a:pt x="107" y="390"/>
                  <a:pt x="107" y="388"/>
                </a:cubicBezTo>
                <a:cubicBezTo>
                  <a:pt x="130" y="396"/>
                  <a:pt x="130" y="396"/>
                  <a:pt x="130" y="396"/>
                </a:cubicBezTo>
                <a:cubicBezTo>
                  <a:pt x="132" y="390"/>
                  <a:pt x="132" y="390"/>
                  <a:pt x="132" y="390"/>
                </a:cubicBezTo>
                <a:cubicBezTo>
                  <a:pt x="109" y="382"/>
                  <a:pt x="109" y="382"/>
                  <a:pt x="109" y="382"/>
                </a:cubicBezTo>
                <a:cubicBezTo>
                  <a:pt x="110" y="380"/>
                  <a:pt x="111" y="378"/>
                  <a:pt x="111" y="376"/>
                </a:cubicBezTo>
                <a:cubicBezTo>
                  <a:pt x="134" y="384"/>
                  <a:pt x="134" y="384"/>
                  <a:pt x="134" y="384"/>
                </a:cubicBezTo>
                <a:cubicBezTo>
                  <a:pt x="136" y="378"/>
                  <a:pt x="136" y="378"/>
                  <a:pt x="136" y="378"/>
                </a:cubicBezTo>
                <a:cubicBezTo>
                  <a:pt x="114" y="370"/>
                  <a:pt x="114" y="370"/>
                  <a:pt x="114" y="370"/>
                </a:cubicBezTo>
                <a:cubicBezTo>
                  <a:pt x="114" y="368"/>
                  <a:pt x="115" y="366"/>
                  <a:pt x="116" y="364"/>
                </a:cubicBezTo>
                <a:cubicBezTo>
                  <a:pt x="138" y="373"/>
                  <a:pt x="138" y="373"/>
                  <a:pt x="138" y="373"/>
                </a:cubicBezTo>
                <a:cubicBezTo>
                  <a:pt x="141" y="367"/>
                  <a:pt x="141" y="367"/>
                  <a:pt x="141" y="367"/>
                </a:cubicBezTo>
                <a:cubicBezTo>
                  <a:pt x="118" y="358"/>
                  <a:pt x="118" y="358"/>
                  <a:pt x="118" y="358"/>
                </a:cubicBezTo>
                <a:cubicBezTo>
                  <a:pt x="119" y="356"/>
                  <a:pt x="120" y="354"/>
                  <a:pt x="121" y="352"/>
                </a:cubicBezTo>
                <a:cubicBezTo>
                  <a:pt x="143" y="362"/>
                  <a:pt x="143" y="362"/>
                  <a:pt x="143" y="362"/>
                </a:cubicBezTo>
                <a:cubicBezTo>
                  <a:pt x="146" y="356"/>
                  <a:pt x="146" y="356"/>
                  <a:pt x="146" y="356"/>
                </a:cubicBezTo>
                <a:cubicBezTo>
                  <a:pt x="123" y="346"/>
                  <a:pt x="123" y="346"/>
                  <a:pt x="123" y="346"/>
                </a:cubicBezTo>
                <a:cubicBezTo>
                  <a:pt x="124" y="344"/>
                  <a:pt x="125" y="342"/>
                  <a:pt x="126" y="340"/>
                </a:cubicBezTo>
                <a:cubicBezTo>
                  <a:pt x="148" y="351"/>
                  <a:pt x="148" y="351"/>
                  <a:pt x="148" y="351"/>
                </a:cubicBezTo>
                <a:cubicBezTo>
                  <a:pt x="151" y="345"/>
                  <a:pt x="151" y="345"/>
                  <a:pt x="151" y="345"/>
                </a:cubicBezTo>
                <a:cubicBezTo>
                  <a:pt x="129" y="335"/>
                  <a:pt x="129" y="335"/>
                  <a:pt x="129" y="335"/>
                </a:cubicBezTo>
                <a:cubicBezTo>
                  <a:pt x="130" y="333"/>
                  <a:pt x="131" y="331"/>
                  <a:pt x="132" y="329"/>
                </a:cubicBezTo>
                <a:cubicBezTo>
                  <a:pt x="153" y="340"/>
                  <a:pt x="153" y="340"/>
                  <a:pt x="153" y="340"/>
                </a:cubicBezTo>
                <a:cubicBezTo>
                  <a:pt x="156" y="334"/>
                  <a:pt x="156" y="334"/>
                  <a:pt x="156" y="334"/>
                </a:cubicBezTo>
                <a:cubicBezTo>
                  <a:pt x="135" y="323"/>
                  <a:pt x="135" y="323"/>
                  <a:pt x="135" y="323"/>
                </a:cubicBezTo>
                <a:cubicBezTo>
                  <a:pt x="136" y="321"/>
                  <a:pt x="137" y="319"/>
                  <a:pt x="138" y="317"/>
                </a:cubicBezTo>
                <a:cubicBezTo>
                  <a:pt x="159" y="329"/>
                  <a:pt x="159" y="329"/>
                  <a:pt x="159" y="329"/>
                </a:cubicBezTo>
                <a:cubicBezTo>
                  <a:pt x="162" y="323"/>
                  <a:pt x="162" y="323"/>
                  <a:pt x="162" y="323"/>
                </a:cubicBezTo>
                <a:cubicBezTo>
                  <a:pt x="141" y="312"/>
                  <a:pt x="141" y="312"/>
                  <a:pt x="141" y="312"/>
                </a:cubicBezTo>
                <a:cubicBezTo>
                  <a:pt x="142" y="310"/>
                  <a:pt x="143" y="308"/>
                  <a:pt x="144" y="306"/>
                </a:cubicBezTo>
                <a:cubicBezTo>
                  <a:pt x="165" y="318"/>
                  <a:pt x="165" y="318"/>
                  <a:pt x="165" y="318"/>
                </a:cubicBezTo>
                <a:cubicBezTo>
                  <a:pt x="168" y="313"/>
                  <a:pt x="168" y="313"/>
                  <a:pt x="168" y="313"/>
                </a:cubicBezTo>
                <a:cubicBezTo>
                  <a:pt x="147" y="301"/>
                  <a:pt x="147" y="301"/>
                  <a:pt x="147" y="301"/>
                </a:cubicBezTo>
                <a:cubicBezTo>
                  <a:pt x="148" y="299"/>
                  <a:pt x="149" y="297"/>
                  <a:pt x="150" y="295"/>
                </a:cubicBezTo>
                <a:cubicBezTo>
                  <a:pt x="171" y="308"/>
                  <a:pt x="171" y="308"/>
                  <a:pt x="171" y="308"/>
                </a:cubicBezTo>
                <a:cubicBezTo>
                  <a:pt x="174" y="303"/>
                  <a:pt x="174" y="303"/>
                  <a:pt x="174" y="303"/>
                </a:cubicBezTo>
                <a:cubicBezTo>
                  <a:pt x="154" y="290"/>
                  <a:pt x="154" y="290"/>
                  <a:pt x="154" y="290"/>
                </a:cubicBezTo>
                <a:cubicBezTo>
                  <a:pt x="155" y="288"/>
                  <a:pt x="156" y="286"/>
                  <a:pt x="157" y="284"/>
                </a:cubicBezTo>
                <a:cubicBezTo>
                  <a:pt x="177" y="298"/>
                  <a:pt x="177" y="298"/>
                  <a:pt x="177" y="298"/>
                </a:cubicBezTo>
                <a:cubicBezTo>
                  <a:pt x="181" y="293"/>
                  <a:pt x="181" y="293"/>
                  <a:pt x="181" y="293"/>
                </a:cubicBezTo>
                <a:cubicBezTo>
                  <a:pt x="161" y="279"/>
                  <a:pt x="161" y="279"/>
                  <a:pt x="161" y="279"/>
                </a:cubicBezTo>
                <a:cubicBezTo>
                  <a:pt x="162" y="277"/>
                  <a:pt x="163" y="276"/>
                  <a:pt x="165" y="274"/>
                </a:cubicBezTo>
                <a:cubicBezTo>
                  <a:pt x="184" y="288"/>
                  <a:pt x="184" y="288"/>
                  <a:pt x="184" y="288"/>
                </a:cubicBezTo>
                <a:cubicBezTo>
                  <a:pt x="188" y="283"/>
                  <a:pt x="188" y="283"/>
                  <a:pt x="188" y="283"/>
                </a:cubicBezTo>
                <a:cubicBezTo>
                  <a:pt x="168" y="269"/>
                  <a:pt x="168" y="269"/>
                  <a:pt x="168" y="269"/>
                </a:cubicBezTo>
                <a:cubicBezTo>
                  <a:pt x="170" y="267"/>
                  <a:pt x="171" y="265"/>
                  <a:pt x="172" y="263"/>
                </a:cubicBezTo>
                <a:cubicBezTo>
                  <a:pt x="191" y="278"/>
                  <a:pt x="191" y="278"/>
                  <a:pt x="191" y="278"/>
                </a:cubicBezTo>
                <a:cubicBezTo>
                  <a:pt x="195" y="273"/>
                  <a:pt x="195" y="273"/>
                  <a:pt x="195" y="273"/>
                </a:cubicBezTo>
                <a:cubicBezTo>
                  <a:pt x="176" y="258"/>
                  <a:pt x="176" y="258"/>
                  <a:pt x="176" y="258"/>
                </a:cubicBezTo>
                <a:cubicBezTo>
                  <a:pt x="177" y="257"/>
                  <a:pt x="179" y="255"/>
                  <a:pt x="180" y="253"/>
                </a:cubicBezTo>
                <a:cubicBezTo>
                  <a:pt x="199" y="268"/>
                  <a:pt x="199" y="268"/>
                  <a:pt x="199" y="268"/>
                </a:cubicBezTo>
                <a:cubicBezTo>
                  <a:pt x="203" y="264"/>
                  <a:pt x="203" y="264"/>
                  <a:pt x="203" y="264"/>
                </a:cubicBezTo>
                <a:cubicBezTo>
                  <a:pt x="184" y="248"/>
                  <a:pt x="184" y="248"/>
                  <a:pt x="184" y="248"/>
                </a:cubicBezTo>
                <a:cubicBezTo>
                  <a:pt x="185" y="247"/>
                  <a:pt x="187" y="245"/>
                  <a:pt x="188" y="243"/>
                </a:cubicBezTo>
                <a:cubicBezTo>
                  <a:pt x="206" y="259"/>
                  <a:pt x="206" y="259"/>
                  <a:pt x="206" y="259"/>
                </a:cubicBezTo>
                <a:cubicBezTo>
                  <a:pt x="211" y="254"/>
                  <a:pt x="211" y="254"/>
                  <a:pt x="211" y="254"/>
                </a:cubicBezTo>
                <a:cubicBezTo>
                  <a:pt x="192" y="239"/>
                  <a:pt x="192" y="239"/>
                  <a:pt x="192" y="239"/>
                </a:cubicBezTo>
                <a:cubicBezTo>
                  <a:pt x="194" y="237"/>
                  <a:pt x="195" y="235"/>
                  <a:pt x="197" y="234"/>
                </a:cubicBezTo>
                <a:cubicBezTo>
                  <a:pt x="214" y="250"/>
                  <a:pt x="214" y="250"/>
                  <a:pt x="214" y="250"/>
                </a:cubicBezTo>
                <a:cubicBezTo>
                  <a:pt x="219" y="245"/>
                  <a:pt x="219" y="245"/>
                  <a:pt x="219" y="245"/>
                </a:cubicBezTo>
                <a:cubicBezTo>
                  <a:pt x="201" y="229"/>
                  <a:pt x="201" y="229"/>
                  <a:pt x="201" y="229"/>
                </a:cubicBezTo>
                <a:cubicBezTo>
                  <a:pt x="202" y="227"/>
                  <a:pt x="204" y="226"/>
                  <a:pt x="205" y="224"/>
                </a:cubicBezTo>
                <a:cubicBezTo>
                  <a:pt x="223" y="241"/>
                  <a:pt x="223" y="241"/>
                  <a:pt x="223" y="241"/>
                </a:cubicBezTo>
                <a:cubicBezTo>
                  <a:pt x="227" y="237"/>
                  <a:pt x="227" y="237"/>
                  <a:pt x="227" y="237"/>
                </a:cubicBezTo>
                <a:cubicBezTo>
                  <a:pt x="210" y="220"/>
                  <a:pt x="210" y="220"/>
                  <a:pt x="210" y="220"/>
                </a:cubicBezTo>
                <a:cubicBezTo>
                  <a:pt x="211" y="218"/>
                  <a:pt x="213" y="217"/>
                  <a:pt x="214" y="215"/>
                </a:cubicBezTo>
                <a:cubicBezTo>
                  <a:pt x="231" y="233"/>
                  <a:pt x="231" y="233"/>
                  <a:pt x="231" y="233"/>
                </a:cubicBezTo>
                <a:cubicBezTo>
                  <a:pt x="236" y="228"/>
                  <a:pt x="236" y="228"/>
                  <a:pt x="236" y="228"/>
                </a:cubicBezTo>
                <a:cubicBezTo>
                  <a:pt x="219" y="211"/>
                  <a:pt x="219" y="211"/>
                  <a:pt x="219" y="211"/>
                </a:cubicBezTo>
                <a:cubicBezTo>
                  <a:pt x="221" y="209"/>
                  <a:pt x="222" y="208"/>
                  <a:pt x="224" y="207"/>
                </a:cubicBezTo>
                <a:cubicBezTo>
                  <a:pt x="240" y="224"/>
                  <a:pt x="240" y="224"/>
                  <a:pt x="240" y="224"/>
                </a:cubicBezTo>
                <a:cubicBezTo>
                  <a:pt x="245" y="220"/>
                  <a:pt x="245" y="220"/>
                  <a:pt x="245" y="220"/>
                </a:cubicBezTo>
                <a:cubicBezTo>
                  <a:pt x="228" y="202"/>
                  <a:pt x="228" y="202"/>
                  <a:pt x="228" y="202"/>
                </a:cubicBezTo>
                <a:cubicBezTo>
                  <a:pt x="230" y="201"/>
                  <a:pt x="231" y="199"/>
                  <a:pt x="233" y="198"/>
                </a:cubicBezTo>
                <a:cubicBezTo>
                  <a:pt x="249" y="216"/>
                  <a:pt x="249" y="216"/>
                  <a:pt x="249" y="216"/>
                </a:cubicBezTo>
                <a:cubicBezTo>
                  <a:pt x="254" y="212"/>
                  <a:pt x="254" y="212"/>
                  <a:pt x="254" y="212"/>
                </a:cubicBezTo>
                <a:cubicBezTo>
                  <a:pt x="238" y="194"/>
                  <a:pt x="238" y="194"/>
                  <a:pt x="238" y="194"/>
                </a:cubicBezTo>
                <a:cubicBezTo>
                  <a:pt x="240" y="192"/>
                  <a:pt x="241" y="191"/>
                  <a:pt x="243" y="190"/>
                </a:cubicBezTo>
                <a:cubicBezTo>
                  <a:pt x="258" y="208"/>
                  <a:pt x="258" y="208"/>
                  <a:pt x="258" y="208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248" y="186"/>
                  <a:pt x="248" y="186"/>
                  <a:pt x="248" y="186"/>
                </a:cubicBezTo>
                <a:cubicBezTo>
                  <a:pt x="250" y="184"/>
                  <a:pt x="251" y="183"/>
                  <a:pt x="253" y="182"/>
                </a:cubicBezTo>
                <a:cubicBezTo>
                  <a:pt x="268" y="201"/>
                  <a:pt x="268" y="201"/>
                  <a:pt x="268" y="201"/>
                </a:cubicBezTo>
                <a:cubicBezTo>
                  <a:pt x="273" y="197"/>
                  <a:pt x="273" y="197"/>
                  <a:pt x="273" y="197"/>
                </a:cubicBezTo>
                <a:cubicBezTo>
                  <a:pt x="258" y="178"/>
                  <a:pt x="258" y="178"/>
                  <a:pt x="258" y="178"/>
                </a:cubicBezTo>
                <a:cubicBezTo>
                  <a:pt x="260" y="176"/>
                  <a:pt x="261" y="175"/>
                  <a:pt x="263" y="174"/>
                </a:cubicBezTo>
                <a:cubicBezTo>
                  <a:pt x="277" y="194"/>
                  <a:pt x="277" y="194"/>
                  <a:pt x="277" y="194"/>
                </a:cubicBezTo>
                <a:cubicBezTo>
                  <a:pt x="282" y="190"/>
                  <a:pt x="282" y="190"/>
                  <a:pt x="282" y="190"/>
                </a:cubicBezTo>
                <a:cubicBezTo>
                  <a:pt x="268" y="170"/>
                  <a:pt x="268" y="170"/>
                  <a:pt x="268" y="170"/>
                </a:cubicBezTo>
                <a:cubicBezTo>
                  <a:pt x="270" y="169"/>
                  <a:pt x="272" y="168"/>
                  <a:pt x="274" y="167"/>
                </a:cubicBezTo>
                <a:cubicBezTo>
                  <a:pt x="287" y="187"/>
                  <a:pt x="287" y="187"/>
                  <a:pt x="287" y="187"/>
                </a:cubicBezTo>
                <a:cubicBezTo>
                  <a:pt x="292" y="183"/>
                  <a:pt x="292" y="183"/>
                  <a:pt x="292" y="183"/>
                </a:cubicBezTo>
                <a:cubicBezTo>
                  <a:pt x="279" y="163"/>
                  <a:pt x="279" y="163"/>
                  <a:pt x="279" y="163"/>
                </a:cubicBezTo>
                <a:cubicBezTo>
                  <a:pt x="281" y="162"/>
                  <a:pt x="282" y="161"/>
                  <a:pt x="284" y="160"/>
                </a:cubicBezTo>
                <a:cubicBezTo>
                  <a:pt x="297" y="180"/>
                  <a:pt x="297" y="180"/>
                  <a:pt x="297" y="180"/>
                </a:cubicBezTo>
                <a:cubicBezTo>
                  <a:pt x="302" y="177"/>
                  <a:pt x="302" y="177"/>
                  <a:pt x="302" y="177"/>
                </a:cubicBezTo>
                <a:cubicBezTo>
                  <a:pt x="290" y="156"/>
                  <a:pt x="290" y="156"/>
                  <a:pt x="290" y="156"/>
                </a:cubicBezTo>
                <a:cubicBezTo>
                  <a:pt x="292" y="155"/>
                  <a:pt x="293" y="154"/>
                  <a:pt x="295" y="153"/>
                </a:cubicBezTo>
                <a:cubicBezTo>
                  <a:pt x="307" y="174"/>
                  <a:pt x="307" y="174"/>
                  <a:pt x="307" y="174"/>
                </a:cubicBezTo>
                <a:cubicBezTo>
                  <a:pt x="313" y="171"/>
                  <a:pt x="313" y="171"/>
                  <a:pt x="313" y="171"/>
                </a:cubicBezTo>
                <a:cubicBezTo>
                  <a:pt x="301" y="150"/>
                  <a:pt x="301" y="150"/>
                  <a:pt x="301" y="150"/>
                </a:cubicBezTo>
                <a:cubicBezTo>
                  <a:pt x="303" y="149"/>
                  <a:pt x="304" y="148"/>
                  <a:pt x="306" y="147"/>
                </a:cubicBezTo>
                <a:cubicBezTo>
                  <a:pt x="318" y="168"/>
                  <a:pt x="318" y="168"/>
                  <a:pt x="318" y="168"/>
                </a:cubicBezTo>
                <a:cubicBezTo>
                  <a:pt x="323" y="165"/>
                  <a:pt x="323" y="165"/>
                  <a:pt x="323" y="165"/>
                </a:cubicBezTo>
                <a:cubicBezTo>
                  <a:pt x="312" y="143"/>
                  <a:pt x="312" y="143"/>
                  <a:pt x="312" y="143"/>
                </a:cubicBezTo>
                <a:cubicBezTo>
                  <a:pt x="314" y="142"/>
                  <a:pt x="316" y="141"/>
                  <a:pt x="317" y="140"/>
                </a:cubicBezTo>
                <a:cubicBezTo>
                  <a:pt x="329" y="162"/>
                  <a:pt x="329" y="162"/>
                  <a:pt x="329" y="162"/>
                </a:cubicBezTo>
                <a:cubicBezTo>
                  <a:pt x="334" y="159"/>
                  <a:pt x="334" y="159"/>
                  <a:pt x="334" y="159"/>
                </a:cubicBezTo>
                <a:cubicBezTo>
                  <a:pt x="323" y="138"/>
                  <a:pt x="323" y="138"/>
                  <a:pt x="323" y="138"/>
                </a:cubicBezTo>
                <a:cubicBezTo>
                  <a:pt x="325" y="137"/>
                  <a:pt x="327" y="136"/>
                  <a:pt x="329" y="135"/>
                </a:cubicBezTo>
                <a:cubicBezTo>
                  <a:pt x="339" y="157"/>
                  <a:pt x="339" y="157"/>
                  <a:pt x="339" y="157"/>
                </a:cubicBezTo>
                <a:cubicBezTo>
                  <a:pt x="345" y="154"/>
                  <a:pt x="345" y="154"/>
                  <a:pt x="345" y="154"/>
                </a:cubicBezTo>
                <a:cubicBezTo>
                  <a:pt x="335" y="132"/>
                  <a:pt x="335" y="132"/>
                  <a:pt x="335" y="132"/>
                </a:cubicBezTo>
                <a:cubicBezTo>
                  <a:pt x="337" y="131"/>
                  <a:pt x="339" y="130"/>
                  <a:pt x="340" y="129"/>
                </a:cubicBezTo>
                <a:cubicBezTo>
                  <a:pt x="350" y="152"/>
                  <a:pt x="350" y="152"/>
                  <a:pt x="350" y="152"/>
                </a:cubicBezTo>
                <a:cubicBezTo>
                  <a:pt x="356" y="149"/>
                  <a:pt x="356" y="149"/>
                  <a:pt x="356" y="149"/>
                </a:cubicBezTo>
                <a:cubicBezTo>
                  <a:pt x="346" y="127"/>
                  <a:pt x="346" y="127"/>
                  <a:pt x="346" y="127"/>
                </a:cubicBezTo>
                <a:cubicBezTo>
                  <a:pt x="348" y="126"/>
                  <a:pt x="350" y="125"/>
                  <a:pt x="352" y="124"/>
                </a:cubicBezTo>
                <a:cubicBezTo>
                  <a:pt x="361" y="147"/>
                  <a:pt x="361" y="147"/>
                  <a:pt x="361" y="147"/>
                </a:cubicBezTo>
                <a:cubicBezTo>
                  <a:pt x="367" y="145"/>
                  <a:pt x="367" y="145"/>
                  <a:pt x="367" y="145"/>
                </a:cubicBezTo>
                <a:cubicBezTo>
                  <a:pt x="358" y="122"/>
                  <a:pt x="358" y="122"/>
                  <a:pt x="358" y="122"/>
                </a:cubicBezTo>
                <a:cubicBezTo>
                  <a:pt x="360" y="121"/>
                  <a:pt x="362" y="120"/>
                  <a:pt x="364" y="120"/>
                </a:cubicBezTo>
                <a:cubicBezTo>
                  <a:pt x="373" y="142"/>
                  <a:pt x="373" y="142"/>
                  <a:pt x="373" y="142"/>
                </a:cubicBezTo>
                <a:cubicBezTo>
                  <a:pt x="378" y="140"/>
                  <a:pt x="378" y="140"/>
                  <a:pt x="378" y="140"/>
                </a:cubicBezTo>
                <a:cubicBezTo>
                  <a:pt x="370" y="117"/>
                  <a:pt x="370" y="117"/>
                  <a:pt x="370" y="117"/>
                </a:cubicBezTo>
                <a:cubicBezTo>
                  <a:pt x="372" y="117"/>
                  <a:pt x="374" y="116"/>
                  <a:pt x="376" y="115"/>
                </a:cubicBezTo>
                <a:cubicBezTo>
                  <a:pt x="384" y="138"/>
                  <a:pt x="384" y="138"/>
                  <a:pt x="384" y="138"/>
                </a:cubicBezTo>
                <a:cubicBezTo>
                  <a:pt x="390" y="136"/>
                  <a:pt x="390" y="136"/>
                  <a:pt x="390" y="136"/>
                </a:cubicBezTo>
                <a:cubicBezTo>
                  <a:pt x="382" y="113"/>
                  <a:pt x="382" y="113"/>
                  <a:pt x="382" y="113"/>
                </a:cubicBezTo>
                <a:cubicBezTo>
                  <a:pt x="384" y="113"/>
                  <a:pt x="386" y="112"/>
                  <a:pt x="388" y="111"/>
                </a:cubicBezTo>
                <a:cubicBezTo>
                  <a:pt x="395" y="135"/>
                  <a:pt x="395" y="135"/>
                  <a:pt x="395" y="135"/>
                </a:cubicBezTo>
                <a:cubicBezTo>
                  <a:pt x="401" y="133"/>
                  <a:pt x="401" y="133"/>
                  <a:pt x="401" y="133"/>
                </a:cubicBezTo>
                <a:cubicBezTo>
                  <a:pt x="395" y="110"/>
                  <a:pt x="395" y="110"/>
                  <a:pt x="395" y="110"/>
                </a:cubicBezTo>
                <a:cubicBezTo>
                  <a:pt x="397" y="109"/>
                  <a:pt x="399" y="108"/>
                  <a:pt x="401" y="108"/>
                </a:cubicBezTo>
                <a:cubicBezTo>
                  <a:pt x="407" y="131"/>
                  <a:pt x="407" y="131"/>
                  <a:pt x="407" y="131"/>
                </a:cubicBezTo>
                <a:cubicBezTo>
                  <a:pt x="413" y="130"/>
                  <a:pt x="413" y="130"/>
                  <a:pt x="413" y="130"/>
                </a:cubicBezTo>
                <a:cubicBezTo>
                  <a:pt x="407" y="106"/>
                  <a:pt x="407" y="106"/>
                  <a:pt x="407" y="106"/>
                </a:cubicBezTo>
                <a:cubicBezTo>
                  <a:pt x="409" y="106"/>
                  <a:pt x="411" y="105"/>
                  <a:pt x="413" y="105"/>
                </a:cubicBezTo>
                <a:cubicBezTo>
                  <a:pt x="419" y="128"/>
                  <a:pt x="419" y="128"/>
                  <a:pt x="419" y="128"/>
                </a:cubicBezTo>
                <a:cubicBezTo>
                  <a:pt x="425" y="127"/>
                  <a:pt x="425" y="127"/>
                  <a:pt x="425" y="127"/>
                </a:cubicBezTo>
                <a:cubicBezTo>
                  <a:pt x="420" y="103"/>
                  <a:pt x="420" y="103"/>
                  <a:pt x="420" y="103"/>
                </a:cubicBezTo>
                <a:cubicBezTo>
                  <a:pt x="422" y="103"/>
                  <a:pt x="424" y="102"/>
                  <a:pt x="426" y="102"/>
                </a:cubicBezTo>
                <a:cubicBezTo>
                  <a:pt x="431" y="126"/>
                  <a:pt x="431" y="126"/>
                  <a:pt x="431" y="126"/>
                </a:cubicBezTo>
                <a:cubicBezTo>
                  <a:pt x="437" y="124"/>
                  <a:pt x="437" y="124"/>
                  <a:pt x="437" y="124"/>
                </a:cubicBezTo>
                <a:cubicBezTo>
                  <a:pt x="432" y="101"/>
                  <a:pt x="432" y="101"/>
                  <a:pt x="432" y="101"/>
                </a:cubicBezTo>
                <a:cubicBezTo>
                  <a:pt x="434" y="100"/>
                  <a:pt x="436" y="100"/>
                  <a:pt x="438" y="99"/>
                </a:cubicBezTo>
                <a:cubicBezTo>
                  <a:pt x="442" y="123"/>
                  <a:pt x="442" y="123"/>
                  <a:pt x="442" y="123"/>
                </a:cubicBezTo>
                <a:cubicBezTo>
                  <a:pt x="449" y="122"/>
                  <a:pt x="449" y="122"/>
                  <a:pt x="449" y="122"/>
                </a:cubicBezTo>
                <a:cubicBezTo>
                  <a:pt x="445" y="98"/>
                  <a:pt x="445" y="98"/>
                  <a:pt x="445" y="98"/>
                </a:cubicBezTo>
                <a:cubicBezTo>
                  <a:pt x="447" y="98"/>
                  <a:pt x="449" y="98"/>
                  <a:pt x="451" y="97"/>
                </a:cubicBezTo>
                <a:cubicBezTo>
                  <a:pt x="454" y="121"/>
                  <a:pt x="454" y="121"/>
                  <a:pt x="454" y="121"/>
                </a:cubicBezTo>
                <a:cubicBezTo>
                  <a:pt x="461" y="121"/>
                  <a:pt x="461" y="121"/>
                  <a:pt x="461" y="121"/>
                </a:cubicBezTo>
                <a:cubicBezTo>
                  <a:pt x="457" y="97"/>
                  <a:pt x="457" y="97"/>
                  <a:pt x="457" y="97"/>
                </a:cubicBezTo>
                <a:cubicBezTo>
                  <a:pt x="459" y="96"/>
                  <a:pt x="462" y="96"/>
                  <a:pt x="464" y="96"/>
                </a:cubicBezTo>
                <a:cubicBezTo>
                  <a:pt x="466" y="120"/>
                  <a:pt x="466" y="120"/>
                  <a:pt x="466" y="120"/>
                </a:cubicBezTo>
                <a:cubicBezTo>
                  <a:pt x="473" y="119"/>
                  <a:pt x="473" y="119"/>
                  <a:pt x="473" y="119"/>
                </a:cubicBezTo>
                <a:cubicBezTo>
                  <a:pt x="470" y="95"/>
                  <a:pt x="470" y="95"/>
                  <a:pt x="470" y="95"/>
                </a:cubicBezTo>
                <a:cubicBezTo>
                  <a:pt x="472" y="95"/>
                  <a:pt x="474" y="95"/>
                  <a:pt x="476" y="94"/>
                </a:cubicBezTo>
                <a:cubicBezTo>
                  <a:pt x="478" y="119"/>
                  <a:pt x="478" y="119"/>
                  <a:pt x="478" y="119"/>
                </a:cubicBezTo>
                <a:cubicBezTo>
                  <a:pt x="485" y="118"/>
                  <a:pt x="485" y="118"/>
                  <a:pt x="485" y="118"/>
                </a:cubicBezTo>
                <a:cubicBezTo>
                  <a:pt x="483" y="94"/>
                  <a:pt x="483" y="94"/>
                  <a:pt x="483" y="94"/>
                </a:cubicBezTo>
                <a:cubicBezTo>
                  <a:pt x="485" y="94"/>
                  <a:pt x="487" y="94"/>
                  <a:pt x="489" y="94"/>
                </a:cubicBezTo>
                <a:cubicBezTo>
                  <a:pt x="490" y="118"/>
                  <a:pt x="490" y="118"/>
                  <a:pt x="490" y="118"/>
                </a:cubicBezTo>
                <a:cubicBezTo>
                  <a:pt x="497" y="118"/>
                  <a:pt x="497" y="118"/>
                  <a:pt x="497" y="118"/>
                </a:cubicBezTo>
                <a:cubicBezTo>
                  <a:pt x="496" y="93"/>
                  <a:pt x="496" y="93"/>
                  <a:pt x="496" y="93"/>
                </a:cubicBezTo>
                <a:cubicBezTo>
                  <a:pt x="498" y="93"/>
                  <a:pt x="500" y="93"/>
                  <a:pt x="502" y="93"/>
                </a:cubicBezTo>
                <a:cubicBezTo>
                  <a:pt x="502" y="117"/>
                  <a:pt x="502" y="117"/>
                  <a:pt x="502" y="117"/>
                </a:cubicBezTo>
                <a:cubicBezTo>
                  <a:pt x="509" y="117"/>
                  <a:pt x="509" y="117"/>
                  <a:pt x="509" y="117"/>
                </a:cubicBezTo>
                <a:cubicBezTo>
                  <a:pt x="508" y="93"/>
                  <a:pt x="508" y="93"/>
                  <a:pt x="508" y="93"/>
                </a:cubicBezTo>
                <a:cubicBezTo>
                  <a:pt x="509" y="93"/>
                  <a:pt x="509" y="93"/>
                  <a:pt x="509" y="93"/>
                </a:cubicBezTo>
                <a:cubicBezTo>
                  <a:pt x="510" y="93"/>
                  <a:pt x="512" y="93"/>
                  <a:pt x="513" y="93"/>
                </a:cubicBezTo>
                <a:cubicBezTo>
                  <a:pt x="515" y="93"/>
                  <a:pt x="515" y="93"/>
                  <a:pt x="515" y="93"/>
                </a:cubicBezTo>
                <a:cubicBezTo>
                  <a:pt x="515" y="117"/>
                  <a:pt x="515" y="117"/>
                  <a:pt x="515" y="117"/>
                </a:cubicBezTo>
                <a:cubicBezTo>
                  <a:pt x="521" y="117"/>
                  <a:pt x="521" y="117"/>
                  <a:pt x="521" y="117"/>
                </a:cubicBezTo>
                <a:cubicBezTo>
                  <a:pt x="521" y="93"/>
                  <a:pt x="521" y="93"/>
                  <a:pt x="521" y="93"/>
                </a:cubicBezTo>
                <a:cubicBezTo>
                  <a:pt x="523" y="93"/>
                  <a:pt x="525" y="93"/>
                  <a:pt x="528" y="93"/>
                </a:cubicBezTo>
                <a:cubicBezTo>
                  <a:pt x="527" y="117"/>
                  <a:pt x="527" y="117"/>
                  <a:pt x="527" y="117"/>
                </a:cubicBezTo>
                <a:cubicBezTo>
                  <a:pt x="533" y="118"/>
                  <a:pt x="533" y="118"/>
                  <a:pt x="533" y="118"/>
                </a:cubicBezTo>
                <a:cubicBezTo>
                  <a:pt x="534" y="93"/>
                  <a:pt x="534" y="93"/>
                  <a:pt x="534" y="93"/>
                </a:cubicBezTo>
                <a:cubicBezTo>
                  <a:pt x="536" y="93"/>
                  <a:pt x="538" y="94"/>
                  <a:pt x="540" y="94"/>
                </a:cubicBezTo>
                <a:cubicBezTo>
                  <a:pt x="539" y="118"/>
                  <a:pt x="539" y="118"/>
                  <a:pt x="539" y="118"/>
                </a:cubicBezTo>
                <a:cubicBezTo>
                  <a:pt x="545" y="118"/>
                  <a:pt x="545" y="118"/>
                  <a:pt x="545" y="118"/>
                </a:cubicBezTo>
                <a:cubicBezTo>
                  <a:pt x="547" y="94"/>
                  <a:pt x="547" y="94"/>
                  <a:pt x="547" y="94"/>
                </a:cubicBezTo>
                <a:cubicBezTo>
                  <a:pt x="549" y="94"/>
                  <a:pt x="551" y="95"/>
                  <a:pt x="553" y="95"/>
                </a:cubicBezTo>
                <a:cubicBezTo>
                  <a:pt x="551" y="119"/>
                  <a:pt x="551" y="119"/>
                  <a:pt x="551" y="119"/>
                </a:cubicBezTo>
                <a:cubicBezTo>
                  <a:pt x="557" y="120"/>
                  <a:pt x="557" y="120"/>
                  <a:pt x="557" y="120"/>
                </a:cubicBezTo>
                <a:cubicBezTo>
                  <a:pt x="560" y="95"/>
                  <a:pt x="560" y="95"/>
                  <a:pt x="560" y="95"/>
                </a:cubicBezTo>
                <a:cubicBezTo>
                  <a:pt x="562" y="96"/>
                  <a:pt x="564" y="96"/>
                  <a:pt x="566" y="96"/>
                </a:cubicBezTo>
                <a:cubicBezTo>
                  <a:pt x="563" y="120"/>
                  <a:pt x="563" y="120"/>
                  <a:pt x="563" y="120"/>
                </a:cubicBezTo>
                <a:cubicBezTo>
                  <a:pt x="569" y="121"/>
                  <a:pt x="569" y="121"/>
                  <a:pt x="569" y="121"/>
                </a:cubicBezTo>
                <a:cubicBezTo>
                  <a:pt x="572" y="97"/>
                  <a:pt x="572" y="97"/>
                  <a:pt x="572" y="97"/>
                </a:cubicBezTo>
                <a:cubicBezTo>
                  <a:pt x="574" y="97"/>
                  <a:pt x="576" y="98"/>
                  <a:pt x="579" y="98"/>
                </a:cubicBezTo>
                <a:cubicBezTo>
                  <a:pt x="575" y="122"/>
                  <a:pt x="575" y="122"/>
                  <a:pt x="575" y="122"/>
                </a:cubicBezTo>
                <a:cubicBezTo>
                  <a:pt x="581" y="123"/>
                  <a:pt x="581" y="123"/>
                  <a:pt x="581" y="123"/>
                </a:cubicBezTo>
                <a:cubicBezTo>
                  <a:pt x="585" y="99"/>
                  <a:pt x="585" y="99"/>
                  <a:pt x="585" y="99"/>
                </a:cubicBezTo>
                <a:cubicBezTo>
                  <a:pt x="587" y="99"/>
                  <a:pt x="589" y="100"/>
                  <a:pt x="591" y="100"/>
                </a:cubicBezTo>
                <a:cubicBezTo>
                  <a:pt x="587" y="124"/>
                  <a:pt x="587" y="124"/>
                  <a:pt x="587" y="124"/>
                </a:cubicBezTo>
                <a:cubicBezTo>
                  <a:pt x="593" y="125"/>
                  <a:pt x="593" y="125"/>
                  <a:pt x="593" y="125"/>
                </a:cubicBezTo>
                <a:cubicBezTo>
                  <a:pt x="598" y="101"/>
                  <a:pt x="598" y="101"/>
                  <a:pt x="598" y="101"/>
                </a:cubicBezTo>
                <a:cubicBezTo>
                  <a:pt x="600" y="102"/>
                  <a:pt x="602" y="102"/>
                  <a:pt x="604" y="103"/>
                </a:cubicBezTo>
                <a:cubicBezTo>
                  <a:pt x="599" y="126"/>
                  <a:pt x="599" y="126"/>
                  <a:pt x="599" y="126"/>
                </a:cubicBezTo>
                <a:cubicBezTo>
                  <a:pt x="605" y="128"/>
                  <a:pt x="605" y="128"/>
                  <a:pt x="605" y="128"/>
                </a:cubicBezTo>
                <a:cubicBezTo>
                  <a:pt x="610" y="104"/>
                  <a:pt x="610" y="104"/>
                  <a:pt x="610" y="104"/>
                </a:cubicBezTo>
                <a:cubicBezTo>
                  <a:pt x="612" y="104"/>
                  <a:pt x="614" y="105"/>
                  <a:pt x="616" y="105"/>
                </a:cubicBezTo>
                <a:cubicBezTo>
                  <a:pt x="610" y="129"/>
                  <a:pt x="610" y="129"/>
                  <a:pt x="610" y="129"/>
                </a:cubicBezTo>
                <a:cubicBezTo>
                  <a:pt x="616" y="131"/>
                  <a:pt x="616" y="131"/>
                  <a:pt x="616" y="131"/>
                </a:cubicBezTo>
                <a:cubicBezTo>
                  <a:pt x="623" y="107"/>
                  <a:pt x="623" y="107"/>
                  <a:pt x="623" y="107"/>
                </a:cubicBezTo>
                <a:cubicBezTo>
                  <a:pt x="625" y="108"/>
                  <a:pt x="627" y="108"/>
                  <a:pt x="629" y="109"/>
                </a:cubicBezTo>
                <a:cubicBezTo>
                  <a:pt x="622" y="132"/>
                  <a:pt x="622" y="132"/>
                  <a:pt x="622" y="132"/>
                </a:cubicBezTo>
                <a:cubicBezTo>
                  <a:pt x="628" y="134"/>
                  <a:pt x="628" y="134"/>
                  <a:pt x="628" y="134"/>
                </a:cubicBezTo>
                <a:cubicBezTo>
                  <a:pt x="635" y="111"/>
                  <a:pt x="635" y="111"/>
                  <a:pt x="635" y="111"/>
                </a:cubicBezTo>
                <a:cubicBezTo>
                  <a:pt x="637" y="111"/>
                  <a:pt x="639" y="112"/>
                  <a:pt x="641" y="112"/>
                </a:cubicBezTo>
                <a:cubicBezTo>
                  <a:pt x="634" y="136"/>
                  <a:pt x="634" y="136"/>
                  <a:pt x="634" y="136"/>
                </a:cubicBezTo>
                <a:cubicBezTo>
                  <a:pt x="640" y="138"/>
                  <a:pt x="640" y="138"/>
                  <a:pt x="640" y="138"/>
                </a:cubicBezTo>
                <a:cubicBezTo>
                  <a:pt x="647" y="114"/>
                  <a:pt x="647" y="114"/>
                  <a:pt x="647" y="114"/>
                </a:cubicBezTo>
                <a:cubicBezTo>
                  <a:pt x="649" y="115"/>
                  <a:pt x="651" y="116"/>
                  <a:pt x="653" y="116"/>
                </a:cubicBezTo>
                <a:cubicBezTo>
                  <a:pt x="645" y="139"/>
                  <a:pt x="645" y="139"/>
                  <a:pt x="645" y="139"/>
                </a:cubicBezTo>
                <a:cubicBezTo>
                  <a:pt x="651" y="141"/>
                  <a:pt x="651" y="141"/>
                  <a:pt x="651" y="141"/>
                </a:cubicBezTo>
                <a:cubicBezTo>
                  <a:pt x="659" y="119"/>
                  <a:pt x="659" y="119"/>
                  <a:pt x="659" y="119"/>
                </a:cubicBezTo>
                <a:cubicBezTo>
                  <a:pt x="661" y="119"/>
                  <a:pt x="663" y="120"/>
                  <a:pt x="665" y="121"/>
                </a:cubicBezTo>
                <a:cubicBezTo>
                  <a:pt x="656" y="144"/>
                  <a:pt x="656" y="144"/>
                  <a:pt x="656" y="144"/>
                </a:cubicBezTo>
                <a:cubicBezTo>
                  <a:pt x="662" y="146"/>
                  <a:pt x="662" y="146"/>
                  <a:pt x="662" y="146"/>
                </a:cubicBezTo>
                <a:cubicBezTo>
                  <a:pt x="671" y="123"/>
                  <a:pt x="671" y="123"/>
                  <a:pt x="671" y="123"/>
                </a:cubicBezTo>
                <a:cubicBezTo>
                  <a:pt x="673" y="124"/>
                  <a:pt x="675" y="125"/>
                  <a:pt x="677" y="126"/>
                </a:cubicBezTo>
                <a:cubicBezTo>
                  <a:pt x="668" y="148"/>
                  <a:pt x="668" y="148"/>
                  <a:pt x="668" y="148"/>
                </a:cubicBezTo>
                <a:cubicBezTo>
                  <a:pt x="674" y="150"/>
                  <a:pt x="674" y="150"/>
                  <a:pt x="674" y="150"/>
                </a:cubicBezTo>
                <a:cubicBezTo>
                  <a:pt x="683" y="128"/>
                  <a:pt x="683" y="128"/>
                  <a:pt x="683" y="128"/>
                </a:cubicBezTo>
                <a:cubicBezTo>
                  <a:pt x="685" y="129"/>
                  <a:pt x="687" y="130"/>
                  <a:pt x="689" y="131"/>
                </a:cubicBezTo>
                <a:cubicBezTo>
                  <a:pt x="679" y="153"/>
                  <a:pt x="679" y="153"/>
                  <a:pt x="679" y="153"/>
                </a:cubicBezTo>
                <a:cubicBezTo>
                  <a:pt x="685" y="156"/>
                  <a:pt x="685" y="156"/>
                  <a:pt x="685" y="156"/>
                </a:cubicBezTo>
                <a:cubicBezTo>
                  <a:pt x="695" y="134"/>
                  <a:pt x="695" y="134"/>
                  <a:pt x="695" y="134"/>
                </a:cubicBezTo>
                <a:cubicBezTo>
                  <a:pt x="697" y="134"/>
                  <a:pt x="699" y="135"/>
                  <a:pt x="701" y="136"/>
                </a:cubicBezTo>
                <a:cubicBezTo>
                  <a:pt x="690" y="158"/>
                  <a:pt x="690" y="158"/>
                  <a:pt x="690" y="158"/>
                </a:cubicBezTo>
                <a:cubicBezTo>
                  <a:pt x="695" y="161"/>
                  <a:pt x="695" y="161"/>
                  <a:pt x="695" y="161"/>
                </a:cubicBezTo>
                <a:cubicBezTo>
                  <a:pt x="706" y="139"/>
                  <a:pt x="706" y="139"/>
                  <a:pt x="706" y="139"/>
                </a:cubicBezTo>
                <a:cubicBezTo>
                  <a:pt x="708" y="140"/>
                  <a:pt x="710" y="141"/>
                  <a:pt x="712" y="142"/>
                </a:cubicBezTo>
                <a:cubicBezTo>
                  <a:pt x="701" y="164"/>
                  <a:pt x="701" y="164"/>
                  <a:pt x="701" y="164"/>
                </a:cubicBezTo>
                <a:cubicBezTo>
                  <a:pt x="706" y="167"/>
                  <a:pt x="706" y="167"/>
                  <a:pt x="706" y="167"/>
                </a:cubicBezTo>
                <a:cubicBezTo>
                  <a:pt x="718" y="145"/>
                  <a:pt x="718" y="145"/>
                  <a:pt x="718" y="145"/>
                </a:cubicBezTo>
                <a:cubicBezTo>
                  <a:pt x="720" y="146"/>
                  <a:pt x="721" y="147"/>
                  <a:pt x="723" y="148"/>
                </a:cubicBezTo>
                <a:cubicBezTo>
                  <a:pt x="711" y="169"/>
                  <a:pt x="711" y="169"/>
                  <a:pt x="711" y="169"/>
                </a:cubicBezTo>
                <a:cubicBezTo>
                  <a:pt x="717" y="172"/>
                  <a:pt x="717" y="172"/>
                  <a:pt x="717" y="172"/>
                </a:cubicBezTo>
                <a:cubicBezTo>
                  <a:pt x="729" y="152"/>
                  <a:pt x="729" y="152"/>
                  <a:pt x="729" y="152"/>
                </a:cubicBezTo>
                <a:cubicBezTo>
                  <a:pt x="731" y="153"/>
                  <a:pt x="733" y="154"/>
                  <a:pt x="734" y="155"/>
                </a:cubicBezTo>
                <a:cubicBezTo>
                  <a:pt x="722" y="175"/>
                  <a:pt x="722" y="175"/>
                  <a:pt x="722" y="175"/>
                </a:cubicBezTo>
                <a:cubicBezTo>
                  <a:pt x="727" y="179"/>
                  <a:pt x="727" y="179"/>
                  <a:pt x="727" y="179"/>
                </a:cubicBezTo>
                <a:cubicBezTo>
                  <a:pt x="740" y="158"/>
                  <a:pt x="740" y="158"/>
                  <a:pt x="740" y="158"/>
                </a:cubicBezTo>
                <a:cubicBezTo>
                  <a:pt x="742" y="159"/>
                  <a:pt x="743" y="161"/>
                  <a:pt x="745" y="162"/>
                </a:cubicBezTo>
                <a:cubicBezTo>
                  <a:pt x="732" y="182"/>
                  <a:pt x="732" y="182"/>
                  <a:pt x="732" y="182"/>
                </a:cubicBezTo>
                <a:cubicBezTo>
                  <a:pt x="737" y="185"/>
                  <a:pt x="737" y="185"/>
                  <a:pt x="737" y="185"/>
                </a:cubicBezTo>
                <a:cubicBezTo>
                  <a:pt x="751" y="165"/>
                  <a:pt x="751" y="165"/>
                  <a:pt x="751" y="165"/>
                </a:cubicBezTo>
                <a:cubicBezTo>
                  <a:pt x="752" y="166"/>
                  <a:pt x="754" y="168"/>
                  <a:pt x="756" y="169"/>
                </a:cubicBezTo>
                <a:cubicBezTo>
                  <a:pt x="742" y="189"/>
                  <a:pt x="742" y="189"/>
                  <a:pt x="742" y="189"/>
                </a:cubicBezTo>
                <a:cubicBezTo>
                  <a:pt x="747" y="192"/>
                  <a:pt x="747" y="192"/>
                  <a:pt x="747" y="192"/>
                </a:cubicBezTo>
                <a:cubicBezTo>
                  <a:pt x="761" y="173"/>
                  <a:pt x="761" y="173"/>
                  <a:pt x="761" y="173"/>
                </a:cubicBezTo>
                <a:cubicBezTo>
                  <a:pt x="763" y="174"/>
                  <a:pt x="765" y="175"/>
                  <a:pt x="766" y="176"/>
                </a:cubicBezTo>
                <a:cubicBezTo>
                  <a:pt x="752" y="196"/>
                  <a:pt x="752" y="196"/>
                  <a:pt x="752" y="196"/>
                </a:cubicBezTo>
                <a:cubicBezTo>
                  <a:pt x="757" y="199"/>
                  <a:pt x="757" y="199"/>
                  <a:pt x="757" y="199"/>
                </a:cubicBezTo>
                <a:cubicBezTo>
                  <a:pt x="771" y="180"/>
                  <a:pt x="771" y="180"/>
                  <a:pt x="771" y="180"/>
                </a:cubicBezTo>
                <a:cubicBezTo>
                  <a:pt x="773" y="182"/>
                  <a:pt x="775" y="183"/>
                  <a:pt x="776" y="184"/>
                </a:cubicBezTo>
                <a:cubicBezTo>
                  <a:pt x="761" y="203"/>
                  <a:pt x="761" y="203"/>
                  <a:pt x="761" y="203"/>
                </a:cubicBezTo>
                <a:cubicBezTo>
                  <a:pt x="766" y="207"/>
                  <a:pt x="766" y="207"/>
                  <a:pt x="766" y="207"/>
                </a:cubicBezTo>
                <a:cubicBezTo>
                  <a:pt x="782" y="188"/>
                  <a:pt x="782" y="188"/>
                  <a:pt x="782" y="188"/>
                </a:cubicBezTo>
                <a:cubicBezTo>
                  <a:pt x="783" y="189"/>
                  <a:pt x="785" y="191"/>
                  <a:pt x="786" y="192"/>
                </a:cubicBezTo>
                <a:cubicBezTo>
                  <a:pt x="771" y="211"/>
                  <a:pt x="771" y="211"/>
                  <a:pt x="771" y="211"/>
                </a:cubicBezTo>
                <a:cubicBezTo>
                  <a:pt x="776" y="215"/>
                  <a:pt x="776" y="215"/>
                  <a:pt x="776" y="215"/>
                </a:cubicBezTo>
                <a:cubicBezTo>
                  <a:pt x="791" y="196"/>
                  <a:pt x="791" y="196"/>
                  <a:pt x="791" y="196"/>
                </a:cubicBezTo>
                <a:cubicBezTo>
                  <a:pt x="793" y="198"/>
                  <a:pt x="795" y="199"/>
                  <a:pt x="796" y="201"/>
                </a:cubicBezTo>
                <a:cubicBezTo>
                  <a:pt x="780" y="219"/>
                  <a:pt x="780" y="219"/>
                  <a:pt x="780" y="219"/>
                </a:cubicBezTo>
                <a:cubicBezTo>
                  <a:pt x="785" y="223"/>
                  <a:pt x="785" y="223"/>
                  <a:pt x="785" y="223"/>
                </a:cubicBezTo>
                <a:cubicBezTo>
                  <a:pt x="801" y="205"/>
                  <a:pt x="801" y="205"/>
                  <a:pt x="801" y="205"/>
                </a:cubicBezTo>
                <a:cubicBezTo>
                  <a:pt x="802" y="206"/>
                  <a:pt x="804" y="208"/>
                  <a:pt x="806" y="209"/>
                </a:cubicBezTo>
                <a:cubicBezTo>
                  <a:pt x="789" y="227"/>
                  <a:pt x="789" y="227"/>
                  <a:pt x="789" y="227"/>
                </a:cubicBezTo>
                <a:cubicBezTo>
                  <a:pt x="793" y="231"/>
                  <a:pt x="793" y="231"/>
                  <a:pt x="793" y="231"/>
                </a:cubicBezTo>
                <a:cubicBezTo>
                  <a:pt x="810" y="214"/>
                  <a:pt x="810" y="214"/>
                  <a:pt x="810" y="214"/>
                </a:cubicBezTo>
                <a:cubicBezTo>
                  <a:pt x="812" y="215"/>
                  <a:pt x="813" y="217"/>
                  <a:pt x="815" y="218"/>
                </a:cubicBezTo>
                <a:cubicBezTo>
                  <a:pt x="798" y="235"/>
                  <a:pt x="798" y="235"/>
                  <a:pt x="798" y="235"/>
                </a:cubicBezTo>
                <a:cubicBezTo>
                  <a:pt x="802" y="240"/>
                  <a:pt x="802" y="240"/>
                  <a:pt x="802" y="240"/>
                </a:cubicBezTo>
                <a:cubicBezTo>
                  <a:pt x="819" y="223"/>
                  <a:pt x="819" y="223"/>
                  <a:pt x="819" y="223"/>
                </a:cubicBezTo>
                <a:cubicBezTo>
                  <a:pt x="821" y="224"/>
                  <a:pt x="822" y="226"/>
                  <a:pt x="824" y="227"/>
                </a:cubicBezTo>
                <a:cubicBezTo>
                  <a:pt x="806" y="244"/>
                  <a:pt x="806" y="244"/>
                  <a:pt x="806" y="244"/>
                </a:cubicBezTo>
                <a:cubicBezTo>
                  <a:pt x="810" y="248"/>
                  <a:pt x="810" y="248"/>
                  <a:pt x="810" y="248"/>
                </a:cubicBezTo>
                <a:cubicBezTo>
                  <a:pt x="828" y="232"/>
                  <a:pt x="828" y="232"/>
                  <a:pt x="828" y="232"/>
                </a:cubicBezTo>
                <a:cubicBezTo>
                  <a:pt x="829" y="234"/>
                  <a:pt x="831" y="235"/>
                  <a:pt x="832" y="237"/>
                </a:cubicBezTo>
                <a:cubicBezTo>
                  <a:pt x="814" y="253"/>
                  <a:pt x="814" y="253"/>
                  <a:pt x="814" y="253"/>
                </a:cubicBezTo>
                <a:cubicBezTo>
                  <a:pt x="818" y="257"/>
                  <a:pt x="818" y="257"/>
                  <a:pt x="818" y="257"/>
                </a:cubicBezTo>
                <a:cubicBezTo>
                  <a:pt x="837" y="242"/>
                  <a:pt x="837" y="242"/>
                  <a:pt x="837" y="242"/>
                </a:cubicBezTo>
                <a:cubicBezTo>
                  <a:pt x="838" y="243"/>
                  <a:pt x="839" y="245"/>
                  <a:pt x="841" y="246"/>
                </a:cubicBezTo>
                <a:cubicBezTo>
                  <a:pt x="822" y="262"/>
                  <a:pt x="822" y="262"/>
                  <a:pt x="822" y="262"/>
                </a:cubicBezTo>
                <a:cubicBezTo>
                  <a:pt x="826" y="267"/>
                  <a:pt x="826" y="267"/>
                  <a:pt x="826" y="267"/>
                </a:cubicBezTo>
                <a:cubicBezTo>
                  <a:pt x="845" y="252"/>
                  <a:pt x="845" y="252"/>
                  <a:pt x="845" y="252"/>
                </a:cubicBezTo>
                <a:cubicBezTo>
                  <a:pt x="846" y="253"/>
                  <a:pt x="847" y="255"/>
                  <a:pt x="849" y="256"/>
                </a:cubicBezTo>
                <a:cubicBezTo>
                  <a:pt x="830" y="271"/>
                  <a:pt x="830" y="271"/>
                  <a:pt x="830" y="271"/>
                </a:cubicBezTo>
                <a:cubicBezTo>
                  <a:pt x="833" y="276"/>
                  <a:pt x="833" y="276"/>
                  <a:pt x="833" y="276"/>
                </a:cubicBezTo>
                <a:cubicBezTo>
                  <a:pt x="853" y="262"/>
                  <a:pt x="853" y="262"/>
                  <a:pt x="853" y="262"/>
                </a:cubicBezTo>
                <a:cubicBezTo>
                  <a:pt x="854" y="263"/>
                  <a:pt x="855" y="265"/>
                  <a:pt x="856" y="267"/>
                </a:cubicBezTo>
                <a:cubicBezTo>
                  <a:pt x="837" y="281"/>
                  <a:pt x="837" y="281"/>
                  <a:pt x="837" y="281"/>
                </a:cubicBezTo>
                <a:cubicBezTo>
                  <a:pt x="841" y="286"/>
                  <a:pt x="841" y="286"/>
                  <a:pt x="841" y="286"/>
                </a:cubicBezTo>
                <a:cubicBezTo>
                  <a:pt x="860" y="272"/>
                  <a:pt x="860" y="272"/>
                  <a:pt x="860" y="272"/>
                </a:cubicBezTo>
                <a:cubicBezTo>
                  <a:pt x="861" y="274"/>
                  <a:pt x="863" y="275"/>
                  <a:pt x="864" y="277"/>
                </a:cubicBezTo>
                <a:cubicBezTo>
                  <a:pt x="844" y="291"/>
                  <a:pt x="844" y="291"/>
                  <a:pt x="844" y="291"/>
                </a:cubicBezTo>
                <a:cubicBezTo>
                  <a:pt x="845" y="292"/>
                  <a:pt x="845" y="292"/>
                  <a:pt x="845" y="292"/>
                </a:cubicBezTo>
                <a:cubicBezTo>
                  <a:pt x="845" y="293"/>
                  <a:pt x="847" y="296"/>
                  <a:pt x="847" y="296"/>
                </a:cubicBezTo>
                <a:cubicBezTo>
                  <a:pt x="868" y="282"/>
                  <a:pt x="868" y="282"/>
                  <a:pt x="868" y="282"/>
                </a:cubicBezTo>
                <a:cubicBezTo>
                  <a:pt x="869" y="284"/>
                  <a:pt x="870" y="286"/>
                  <a:pt x="871" y="288"/>
                </a:cubicBezTo>
                <a:cubicBezTo>
                  <a:pt x="851" y="301"/>
                  <a:pt x="851" y="301"/>
                  <a:pt x="851" y="301"/>
                </a:cubicBezTo>
                <a:cubicBezTo>
                  <a:pt x="854" y="306"/>
                  <a:pt x="854" y="306"/>
                  <a:pt x="854" y="306"/>
                </a:cubicBezTo>
                <a:cubicBezTo>
                  <a:pt x="874" y="293"/>
                  <a:pt x="874" y="293"/>
                  <a:pt x="874" y="293"/>
                </a:cubicBezTo>
                <a:cubicBezTo>
                  <a:pt x="876" y="295"/>
                  <a:pt x="877" y="297"/>
                  <a:pt x="878" y="298"/>
                </a:cubicBezTo>
                <a:cubicBezTo>
                  <a:pt x="857" y="311"/>
                  <a:pt x="857" y="311"/>
                  <a:pt x="857" y="311"/>
                </a:cubicBezTo>
                <a:cubicBezTo>
                  <a:pt x="860" y="316"/>
                  <a:pt x="860" y="316"/>
                  <a:pt x="860" y="316"/>
                </a:cubicBezTo>
                <a:cubicBezTo>
                  <a:pt x="881" y="304"/>
                  <a:pt x="881" y="304"/>
                  <a:pt x="881" y="304"/>
                </a:cubicBezTo>
                <a:cubicBezTo>
                  <a:pt x="882" y="306"/>
                  <a:pt x="883" y="308"/>
                  <a:pt x="884" y="309"/>
                </a:cubicBezTo>
                <a:cubicBezTo>
                  <a:pt x="863" y="321"/>
                  <a:pt x="863" y="321"/>
                  <a:pt x="863" y="321"/>
                </a:cubicBezTo>
                <a:cubicBezTo>
                  <a:pt x="866" y="327"/>
                  <a:pt x="866" y="327"/>
                  <a:pt x="866" y="327"/>
                </a:cubicBezTo>
                <a:cubicBezTo>
                  <a:pt x="887" y="315"/>
                  <a:pt x="887" y="315"/>
                  <a:pt x="887" y="315"/>
                </a:cubicBezTo>
                <a:cubicBezTo>
                  <a:pt x="888" y="317"/>
                  <a:pt x="889" y="319"/>
                  <a:pt x="890" y="321"/>
                </a:cubicBezTo>
                <a:cubicBezTo>
                  <a:pt x="869" y="332"/>
                  <a:pt x="869" y="332"/>
                  <a:pt x="869" y="332"/>
                </a:cubicBezTo>
                <a:cubicBezTo>
                  <a:pt x="872" y="338"/>
                  <a:pt x="872" y="338"/>
                  <a:pt x="872" y="338"/>
                </a:cubicBezTo>
                <a:cubicBezTo>
                  <a:pt x="893" y="326"/>
                  <a:pt x="893" y="326"/>
                  <a:pt x="893" y="326"/>
                </a:cubicBezTo>
                <a:cubicBezTo>
                  <a:pt x="894" y="328"/>
                  <a:pt x="895" y="330"/>
                  <a:pt x="896" y="332"/>
                </a:cubicBezTo>
                <a:cubicBezTo>
                  <a:pt x="874" y="343"/>
                  <a:pt x="874" y="343"/>
                  <a:pt x="874" y="343"/>
                </a:cubicBezTo>
                <a:cubicBezTo>
                  <a:pt x="877" y="348"/>
                  <a:pt x="877" y="348"/>
                  <a:pt x="877" y="348"/>
                </a:cubicBezTo>
                <a:cubicBezTo>
                  <a:pt x="899" y="338"/>
                  <a:pt x="899" y="338"/>
                  <a:pt x="899" y="338"/>
                </a:cubicBezTo>
                <a:cubicBezTo>
                  <a:pt x="900" y="340"/>
                  <a:pt x="901" y="342"/>
                  <a:pt x="902" y="344"/>
                </a:cubicBezTo>
                <a:cubicBezTo>
                  <a:pt x="880" y="354"/>
                  <a:pt x="880" y="354"/>
                  <a:pt x="880" y="354"/>
                </a:cubicBezTo>
                <a:cubicBezTo>
                  <a:pt x="880" y="355"/>
                  <a:pt x="880" y="355"/>
                  <a:pt x="880" y="355"/>
                </a:cubicBezTo>
                <a:cubicBezTo>
                  <a:pt x="881" y="356"/>
                  <a:pt x="882" y="359"/>
                  <a:pt x="882" y="359"/>
                </a:cubicBezTo>
                <a:cubicBezTo>
                  <a:pt x="904" y="350"/>
                  <a:pt x="904" y="350"/>
                  <a:pt x="904" y="350"/>
                </a:cubicBezTo>
                <a:cubicBezTo>
                  <a:pt x="905" y="351"/>
                  <a:pt x="906" y="353"/>
                  <a:pt x="907" y="355"/>
                </a:cubicBezTo>
                <a:cubicBezTo>
                  <a:pt x="884" y="365"/>
                  <a:pt x="884" y="365"/>
                  <a:pt x="884" y="365"/>
                </a:cubicBezTo>
                <a:cubicBezTo>
                  <a:pt x="887" y="370"/>
                  <a:pt x="887" y="370"/>
                  <a:pt x="887" y="370"/>
                </a:cubicBezTo>
                <a:cubicBezTo>
                  <a:pt x="909" y="361"/>
                  <a:pt x="909" y="361"/>
                  <a:pt x="909" y="361"/>
                </a:cubicBezTo>
                <a:cubicBezTo>
                  <a:pt x="910" y="363"/>
                  <a:pt x="911" y="365"/>
                  <a:pt x="912" y="367"/>
                </a:cubicBezTo>
                <a:cubicBezTo>
                  <a:pt x="889" y="376"/>
                  <a:pt x="889" y="376"/>
                  <a:pt x="889" y="376"/>
                </a:cubicBezTo>
                <a:cubicBezTo>
                  <a:pt x="891" y="382"/>
                  <a:pt x="891" y="382"/>
                  <a:pt x="891" y="382"/>
                </a:cubicBezTo>
                <a:cubicBezTo>
                  <a:pt x="914" y="373"/>
                  <a:pt x="914" y="373"/>
                  <a:pt x="914" y="373"/>
                </a:cubicBezTo>
                <a:cubicBezTo>
                  <a:pt x="915" y="375"/>
                  <a:pt x="915" y="377"/>
                  <a:pt x="916" y="379"/>
                </a:cubicBezTo>
                <a:cubicBezTo>
                  <a:pt x="893" y="387"/>
                  <a:pt x="893" y="387"/>
                  <a:pt x="893" y="387"/>
                </a:cubicBezTo>
                <a:cubicBezTo>
                  <a:pt x="895" y="393"/>
                  <a:pt x="895" y="393"/>
                  <a:pt x="895" y="393"/>
                </a:cubicBezTo>
                <a:cubicBezTo>
                  <a:pt x="918" y="385"/>
                  <a:pt x="918" y="385"/>
                  <a:pt x="918" y="385"/>
                </a:cubicBezTo>
                <a:cubicBezTo>
                  <a:pt x="919" y="387"/>
                  <a:pt x="919" y="389"/>
                  <a:pt x="920" y="391"/>
                </a:cubicBezTo>
                <a:cubicBezTo>
                  <a:pt x="897" y="399"/>
                  <a:pt x="897" y="399"/>
                  <a:pt x="897" y="399"/>
                </a:cubicBezTo>
                <a:cubicBezTo>
                  <a:pt x="899" y="405"/>
                  <a:pt x="899" y="405"/>
                  <a:pt x="899" y="405"/>
                </a:cubicBezTo>
                <a:cubicBezTo>
                  <a:pt x="922" y="398"/>
                  <a:pt x="922" y="398"/>
                  <a:pt x="922" y="398"/>
                </a:cubicBezTo>
                <a:cubicBezTo>
                  <a:pt x="922" y="400"/>
                  <a:pt x="923" y="402"/>
                  <a:pt x="924" y="404"/>
                </a:cubicBezTo>
                <a:cubicBezTo>
                  <a:pt x="900" y="410"/>
                  <a:pt x="900" y="410"/>
                  <a:pt x="900" y="410"/>
                </a:cubicBezTo>
                <a:cubicBezTo>
                  <a:pt x="901" y="411"/>
                  <a:pt x="901" y="411"/>
                  <a:pt x="901" y="411"/>
                </a:cubicBezTo>
                <a:cubicBezTo>
                  <a:pt x="901" y="413"/>
                  <a:pt x="901" y="414"/>
                  <a:pt x="902" y="415"/>
                </a:cubicBezTo>
                <a:cubicBezTo>
                  <a:pt x="902" y="416"/>
                  <a:pt x="902" y="416"/>
                  <a:pt x="902" y="416"/>
                </a:cubicBezTo>
                <a:cubicBezTo>
                  <a:pt x="925" y="410"/>
                  <a:pt x="925" y="410"/>
                  <a:pt x="925" y="410"/>
                </a:cubicBezTo>
                <a:cubicBezTo>
                  <a:pt x="926" y="412"/>
                  <a:pt x="926" y="414"/>
                  <a:pt x="927" y="416"/>
                </a:cubicBezTo>
                <a:cubicBezTo>
                  <a:pt x="903" y="422"/>
                  <a:pt x="903" y="422"/>
                  <a:pt x="903" y="422"/>
                </a:cubicBezTo>
                <a:cubicBezTo>
                  <a:pt x="905" y="428"/>
                  <a:pt x="905" y="428"/>
                  <a:pt x="905" y="428"/>
                </a:cubicBezTo>
                <a:cubicBezTo>
                  <a:pt x="928" y="422"/>
                  <a:pt x="928" y="422"/>
                  <a:pt x="928" y="422"/>
                </a:cubicBezTo>
                <a:cubicBezTo>
                  <a:pt x="929" y="424"/>
                  <a:pt x="929" y="427"/>
                  <a:pt x="930" y="429"/>
                </a:cubicBezTo>
                <a:cubicBezTo>
                  <a:pt x="906" y="434"/>
                  <a:pt x="906" y="434"/>
                  <a:pt x="906" y="434"/>
                </a:cubicBezTo>
                <a:cubicBezTo>
                  <a:pt x="907" y="440"/>
                  <a:pt x="907" y="440"/>
                  <a:pt x="907" y="440"/>
                </a:cubicBezTo>
                <a:cubicBezTo>
                  <a:pt x="931" y="435"/>
                  <a:pt x="931" y="435"/>
                  <a:pt x="931" y="435"/>
                </a:cubicBezTo>
                <a:cubicBezTo>
                  <a:pt x="932" y="437"/>
                  <a:pt x="932" y="439"/>
                  <a:pt x="932" y="441"/>
                </a:cubicBezTo>
                <a:cubicBezTo>
                  <a:pt x="908" y="445"/>
                  <a:pt x="908" y="445"/>
                  <a:pt x="908" y="445"/>
                </a:cubicBezTo>
                <a:cubicBezTo>
                  <a:pt x="910" y="452"/>
                  <a:pt x="910" y="452"/>
                  <a:pt x="910" y="452"/>
                </a:cubicBezTo>
                <a:cubicBezTo>
                  <a:pt x="934" y="448"/>
                  <a:pt x="934" y="448"/>
                  <a:pt x="934" y="448"/>
                </a:cubicBezTo>
                <a:cubicBezTo>
                  <a:pt x="934" y="450"/>
                  <a:pt x="934" y="452"/>
                  <a:pt x="935" y="454"/>
                </a:cubicBezTo>
                <a:cubicBezTo>
                  <a:pt x="910" y="457"/>
                  <a:pt x="910" y="457"/>
                  <a:pt x="910" y="457"/>
                </a:cubicBezTo>
                <a:cubicBezTo>
                  <a:pt x="911" y="464"/>
                  <a:pt x="911" y="464"/>
                  <a:pt x="911" y="464"/>
                </a:cubicBezTo>
                <a:cubicBezTo>
                  <a:pt x="935" y="460"/>
                  <a:pt x="935" y="460"/>
                  <a:pt x="935" y="460"/>
                </a:cubicBezTo>
                <a:cubicBezTo>
                  <a:pt x="936" y="462"/>
                  <a:pt x="936" y="464"/>
                  <a:pt x="936" y="466"/>
                </a:cubicBezTo>
                <a:cubicBezTo>
                  <a:pt x="912" y="469"/>
                  <a:pt x="912" y="469"/>
                  <a:pt x="912" y="469"/>
                </a:cubicBezTo>
                <a:cubicBezTo>
                  <a:pt x="913" y="476"/>
                  <a:pt x="913" y="476"/>
                  <a:pt x="913" y="476"/>
                </a:cubicBezTo>
                <a:cubicBezTo>
                  <a:pt x="937" y="473"/>
                  <a:pt x="937" y="473"/>
                  <a:pt x="937" y="473"/>
                </a:cubicBezTo>
                <a:cubicBezTo>
                  <a:pt x="937" y="475"/>
                  <a:pt x="937" y="477"/>
                  <a:pt x="938" y="479"/>
                </a:cubicBezTo>
                <a:cubicBezTo>
                  <a:pt x="913" y="481"/>
                  <a:pt x="913" y="481"/>
                  <a:pt x="913" y="481"/>
                </a:cubicBezTo>
                <a:cubicBezTo>
                  <a:pt x="914" y="488"/>
                  <a:pt x="914" y="488"/>
                  <a:pt x="914" y="488"/>
                </a:cubicBezTo>
                <a:cubicBezTo>
                  <a:pt x="938" y="486"/>
                  <a:pt x="938" y="486"/>
                  <a:pt x="938" y="486"/>
                </a:cubicBezTo>
                <a:cubicBezTo>
                  <a:pt x="938" y="488"/>
                  <a:pt x="939" y="490"/>
                  <a:pt x="939" y="492"/>
                </a:cubicBezTo>
                <a:cubicBezTo>
                  <a:pt x="914" y="493"/>
                  <a:pt x="914" y="493"/>
                  <a:pt x="914" y="493"/>
                </a:cubicBezTo>
                <a:cubicBezTo>
                  <a:pt x="915" y="500"/>
                  <a:pt x="915" y="500"/>
                  <a:pt x="915" y="500"/>
                </a:cubicBezTo>
                <a:cubicBezTo>
                  <a:pt x="939" y="499"/>
                  <a:pt x="939" y="499"/>
                  <a:pt x="939" y="499"/>
                </a:cubicBezTo>
                <a:cubicBezTo>
                  <a:pt x="939" y="501"/>
                  <a:pt x="939" y="503"/>
                  <a:pt x="939" y="505"/>
                </a:cubicBezTo>
                <a:cubicBezTo>
                  <a:pt x="915" y="506"/>
                  <a:pt x="915" y="506"/>
                  <a:pt x="915" y="506"/>
                </a:cubicBezTo>
                <a:cubicBezTo>
                  <a:pt x="915" y="512"/>
                  <a:pt x="915" y="512"/>
                  <a:pt x="915" y="512"/>
                </a:cubicBezTo>
                <a:cubicBezTo>
                  <a:pt x="939" y="511"/>
                  <a:pt x="939" y="511"/>
                  <a:pt x="939" y="511"/>
                </a:cubicBezTo>
                <a:cubicBezTo>
                  <a:pt x="940" y="513"/>
                  <a:pt x="940" y="516"/>
                  <a:pt x="940" y="518"/>
                </a:cubicBezTo>
                <a:cubicBezTo>
                  <a:pt x="915" y="518"/>
                  <a:pt x="915" y="518"/>
                  <a:pt x="915" y="518"/>
                </a:cubicBezTo>
                <a:cubicBezTo>
                  <a:pt x="915" y="524"/>
                  <a:pt x="915" y="524"/>
                  <a:pt x="915" y="524"/>
                </a:cubicBezTo>
                <a:cubicBezTo>
                  <a:pt x="940" y="525"/>
                  <a:pt x="940" y="525"/>
                  <a:pt x="940" y="525"/>
                </a:cubicBezTo>
                <a:cubicBezTo>
                  <a:pt x="939" y="527"/>
                  <a:pt x="939" y="529"/>
                  <a:pt x="939" y="531"/>
                </a:cubicBezTo>
                <a:cubicBezTo>
                  <a:pt x="915" y="530"/>
                  <a:pt x="915" y="530"/>
                  <a:pt x="915" y="530"/>
                </a:cubicBezTo>
                <a:cubicBezTo>
                  <a:pt x="915" y="537"/>
                  <a:pt x="915" y="537"/>
                  <a:pt x="915" y="537"/>
                </a:cubicBezTo>
                <a:cubicBezTo>
                  <a:pt x="939" y="538"/>
                  <a:pt x="939" y="538"/>
                  <a:pt x="939" y="538"/>
                </a:cubicBezTo>
                <a:cubicBezTo>
                  <a:pt x="939" y="540"/>
                  <a:pt x="939" y="542"/>
                  <a:pt x="939" y="544"/>
                </a:cubicBezTo>
                <a:cubicBezTo>
                  <a:pt x="915" y="542"/>
                  <a:pt x="915" y="542"/>
                  <a:pt x="915" y="542"/>
                </a:cubicBezTo>
                <a:cubicBezTo>
                  <a:pt x="914" y="549"/>
                  <a:pt x="914" y="549"/>
                  <a:pt x="914" y="549"/>
                </a:cubicBezTo>
                <a:cubicBezTo>
                  <a:pt x="938" y="550"/>
                  <a:pt x="938" y="550"/>
                  <a:pt x="938" y="550"/>
                </a:cubicBezTo>
                <a:cubicBezTo>
                  <a:pt x="938" y="552"/>
                  <a:pt x="938" y="554"/>
                  <a:pt x="938" y="557"/>
                </a:cubicBezTo>
                <a:cubicBezTo>
                  <a:pt x="914" y="554"/>
                  <a:pt x="914" y="554"/>
                  <a:pt x="914" y="554"/>
                </a:cubicBezTo>
                <a:cubicBezTo>
                  <a:pt x="913" y="561"/>
                  <a:pt x="913" y="561"/>
                  <a:pt x="913" y="561"/>
                </a:cubicBezTo>
                <a:cubicBezTo>
                  <a:pt x="937" y="563"/>
                  <a:pt x="937" y="563"/>
                  <a:pt x="937" y="563"/>
                </a:cubicBezTo>
                <a:cubicBezTo>
                  <a:pt x="937" y="565"/>
                  <a:pt x="937" y="567"/>
                  <a:pt x="937" y="569"/>
                </a:cubicBezTo>
                <a:cubicBezTo>
                  <a:pt x="912" y="566"/>
                  <a:pt x="912" y="566"/>
                  <a:pt x="912" y="566"/>
                </a:cubicBezTo>
                <a:cubicBezTo>
                  <a:pt x="912" y="573"/>
                  <a:pt x="912" y="573"/>
                  <a:pt x="912" y="573"/>
                </a:cubicBezTo>
                <a:cubicBezTo>
                  <a:pt x="936" y="576"/>
                  <a:pt x="936" y="576"/>
                  <a:pt x="936" y="576"/>
                </a:cubicBezTo>
                <a:cubicBezTo>
                  <a:pt x="936" y="578"/>
                  <a:pt x="935" y="580"/>
                  <a:pt x="935" y="582"/>
                </a:cubicBezTo>
                <a:cubicBezTo>
                  <a:pt x="911" y="578"/>
                  <a:pt x="911" y="578"/>
                  <a:pt x="911" y="578"/>
                </a:cubicBezTo>
                <a:cubicBezTo>
                  <a:pt x="910" y="585"/>
                  <a:pt x="910" y="585"/>
                  <a:pt x="910" y="585"/>
                </a:cubicBezTo>
                <a:cubicBezTo>
                  <a:pt x="934" y="589"/>
                  <a:pt x="934" y="589"/>
                  <a:pt x="934" y="589"/>
                </a:cubicBezTo>
                <a:cubicBezTo>
                  <a:pt x="934" y="591"/>
                  <a:pt x="933" y="593"/>
                  <a:pt x="933" y="595"/>
                </a:cubicBezTo>
                <a:cubicBezTo>
                  <a:pt x="909" y="590"/>
                  <a:pt x="909" y="590"/>
                  <a:pt x="909" y="590"/>
                </a:cubicBezTo>
                <a:cubicBezTo>
                  <a:pt x="908" y="597"/>
                  <a:pt x="908" y="597"/>
                  <a:pt x="908" y="597"/>
                </a:cubicBezTo>
                <a:cubicBezTo>
                  <a:pt x="932" y="601"/>
                  <a:pt x="932" y="601"/>
                  <a:pt x="932" y="601"/>
                </a:cubicBezTo>
                <a:cubicBezTo>
                  <a:pt x="931" y="603"/>
                  <a:pt x="931" y="605"/>
                  <a:pt x="930" y="607"/>
                </a:cubicBezTo>
                <a:cubicBezTo>
                  <a:pt x="907" y="602"/>
                  <a:pt x="907" y="602"/>
                  <a:pt x="907" y="602"/>
                </a:cubicBezTo>
                <a:cubicBezTo>
                  <a:pt x="905" y="608"/>
                  <a:pt x="905" y="608"/>
                  <a:pt x="905" y="608"/>
                </a:cubicBezTo>
                <a:cubicBezTo>
                  <a:pt x="929" y="614"/>
                  <a:pt x="929" y="614"/>
                  <a:pt x="929" y="614"/>
                </a:cubicBezTo>
                <a:cubicBezTo>
                  <a:pt x="929" y="616"/>
                  <a:pt x="928" y="618"/>
                  <a:pt x="928" y="620"/>
                </a:cubicBezTo>
                <a:cubicBezTo>
                  <a:pt x="904" y="614"/>
                  <a:pt x="904" y="614"/>
                  <a:pt x="904" y="614"/>
                </a:cubicBezTo>
                <a:cubicBezTo>
                  <a:pt x="902" y="620"/>
                  <a:pt x="902" y="620"/>
                  <a:pt x="902" y="620"/>
                </a:cubicBezTo>
                <a:cubicBezTo>
                  <a:pt x="926" y="626"/>
                  <a:pt x="926" y="626"/>
                  <a:pt x="926" y="626"/>
                </a:cubicBezTo>
                <a:cubicBezTo>
                  <a:pt x="925" y="628"/>
                  <a:pt x="925" y="630"/>
                  <a:pt x="924" y="632"/>
                </a:cubicBezTo>
                <a:cubicBezTo>
                  <a:pt x="901" y="626"/>
                  <a:pt x="901" y="626"/>
                  <a:pt x="901" y="626"/>
                </a:cubicBezTo>
                <a:cubicBezTo>
                  <a:pt x="899" y="632"/>
                  <a:pt x="899" y="632"/>
                  <a:pt x="899" y="632"/>
                </a:cubicBezTo>
                <a:cubicBezTo>
                  <a:pt x="923" y="638"/>
                  <a:pt x="923" y="638"/>
                  <a:pt x="923" y="638"/>
                </a:cubicBezTo>
                <a:cubicBezTo>
                  <a:pt x="922" y="641"/>
                  <a:pt x="921" y="643"/>
                  <a:pt x="921" y="645"/>
                </a:cubicBezTo>
                <a:cubicBezTo>
                  <a:pt x="898" y="637"/>
                  <a:pt x="898" y="637"/>
                  <a:pt x="898" y="637"/>
                </a:cubicBezTo>
                <a:cubicBezTo>
                  <a:pt x="896" y="643"/>
                  <a:pt x="896" y="643"/>
                  <a:pt x="896" y="643"/>
                </a:cubicBezTo>
                <a:cubicBezTo>
                  <a:pt x="919" y="651"/>
                  <a:pt x="919" y="651"/>
                  <a:pt x="919" y="651"/>
                </a:cubicBezTo>
                <a:cubicBezTo>
                  <a:pt x="918" y="653"/>
                  <a:pt x="918" y="655"/>
                  <a:pt x="917" y="657"/>
                </a:cubicBezTo>
                <a:cubicBezTo>
                  <a:pt x="894" y="649"/>
                  <a:pt x="894" y="649"/>
                  <a:pt x="894" y="649"/>
                </a:cubicBezTo>
                <a:cubicBezTo>
                  <a:pt x="892" y="655"/>
                  <a:pt x="892" y="655"/>
                  <a:pt x="892" y="655"/>
                </a:cubicBezTo>
                <a:cubicBezTo>
                  <a:pt x="915" y="663"/>
                  <a:pt x="915" y="663"/>
                  <a:pt x="915" y="663"/>
                </a:cubicBezTo>
                <a:cubicBezTo>
                  <a:pt x="914" y="665"/>
                  <a:pt x="913" y="667"/>
                  <a:pt x="912" y="669"/>
                </a:cubicBezTo>
                <a:cubicBezTo>
                  <a:pt x="890" y="660"/>
                  <a:pt x="890" y="660"/>
                  <a:pt x="890" y="660"/>
                </a:cubicBezTo>
                <a:cubicBezTo>
                  <a:pt x="888" y="666"/>
                  <a:pt x="888" y="666"/>
                  <a:pt x="888" y="666"/>
                </a:cubicBezTo>
                <a:cubicBezTo>
                  <a:pt x="910" y="675"/>
                  <a:pt x="910" y="675"/>
                  <a:pt x="910" y="675"/>
                </a:cubicBezTo>
                <a:cubicBezTo>
                  <a:pt x="909" y="677"/>
                  <a:pt x="909" y="679"/>
                  <a:pt x="908" y="681"/>
                </a:cubicBezTo>
                <a:cubicBezTo>
                  <a:pt x="885" y="672"/>
                  <a:pt x="885" y="672"/>
                  <a:pt x="885" y="672"/>
                </a:cubicBezTo>
                <a:cubicBezTo>
                  <a:pt x="883" y="677"/>
                  <a:pt x="883" y="677"/>
                  <a:pt x="883" y="677"/>
                </a:cubicBezTo>
                <a:cubicBezTo>
                  <a:pt x="905" y="687"/>
                  <a:pt x="905" y="687"/>
                  <a:pt x="905" y="687"/>
                </a:cubicBezTo>
                <a:cubicBezTo>
                  <a:pt x="904" y="689"/>
                  <a:pt x="904" y="691"/>
                  <a:pt x="903" y="693"/>
                </a:cubicBezTo>
                <a:cubicBezTo>
                  <a:pt x="882" y="683"/>
                  <a:pt x="882" y="683"/>
                  <a:pt x="882" y="683"/>
                </a:cubicBezTo>
                <a:cubicBezTo>
                  <a:pt x="881" y="683"/>
                  <a:pt x="881" y="683"/>
                  <a:pt x="881" y="683"/>
                </a:cubicBezTo>
                <a:cubicBezTo>
                  <a:pt x="878" y="688"/>
                  <a:pt x="878" y="688"/>
                  <a:pt x="878" y="688"/>
                </a:cubicBezTo>
                <a:cubicBezTo>
                  <a:pt x="900" y="699"/>
                  <a:pt x="900" y="699"/>
                  <a:pt x="900" y="699"/>
                </a:cubicBezTo>
                <a:cubicBezTo>
                  <a:pt x="899" y="701"/>
                  <a:pt x="898" y="702"/>
                  <a:pt x="897" y="704"/>
                </a:cubicBezTo>
                <a:cubicBezTo>
                  <a:pt x="876" y="694"/>
                  <a:pt x="876" y="694"/>
                  <a:pt x="876" y="694"/>
                </a:cubicBezTo>
                <a:cubicBezTo>
                  <a:pt x="873" y="699"/>
                  <a:pt x="873" y="699"/>
                  <a:pt x="873" y="699"/>
                </a:cubicBezTo>
                <a:cubicBezTo>
                  <a:pt x="894" y="710"/>
                  <a:pt x="894" y="710"/>
                  <a:pt x="894" y="710"/>
                </a:cubicBezTo>
                <a:cubicBezTo>
                  <a:pt x="893" y="712"/>
                  <a:pt x="893" y="714"/>
                  <a:pt x="892" y="716"/>
                </a:cubicBezTo>
                <a:cubicBezTo>
                  <a:pt x="870" y="705"/>
                  <a:pt x="870" y="705"/>
                  <a:pt x="870" y="705"/>
                </a:cubicBezTo>
                <a:cubicBezTo>
                  <a:pt x="867" y="710"/>
                  <a:pt x="867" y="710"/>
                  <a:pt x="867" y="710"/>
                </a:cubicBezTo>
                <a:cubicBezTo>
                  <a:pt x="888" y="722"/>
                  <a:pt x="888" y="722"/>
                  <a:pt x="888" y="722"/>
                </a:cubicBezTo>
                <a:cubicBezTo>
                  <a:pt x="887" y="723"/>
                  <a:pt x="886" y="725"/>
                  <a:pt x="885" y="727"/>
                </a:cubicBezTo>
                <a:cubicBezTo>
                  <a:pt x="864" y="715"/>
                  <a:pt x="864" y="715"/>
                  <a:pt x="864" y="715"/>
                </a:cubicBezTo>
                <a:cubicBezTo>
                  <a:pt x="861" y="721"/>
                  <a:pt x="861" y="721"/>
                  <a:pt x="861" y="721"/>
                </a:cubicBezTo>
                <a:cubicBezTo>
                  <a:pt x="882" y="733"/>
                  <a:pt x="882" y="733"/>
                  <a:pt x="882" y="733"/>
                </a:cubicBezTo>
                <a:cubicBezTo>
                  <a:pt x="881" y="735"/>
                  <a:pt x="880" y="736"/>
                  <a:pt x="879" y="738"/>
                </a:cubicBezTo>
                <a:cubicBezTo>
                  <a:pt x="858" y="726"/>
                  <a:pt x="858" y="726"/>
                  <a:pt x="858" y="726"/>
                </a:cubicBezTo>
                <a:cubicBezTo>
                  <a:pt x="855" y="731"/>
                  <a:pt x="855" y="731"/>
                  <a:pt x="855" y="731"/>
                </a:cubicBezTo>
                <a:cubicBezTo>
                  <a:pt x="876" y="744"/>
                  <a:pt x="876" y="744"/>
                  <a:pt x="876" y="744"/>
                </a:cubicBezTo>
                <a:cubicBezTo>
                  <a:pt x="874" y="746"/>
                  <a:pt x="873" y="747"/>
                  <a:pt x="872" y="749"/>
                </a:cubicBezTo>
                <a:cubicBezTo>
                  <a:pt x="852" y="736"/>
                  <a:pt x="852" y="736"/>
                  <a:pt x="852" y="736"/>
                </a:cubicBezTo>
                <a:cubicBezTo>
                  <a:pt x="848" y="741"/>
                  <a:pt x="848" y="741"/>
                  <a:pt x="848" y="741"/>
                </a:cubicBezTo>
                <a:cubicBezTo>
                  <a:pt x="869" y="755"/>
                  <a:pt x="869" y="755"/>
                  <a:pt x="869" y="755"/>
                </a:cubicBezTo>
                <a:cubicBezTo>
                  <a:pt x="867" y="756"/>
                  <a:pt x="866" y="758"/>
                  <a:pt x="865" y="760"/>
                </a:cubicBezTo>
                <a:cubicBezTo>
                  <a:pt x="845" y="746"/>
                  <a:pt x="845" y="746"/>
                  <a:pt x="845" y="746"/>
                </a:cubicBezTo>
                <a:cubicBezTo>
                  <a:pt x="842" y="751"/>
                  <a:pt x="842" y="751"/>
                  <a:pt x="842" y="751"/>
                </a:cubicBezTo>
                <a:cubicBezTo>
                  <a:pt x="861" y="765"/>
                  <a:pt x="861" y="765"/>
                  <a:pt x="861" y="765"/>
                </a:cubicBezTo>
                <a:cubicBezTo>
                  <a:pt x="860" y="767"/>
                  <a:pt x="859" y="769"/>
                  <a:pt x="858" y="770"/>
                </a:cubicBezTo>
                <a:cubicBezTo>
                  <a:pt x="838" y="756"/>
                  <a:pt x="838" y="756"/>
                  <a:pt x="838" y="756"/>
                </a:cubicBezTo>
                <a:cubicBezTo>
                  <a:pt x="834" y="761"/>
                  <a:pt x="834" y="761"/>
                  <a:pt x="834" y="761"/>
                </a:cubicBezTo>
                <a:cubicBezTo>
                  <a:pt x="854" y="775"/>
                  <a:pt x="854" y="775"/>
                  <a:pt x="854" y="775"/>
                </a:cubicBezTo>
                <a:cubicBezTo>
                  <a:pt x="853" y="777"/>
                  <a:pt x="851" y="779"/>
                  <a:pt x="850" y="780"/>
                </a:cubicBezTo>
                <a:cubicBezTo>
                  <a:pt x="831" y="766"/>
                  <a:pt x="831" y="766"/>
                  <a:pt x="831" y="766"/>
                </a:cubicBezTo>
                <a:cubicBezTo>
                  <a:pt x="827" y="771"/>
                  <a:pt x="827" y="771"/>
                  <a:pt x="827" y="771"/>
                </a:cubicBezTo>
                <a:cubicBezTo>
                  <a:pt x="846" y="786"/>
                  <a:pt x="846" y="786"/>
                  <a:pt x="846" y="786"/>
                </a:cubicBezTo>
                <a:cubicBezTo>
                  <a:pt x="845" y="787"/>
                  <a:pt x="843" y="789"/>
                  <a:pt x="842" y="790"/>
                </a:cubicBezTo>
                <a:cubicBezTo>
                  <a:pt x="823" y="775"/>
                  <a:pt x="823" y="775"/>
                  <a:pt x="823" y="775"/>
                </a:cubicBezTo>
                <a:cubicBezTo>
                  <a:pt x="819" y="780"/>
                  <a:pt x="819" y="780"/>
                  <a:pt x="819" y="780"/>
                </a:cubicBezTo>
                <a:cubicBezTo>
                  <a:pt x="838" y="795"/>
                  <a:pt x="838" y="795"/>
                  <a:pt x="838" y="795"/>
                </a:cubicBezTo>
                <a:cubicBezTo>
                  <a:pt x="836" y="797"/>
                  <a:pt x="835" y="799"/>
                  <a:pt x="834" y="800"/>
                </a:cubicBezTo>
                <a:cubicBezTo>
                  <a:pt x="816" y="784"/>
                  <a:pt x="816" y="784"/>
                  <a:pt x="816" y="784"/>
                </a:cubicBezTo>
                <a:cubicBezTo>
                  <a:pt x="811" y="789"/>
                  <a:pt x="811" y="789"/>
                  <a:pt x="811" y="789"/>
                </a:cubicBezTo>
                <a:cubicBezTo>
                  <a:pt x="829" y="805"/>
                  <a:pt x="829" y="805"/>
                  <a:pt x="829" y="805"/>
                </a:cubicBezTo>
                <a:cubicBezTo>
                  <a:pt x="828" y="807"/>
                  <a:pt x="827" y="808"/>
                  <a:pt x="825" y="810"/>
                </a:cubicBezTo>
                <a:cubicBezTo>
                  <a:pt x="807" y="793"/>
                  <a:pt x="807" y="793"/>
                  <a:pt x="807" y="793"/>
                </a:cubicBezTo>
                <a:cubicBezTo>
                  <a:pt x="803" y="798"/>
                  <a:pt x="803" y="798"/>
                  <a:pt x="803" y="798"/>
                </a:cubicBezTo>
                <a:cubicBezTo>
                  <a:pt x="821" y="815"/>
                  <a:pt x="821" y="815"/>
                  <a:pt x="821" y="815"/>
                </a:cubicBezTo>
                <a:cubicBezTo>
                  <a:pt x="819" y="816"/>
                  <a:pt x="818" y="817"/>
                  <a:pt x="816" y="819"/>
                </a:cubicBezTo>
                <a:lnTo>
                  <a:pt x="799" y="802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grpSp>
        <p:nvGrpSpPr>
          <p:cNvPr id="37" name="组合 36"/>
          <p:cNvGrpSpPr/>
          <p:nvPr/>
        </p:nvGrpSpPr>
        <p:grpSpPr>
          <a:xfrm>
            <a:off x="1271035" y="1742455"/>
            <a:ext cx="3164840" cy="3164837"/>
            <a:chOff x="11098213" y="1098550"/>
            <a:chExt cx="4189413" cy="4189413"/>
          </a:xfrm>
        </p:grpSpPr>
        <p:sp>
          <p:nvSpPr>
            <p:cNvPr id="38" name="Freeform 84"/>
            <p:cNvSpPr>
              <a:spLocks noEditPoints="1"/>
            </p:cNvSpPr>
            <p:nvPr/>
          </p:nvSpPr>
          <p:spPr bwMode="auto">
            <a:xfrm>
              <a:off x="11098213" y="1098550"/>
              <a:ext cx="4189413" cy="4035425"/>
            </a:xfrm>
            <a:custGeom>
              <a:avLst/>
              <a:gdLst>
                <a:gd name="T0" fmla="*/ 1028 w 1117"/>
                <a:gd name="T1" fmla="*/ 256 h 1076"/>
                <a:gd name="T2" fmla="*/ 993 w 1117"/>
                <a:gd name="T3" fmla="*/ 278 h 1076"/>
                <a:gd name="T4" fmla="*/ 564 w 1117"/>
                <a:gd name="T5" fmla="*/ 41 h 1076"/>
                <a:gd name="T6" fmla="*/ 565 w 1117"/>
                <a:gd name="T7" fmla="*/ 0 h 1076"/>
                <a:gd name="T8" fmla="*/ 558 w 1117"/>
                <a:gd name="T9" fmla="*/ 0 h 1076"/>
                <a:gd name="T10" fmla="*/ 0 w 1117"/>
                <a:gd name="T11" fmla="*/ 558 h 1076"/>
                <a:gd name="T12" fmla="*/ 193 w 1117"/>
                <a:gd name="T13" fmla="*/ 981 h 1076"/>
                <a:gd name="T14" fmla="*/ 220 w 1117"/>
                <a:gd name="T15" fmla="*/ 950 h 1076"/>
                <a:gd name="T16" fmla="*/ 558 w 1117"/>
                <a:gd name="T17" fmla="*/ 1076 h 1076"/>
                <a:gd name="T18" fmla="*/ 1076 w 1117"/>
                <a:gd name="T19" fmla="*/ 558 h 1076"/>
                <a:gd name="T20" fmla="*/ 1117 w 1117"/>
                <a:gd name="T21" fmla="*/ 558 h 1076"/>
                <a:gd name="T22" fmla="*/ 1028 w 1117"/>
                <a:gd name="T23" fmla="*/ 256 h 1076"/>
                <a:gd name="T24" fmla="*/ 558 w 1117"/>
                <a:gd name="T25" fmla="*/ 1068 h 1076"/>
                <a:gd name="T26" fmla="*/ 49 w 1117"/>
                <a:gd name="T27" fmla="*/ 558 h 1076"/>
                <a:gd name="T28" fmla="*/ 558 w 1117"/>
                <a:gd name="T29" fmla="*/ 49 h 1076"/>
                <a:gd name="T30" fmla="*/ 1067 w 1117"/>
                <a:gd name="T31" fmla="*/ 558 h 1076"/>
                <a:gd name="T32" fmla="*/ 558 w 1117"/>
                <a:gd name="T33" fmla="*/ 1068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17" h="1076">
                  <a:moveTo>
                    <a:pt x="1028" y="256"/>
                  </a:moveTo>
                  <a:cubicBezTo>
                    <a:pt x="993" y="278"/>
                    <a:pt x="993" y="278"/>
                    <a:pt x="993" y="278"/>
                  </a:cubicBezTo>
                  <a:cubicBezTo>
                    <a:pt x="902" y="137"/>
                    <a:pt x="744" y="43"/>
                    <a:pt x="564" y="41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562" y="0"/>
                    <a:pt x="560" y="0"/>
                    <a:pt x="558" y="0"/>
                  </a:cubicBezTo>
                  <a:cubicBezTo>
                    <a:pt x="250" y="0"/>
                    <a:pt x="0" y="250"/>
                    <a:pt x="0" y="558"/>
                  </a:cubicBezTo>
                  <a:cubicBezTo>
                    <a:pt x="0" y="727"/>
                    <a:pt x="75" y="879"/>
                    <a:pt x="193" y="981"/>
                  </a:cubicBezTo>
                  <a:cubicBezTo>
                    <a:pt x="220" y="950"/>
                    <a:pt x="220" y="950"/>
                    <a:pt x="220" y="950"/>
                  </a:cubicBezTo>
                  <a:cubicBezTo>
                    <a:pt x="311" y="1029"/>
                    <a:pt x="429" y="1076"/>
                    <a:pt x="558" y="1076"/>
                  </a:cubicBezTo>
                  <a:cubicBezTo>
                    <a:pt x="844" y="1076"/>
                    <a:pt x="1076" y="844"/>
                    <a:pt x="1076" y="558"/>
                  </a:cubicBezTo>
                  <a:cubicBezTo>
                    <a:pt x="1117" y="558"/>
                    <a:pt x="1117" y="558"/>
                    <a:pt x="1117" y="558"/>
                  </a:cubicBezTo>
                  <a:cubicBezTo>
                    <a:pt x="1117" y="447"/>
                    <a:pt x="1084" y="343"/>
                    <a:pt x="1028" y="256"/>
                  </a:cubicBezTo>
                  <a:close/>
                  <a:moveTo>
                    <a:pt x="558" y="1068"/>
                  </a:moveTo>
                  <a:cubicBezTo>
                    <a:pt x="277" y="1068"/>
                    <a:pt x="49" y="839"/>
                    <a:pt x="49" y="558"/>
                  </a:cubicBezTo>
                  <a:cubicBezTo>
                    <a:pt x="49" y="277"/>
                    <a:pt x="277" y="49"/>
                    <a:pt x="558" y="49"/>
                  </a:cubicBezTo>
                  <a:cubicBezTo>
                    <a:pt x="839" y="49"/>
                    <a:pt x="1067" y="277"/>
                    <a:pt x="1067" y="558"/>
                  </a:cubicBezTo>
                  <a:cubicBezTo>
                    <a:pt x="1067" y="839"/>
                    <a:pt x="839" y="1068"/>
                    <a:pt x="558" y="1068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Freeform 85"/>
            <p:cNvSpPr>
              <a:spLocks/>
            </p:cNvSpPr>
            <p:nvPr/>
          </p:nvSpPr>
          <p:spPr bwMode="auto">
            <a:xfrm>
              <a:off x="13192126" y="4222750"/>
              <a:ext cx="1773238" cy="1065213"/>
            </a:xfrm>
            <a:custGeom>
              <a:avLst/>
              <a:gdLst>
                <a:gd name="T0" fmla="*/ 473 w 473"/>
                <a:gd name="T1" fmla="*/ 22 h 284"/>
                <a:gd name="T2" fmla="*/ 0 w 473"/>
                <a:gd name="T3" fmla="*/ 284 h 284"/>
                <a:gd name="T4" fmla="*/ 0 w 473"/>
                <a:gd name="T5" fmla="*/ 242 h 284"/>
                <a:gd name="T6" fmla="*/ 438 w 473"/>
                <a:gd name="T7" fmla="*/ 0 h 284"/>
                <a:gd name="T8" fmla="*/ 473 w 473"/>
                <a:gd name="T9" fmla="*/ 2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3" h="284">
                  <a:moveTo>
                    <a:pt x="473" y="22"/>
                  </a:moveTo>
                  <a:cubicBezTo>
                    <a:pt x="375" y="179"/>
                    <a:pt x="200" y="284"/>
                    <a:pt x="0" y="284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185" y="242"/>
                    <a:pt x="347" y="145"/>
                    <a:pt x="438" y="0"/>
                  </a:cubicBezTo>
                  <a:lnTo>
                    <a:pt x="473" y="22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40831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6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indefinite" fill="hold" grpId="1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40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1600000">
                                      <p:cBhvr>
                                        <p:cTn id="42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utoUpdateAnimBg="0"/>
      <p:bldP spid="8" grpId="0" bldLvl="0" autoUpdateAnimBg="0"/>
      <p:bldP spid="9" grpId="0" animBg="1"/>
      <p:bldP spid="36" grpId="0" animBg="1"/>
      <p:bldP spid="3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EDCD5D6-5BD5-4518-8036-A6B48359E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720438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F90A1AC-A5FB-473D-9688-9FA638B241B3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二分答案</a:t>
            </a:r>
          </a:p>
        </p:txBody>
      </p:sp>
    </p:spTree>
    <p:extLst>
      <p:ext uri="{BB962C8B-B14F-4D97-AF65-F5344CB8AC3E}">
        <p14:creationId xmlns:p14="http://schemas.microsoft.com/office/powerpoint/2010/main" val="68514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8502F46-13C3-41C2-9A5F-FC8F4F7956C0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二分答案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F2F108C-FC9F-4667-BEFF-01DD27A6EEE7}"/>
              </a:ext>
            </a:extLst>
          </p:cNvPr>
          <p:cNvSpPr txBox="1"/>
          <p:nvPr/>
        </p:nvSpPr>
        <p:spPr>
          <a:xfrm>
            <a:off x="373340" y="1366897"/>
            <a:ext cx="67691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使用二分答案的问题难以直接求解，但如果已知答案类型的值</a:t>
            </a:r>
            <a:r>
              <a:rPr lang="en-US" altLang="zh-CN" sz="3200" dirty="0">
                <a:solidFill>
                  <a:schemeClr val="bg1"/>
                </a:solidFill>
              </a:rPr>
              <a:t>(</a:t>
            </a:r>
            <a:r>
              <a:rPr lang="zh-CN" altLang="en-US" sz="3200" dirty="0">
                <a:solidFill>
                  <a:schemeClr val="bg1"/>
                </a:solidFill>
              </a:rPr>
              <a:t>每个人分得糖的数量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  <a:r>
              <a:rPr lang="zh-CN" altLang="en-US" sz="3200" dirty="0">
                <a:solidFill>
                  <a:schemeClr val="bg1"/>
                </a:solidFill>
              </a:rPr>
              <a:t>，容易判断输入的值</a:t>
            </a:r>
            <a:r>
              <a:rPr lang="en-US" altLang="zh-CN" sz="3200" dirty="0">
                <a:solidFill>
                  <a:schemeClr val="bg1"/>
                </a:solidFill>
              </a:rPr>
              <a:t>(</a:t>
            </a:r>
            <a:r>
              <a:rPr lang="zh-CN" altLang="en-US" sz="3200" dirty="0">
                <a:solidFill>
                  <a:schemeClr val="bg1"/>
                </a:solidFill>
              </a:rPr>
              <a:t>糖的种类和糖的数量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  <a:r>
              <a:rPr lang="zh-CN" altLang="en-US" sz="3200" dirty="0">
                <a:solidFill>
                  <a:schemeClr val="bg1"/>
                </a:solidFill>
              </a:rPr>
              <a:t>是否满足要求。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784214A-2270-41B8-8CED-D665652DB3E7}"/>
              </a:ext>
            </a:extLst>
          </p:cNvPr>
          <p:cNvSpPr txBox="1"/>
          <p:nvPr/>
        </p:nvSpPr>
        <p:spPr>
          <a:xfrm>
            <a:off x="373340" y="3570101"/>
            <a:ext cx="64797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显然每个人分糖果的数量小于“每个人最多分得糖的数量”糖都是够分的，每个人分糖果的数量大于“每个人最多分得糖的数量”糖都是不够的。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A74C7FC-42D7-446B-83C4-3D3BA424F818}"/>
              </a:ext>
            </a:extLst>
          </p:cNvPr>
          <p:cNvGrpSpPr/>
          <p:nvPr/>
        </p:nvGrpSpPr>
        <p:grpSpPr>
          <a:xfrm>
            <a:off x="7640320" y="2172337"/>
            <a:ext cx="4062143" cy="3138262"/>
            <a:chOff x="373340" y="3828417"/>
            <a:chExt cx="4062143" cy="3138262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4F0B7C5E-BD98-4074-8D00-8A9B34EA88D8}"/>
                </a:ext>
              </a:extLst>
            </p:cNvPr>
            <p:cNvGrpSpPr/>
            <p:nvPr/>
          </p:nvGrpSpPr>
          <p:grpSpPr>
            <a:xfrm>
              <a:off x="373340" y="3828417"/>
              <a:ext cx="4062143" cy="3138262"/>
              <a:chOff x="5222665" y="3956940"/>
              <a:chExt cx="4062143" cy="3138262"/>
            </a:xfrm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8B54B9F-D2CC-4B87-8D1F-432B5B95BD18}"/>
                  </a:ext>
                </a:extLst>
              </p:cNvPr>
              <p:cNvSpPr txBox="1"/>
              <p:nvPr/>
            </p:nvSpPr>
            <p:spPr>
              <a:xfrm>
                <a:off x="5222665" y="3956940"/>
                <a:ext cx="39217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solidFill>
                      <a:schemeClr val="bg1"/>
                    </a:solidFill>
                  </a:rPr>
                  <a:t>函数</a:t>
                </a:r>
                <a:r>
                  <a:rPr lang="en-US" altLang="zh-CN" sz="3200" dirty="0">
                    <a:solidFill>
                      <a:schemeClr val="bg1"/>
                    </a:solidFill>
                  </a:rPr>
                  <a:t>f(x)</a:t>
                </a:r>
                <a:r>
                  <a:rPr lang="zh-CN" altLang="en-US" sz="3200" dirty="0">
                    <a:solidFill>
                      <a:schemeClr val="bg1"/>
                    </a:solidFill>
                  </a:rPr>
                  <a:t>表示答案为</a:t>
                </a:r>
                <a:r>
                  <a:rPr lang="en-US" altLang="zh-CN" sz="3200" dirty="0">
                    <a:solidFill>
                      <a:schemeClr val="bg1"/>
                    </a:solidFill>
                  </a:rPr>
                  <a:t>x</a:t>
                </a:r>
                <a:r>
                  <a:rPr lang="zh-CN" altLang="en-US" sz="3200" dirty="0">
                    <a:solidFill>
                      <a:schemeClr val="bg1"/>
                    </a:solidFill>
                  </a:rPr>
                  <a:t>时问题是否成立</a:t>
                </a:r>
                <a:endParaRPr lang="en-US" altLang="zh-CN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C203A34-4DC1-4A17-B633-6646B0BFD608}"/>
                  </a:ext>
                </a:extLst>
              </p:cNvPr>
              <p:cNvSpPr txBox="1"/>
              <p:nvPr/>
            </p:nvSpPr>
            <p:spPr>
              <a:xfrm>
                <a:off x="5222665" y="6510427"/>
                <a:ext cx="40621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solidFill>
                      <a:schemeClr val="bg1"/>
                    </a:solidFill>
                  </a:rPr>
                  <a:t>则函数</a:t>
                </a:r>
                <a:r>
                  <a:rPr lang="en-US" altLang="zh-CN" sz="3200" dirty="0">
                    <a:solidFill>
                      <a:schemeClr val="bg1"/>
                    </a:solidFill>
                  </a:rPr>
                  <a:t>f(x)</a:t>
                </a:r>
                <a:r>
                  <a:rPr lang="zh-CN" altLang="en-US" sz="3200" dirty="0">
                    <a:solidFill>
                      <a:schemeClr val="bg1"/>
                    </a:solidFill>
                  </a:rPr>
                  <a:t>为单调函数</a:t>
                </a:r>
                <a:endParaRPr lang="en-US" altLang="zh-CN" sz="32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CB286313-F89D-4BFC-8E63-887B0B0D3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40" y="4944695"/>
              <a:ext cx="3749365" cy="1226926"/>
            </a:xfrm>
            <a:prstGeom prst="rect">
              <a:avLst/>
            </a:prstGeom>
          </p:spPr>
        </p:pic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CC44681F-98EB-4835-8F75-FD63F7387926}"/>
              </a:ext>
            </a:extLst>
          </p:cNvPr>
          <p:cNvSpPr txBox="1"/>
          <p:nvPr/>
        </p:nvSpPr>
        <p:spPr>
          <a:xfrm>
            <a:off x="1861137" y="407252"/>
            <a:ext cx="3272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二分答案特点</a:t>
            </a:r>
          </a:p>
        </p:txBody>
      </p:sp>
    </p:spTree>
    <p:extLst>
      <p:ext uri="{BB962C8B-B14F-4D97-AF65-F5344CB8AC3E}">
        <p14:creationId xmlns:p14="http://schemas.microsoft.com/office/powerpoint/2010/main" val="97278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6" descr="D:\360data\重要数据\桌面\未标题-1.png" hidden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392" y="3834254"/>
            <a:ext cx="1895475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Freeform 1">
            <a:extLst>
              <a:ext uri="{FF2B5EF4-FFF2-40B4-BE49-F238E27FC236}">
                <a16:creationId xmlns:a16="http://schemas.microsoft.com/office/drawing/2014/main" id="{FEE1F623-1994-457B-AC9D-4E4B21191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356" y="319851"/>
            <a:ext cx="2841250" cy="1134475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FCFCFC">
              <a:alpha val="30000"/>
            </a:srgb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1910" tIns="60955" rIns="121910" bIns="60955" anchor="ctr"/>
          <a:lstStyle/>
          <a:p>
            <a:pPr algn="ctr" defTabSz="544211">
              <a:defRPr/>
            </a:pPr>
            <a:r>
              <a:rPr lang="zh-CN" altLang="en-US" sz="4800" kern="0" dirty="0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  <a:endParaRPr lang="en-US" sz="4800" kern="0" dirty="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4F715CE0-2BC7-4C14-9B64-A3AA7E06D5DC}"/>
              </a:ext>
            </a:extLst>
          </p:cNvPr>
          <p:cNvGrpSpPr/>
          <p:nvPr/>
        </p:nvGrpSpPr>
        <p:grpSpPr>
          <a:xfrm>
            <a:off x="2584817" y="3011716"/>
            <a:ext cx="7020779" cy="655104"/>
            <a:chOff x="2584817" y="2976295"/>
            <a:chExt cx="7020779" cy="655104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2AF6B5B-4132-418F-8140-5C37C3ED80B9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>
              <a:hlinkClick r:id="rId4" action="ppaction://hlinksldjump"/>
              <a:extLst>
                <a:ext uri="{FF2B5EF4-FFF2-40B4-BE49-F238E27FC236}">
                  <a16:creationId xmlns:a16="http://schemas.microsoft.com/office/drawing/2014/main" id="{11DC5138-AC98-4A58-A4FB-169A09B75246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二分查找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A34861B1-E989-4BD8-B129-31A6142D125F}"/>
              </a:ext>
            </a:extLst>
          </p:cNvPr>
          <p:cNvGrpSpPr/>
          <p:nvPr/>
        </p:nvGrpSpPr>
        <p:grpSpPr>
          <a:xfrm>
            <a:off x="2585610" y="4150128"/>
            <a:ext cx="7020779" cy="655104"/>
            <a:chOff x="2584817" y="2976295"/>
            <a:chExt cx="7020779" cy="655104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5AEAF93-2C0E-49C3-B3A0-018FE77A2A16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>
              <a:hlinkClick r:id="rId5" action="ppaction://hlinksldjump"/>
              <a:extLst>
                <a:ext uri="{FF2B5EF4-FFF2-40B4-BE49-F238E27FC236}">
                  <a16:creationId xmlns:a16="http://schemas.microsoft.com/office/drawing/2014/main" id="{49B2BC84-37A0-4EBC-8D2F-4B0732063D79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二分答案</a:t>
              </a: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A421614-FFF8-4847-86F0-BADE5B20D8B7}"/>
              </a:ext>
            </a:extLst>
          </p:cNvPr>
          <p:cNvGrpSpPr/>
          <p:nvPr/>
        </p:nvGrpSpPr>
        <p:grpSpPr>
          <a:xfrm>
            <a:off x="2584817" y="1873304"/>
            <a:ext cx="7020779" cy="655104"/>
            <a:chOff x="2584817" y="2976295"/>
            <a:chExt cx="7020779" cy="655104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DE2EAB57-5CAA-49E9-8CE1-EF89AAF516EF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>
              <a:hlinkClick r:id="rId6" action="ppaction://hlinksldjump"/>
              <a:extLst>
                <a:ext uri="{FF2B5EF4-FFF2-40B4-BE49-F238E27FC236}">
                  <a16:creationId xmlns:a16="http://schemas.microsoft.com/office/drawing/2014/main" id="{46758FA5-1850-4564-BCB5-14018E9EDFF4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时间复杂度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6205EF6-46BC-426E-9E9A-E7DF4C307BEE}"/>
              </a:ext>
            </a:extLst>
          </p:cNvPr>
          <p:cNvGrpSpPr/>
          <p:nvPr/>
        </p:nvGrpSpPr>
        <p:grpSpPr>
          <a:xfrm>
            <a:off x="2584817" y="5288540"/>
            <a:ext cx="7020779" cy="655104"/>
            <a:chOff x="2584817" y="2976295"/>
            <a:chExt cx="7020779" cy="65510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715A8E5-89BD-4B92-80EB-DE79962CFD2C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hlinkClick r:id="rId7" action="ppaction://hlinksldjump"/>
              <a:extLst>
                <a:ext uri="{FF2B5EF4-FFF2-40B4-BE49-F238E27FC236}">
                  <a16:creationId xmlns:a16="http://schemas.microsoft.com/office/drawing/2014/main" id="{09E6682C-F47F-4793-8ED7-BC70C78655F2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三分查找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549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8" ac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7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95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2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45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1E07C9CD-F7D0-45E6-9181-734C385B6ADC}"/>
              </a:ext>
            </a:extLst>
          </p:cNvPr>
          <p:cNvSpPr/>
          <p:nvPr/>
        </p:nvSpPr>
        <p:spPr>
          <a:xfrm>
            <a:off x="274747" y="1259076"/>
            <a:ext cx="4863634" cy="48166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8502F46-13C3-41C2-9A5F-FC8F4F7956C0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二分答案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4430BD-BC2F-4E2B-A649-3E19EE4EF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85" y="1544152"/>
            <a:ext cx="1052437" cy="105243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A56F711-B6C2-4A4F-BE20-489539803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567" y="4712964"/>
            <a:ext cx="1052437" cy="105243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4274158-66D6-461B-A2D6-CACDC50BF5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84" y="3128560"/>
            <a:ext cx="1052437" cy="105243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966CF70-7842-4A32-922F-7446DB295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568" y="1544154"/>
            <a:ext cx="1052437" cy="105243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EEECECA-C6CD-4C74-B58E-97D323449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651" y="1544154"/>
            <a:ext cx="1052437" cy="105243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03A6AA5-4934-47E7-8A48-3D7808A3E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734" y="1544153"/>
            <a:ext cx="1052437" cy="105243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9843030-7CF9-4F4E-8CD1-B760F6975E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568" y="3128559"/>
            <a:ext cx="1052437" cy="105243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F8CF41A-5323-4D4F-9A36-0F14F90BC7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650" y="3128559"/>
            <a:ext cx="1052437" cy="105243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88149BA-E195-41E5-81CE-D0DA23C06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83" y="4712968"/>
            <a:ext cx="1052437" cy="105243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60839945-2045-43CF-B705-DB0CEBE3FA4A}"/>
              </a:ext>
            </a:extLst>
          </p:cNvPr>
          <p:cNvSpPr/>
          <p:nvPr/>
        </p:nvSpPr>
        <p:spPr>
          <a:xfrm>
            <a:off x="495159" y="1544151"/>
            <a:ext cx="2151521" cy="1052437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8C04AE7-D4CD-4E9D-A71A-966BF5855EE4}"/>
              </a:ext>
            </a:extLst>
          </p:cNvPr>
          <p:cNvSpPr/>
          <p:nvPr/>
        </p:nvSpPr>
        <p:spPr>
          <a:xfrm>
            <a:off x="2717800" y="1544148"/>
            <a:ext cx="2151521" cy="1052437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5A1D506-95EA-4270-9AEB-808173C21B97}"/>
              </a:ext>
            </a:extLst>
          </p:cNvPr>
          <p:cNvSpPr/>
          <p:nvPr/>
        </p:nvSpPr>
        <p:spPr>
          <a:xfrm>
            <a:off x="495158" y="3128559"/>
            <a:ext cx="2151521" cy="1052437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BE6A271-7363-48A0-B9A7-8D7611BA222A}"/>
              </a:ext>
            </a:extLst>
          </p:cNvPr>
          <p:cNvSpPr/>
          <p:nvPr/>
        </p:nvSpPr>
        <p:spPr>
          <a:xfrm>
            <a:off x="495157" y="4712963"/>
            <a:ext cx="2151521" cy="1052437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ADEE289-EEDC-4388-8308-E12BE637D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356516"/>
              </p:ext>
            </p:extLst>
          </p:nvPr>
        </p:nvGraphicFramePr>
        <p:xfrm>
          <a:off x="5515237" y="2060256"/>
          <a:ext cx="6217596" cy="317758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72532">
                  <a:extLst>
                    <a:ext uri="{9D8B030D-6E8A-4147-A177-3AD203B41FA5}">
                      <a16:colId xmlns:a16="http://schemas.microsoft.com/office/drawing/2014/main" val="2785756649"/>
                    </a:ext>
                  </a:extLst>
                </a:gridCol>
                <a:gridCol w="2072532">
                  <a:extLst>
                    <a:ext uri="{9D8B030D-6E8A-4147-A177-3AD203B41FA5}">
                      <a16:colId xmlns:a16="http://schemas.microsoft.com/office/drawing/2014/main" val="3468359628"/>
                    </a:ext>
                  </a:extLst>
                </a:gridCol>
                <a:gridCol w="2072532">
                  <a:extLst>
                    <a:ext uri="{9D8B030D-6E8A-4147-A177-3AD203B41FA5}">
                      <a16:colId xmlns:a16="http://schemas.microsoft.com/office/drawing/2014/main" val="3513910725"/>
                    </a:ext>
                  </a:extLst>
                </a:gridCol>
              </a:tblGrid>
              <a:tr h="453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每人分得的数量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够分的人数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是否够</a:t>
                      </a:r>
                      <a:r>
                        <a:rPr lang="en-US" altLang="zh-CN" sz="2000" dirty="0"/>
                        <a:t>3</a:t>
                      </a:r>
                      <a:r>
                        <a:rPr lang="zh-CN" altLang="en-US" sz="2000" dirty="0"/>
                        <a:t>个人分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220259"/>
                  </a:ext>
                </a:extLst>
              </a:tr>
              <a:tr h="4539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64365"/>
                  </a:ext>
                </a:extLst>
              </a:tr>
              <a:tr h="4539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39747"/>
                  </a:ext>
                </a:extLst>
              </a:tr>
              <a:tr h="4539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701419"/>
                  </a:ext>
                </a:extLst>
              </a:tr>
              <a:tr h="4539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08443"/>
                  </a:ext>
                </a:extLst>
              </a:tr>
              <a:tr h="4539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341005"/>
                  </a:ext>
                </a:extLst>
              </a:tr>
              <a:tr h="4539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025341"/>
                  </a:ext>
                </a:extLst>
              </a:tr>
            </a:tbl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3FB39638-F3AE-4A11-9F5A-4C92FD61EB2A}"/>
              </a:ext>
            </a:extLst>
          </p:cNvPr>
          <p:cNvSpPr/>
          <p:nvPr/>
        </p:nvSpPr>
        <p:spPr>
          <a:xfrm>
            <a:off x="495467" y="1544745"/>
            <a:ext cx="1076635" cy="1052437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3B17D13-5169-4DD1-89D6-9965FC46661E}"/>
              </a:ext>
            </a:extLst>
          </p:cNvPr>
          <p:cNvSpPr/>
          <p:nvPr/>
        </p:nvSpPr>
        <p:spPr>
          <a:xfrm>
            <a:off x="1600119" y="1543557"/>
            <a:ext cx="1076635" cy="1052437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4D0EFA1-A781-4BC5-877D-AC6A145AE0B5}"/>
              </a:ext>
            </a:extLst>
          </p:cNvPr>
          <p:cNvSpPr/>
          <p:nvPr/>
        </p:nvSpPr>
        <p:spPr>
          <a:xfrm>
            <a:off x="2716152" y="1544151"/>
            <a:ext cx="1076635" cy="1052437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F5D7588-D87D-447D-9C7F-CB8BEAEC616C}"/>
              </a:ext>
            </a:extLst>
          </p:cNvPr>
          <p:cNvSpPr/>
          <p:nvPr/>
        </p:nvSpPr>
        <p:spPr>
          <a:xfrm>
            <a:off x="3826900" y="1542963"/>
            <a:ext cx="1076635" cy="1052437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C3AE2E6-C236-4557-BFEF-E5FBC205B91B}"/>
              </a:ext>
            </a:extLst>
          </p:cNvPr>
          <p:cNvSpPr/>
          <p:nvPr/>
        </p:nvSpPr>
        <p:spPr>
          <a:xfrm>
            <a:off x="493848" y="3128559"/>
            <a:ext cx="1076635" cy="1052437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49A7752-C538-45BB-9255-7C8AD8C8150F}"/>
              </a:ext>
            </a:extLst>
          </p:cNvPr>
          <p:cNvSpPr/>
          <p:nvPr/>
        </p:nvSpPr>
        <p:spPr>
          <a:xfrm>
            <a:off x="1609508" y="3126019"/>
            <a:ext cx="1076635" cy="1052437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1AE7D4E-F9B5-4760-9F81-29A8D0865459}"/>
              </a:ext>
            </a:extLst>
          </p:cNvPr>
          <p:cNvSpPr/>
          <p:nvPr/>
        </p:nvSpPr>
        <p:spPr>
          <a:xfrm>
            <a:off x="2705518" y="3126019"/>
            <a:ext cx="1076635" cy="1052437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6A81E0B-DE92-43BE-8473-2CA6DC3FA34C}"/>
              </a:ext>
            </a:extLst>
          </p:cNvPr>
          <p:cNvSpPr/>
          <p:nvPr/>
        </p:nvSpPr>
        <p:spPr>
          <a:xfrm>
            <a:off x="493848" y="4710424"/>
            <a:ext cx="1076635" cy="1052437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6666D1B-1DF6-4C76-B29A-F8E3D6AC72F9}"/>
              </a:ext>
            </a:extLst>
          </p:cNvPr>
          <p:cNvSpPr/>
          <p:nvPr/>
        </p:nvSpPr>
        <p:spPr>
          <a:xfrm>
            <a:off x="1609508" y="4707884"/>
            <a:ext cx="1076635" cy="1052437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9315240-7F43-4EA2-B0F1-19D478D9500D}"/>
              </a:ext>
            </a:extLst>
          </p:cNvPr>
          <p:cNvSpPr/>
          <p:nvPr/>
        </p:nvSpPr>
        <p:spPr>
          <a:xfrm>
            <a:off x="496684" y="1552365"/>
            <a:ext cx="3317900" cy="1052437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B727411-A340-413F-9A8C-C3911D02EFF1}"/>
              </a:ext>
            </a:extLst>
          </p:cNvPr>
          <p:cNvSpPr/>
          <p:nvPr/>
        </p:nvSpPr>
        <p:spPr>
          <a:xfrm>
            <a:off x="479486" y="3122832"/>
            <a:ext cx="3317900" cy="1052437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66AB5B9-7FDE-4B07-98EC-85C1B7FE0369}"/>
              </a:ext>
            </a:extLst>
          </p:cNvPr>
          <p:cNvSpPr/>
          <p:nvPr/>
        </p:nvSpPr>
        <p:spPr>
          <a:xfrm>
            <a:off x="507850" y="1564594"/>
            <a:ext cx="4393628" cy="1052437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1B53AF-E01B-4364-ADCF-6E8C666E6821}"/>
              </a:ext>
            </a:extLst>
          </p:cNvPr>
          <p:cNvSpPr/>
          <p:nvPr/>
        </p:nvSpPr>
        <p:spPr>
          <a:xfrm>
            <a:off x="8046162" y="2552728"/>
            <a:ext cx="1037110" cy="373254"/>
          </a:xfrm>
          <a:prstGeom prst="rect">
            <a:avLst/>
          </a:prstGeom>
          <a:solidFill>
            <a:srgbClr val="F8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8942390-BE51-4AD5-9392-574E0BEEA109}"/>
              </a:ext>
            </a:extLst>
          </p:cNvPr>
          <p:cNvSpPr/>
          <p:nvPr/>
        </p:nvSpPr>
        <p:spPr>
          <a:xfrm>
            <a:off x="8046162" y="3017091"/>
            <a:ext cx="1037110" cy="373254"/>
          </a:xfrm>
          <a:prstGeom prst="rect">
            <a:avLst/>
          </a:prstGeom>
          <a:solidFill>
            <a:srgbClr val="FCE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D3BCD90-FD7E-4E15-A74C-6EFD1F347A4C}"/>
              </a:ext>
            </a:extLst>
          </p:cNvPr>
          <p:cNvSpPr/>
          <p:nvPr/>
        </p:nvSpPr>
        <p:spPr>
          <a:xfrm>
            <a:off x="8046162" y="3480751"/>
            <a:ext cx="1037110" cy="373254"/>
          </a:xfrm>
          <a:prstGeom prst="rect">
            <a:avLst/>
          </a:prstGeom>
          <a:solidFill>
            <a:srgbClr val="F8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C752169-F7C9-4A28-BC21-4B24476FDC10}"/>
              </a:ext>
            </a:extLst>
          </p:cNvPr>
          <p:cNvSpPr/>
          <p:nvPr/>
        </p:nvSpPr>
        <p:spPr>
          <a:xfrm>
            <a:off x="8046162" y="3944411"/>
            <a:ext cx="1037110" cy="373254"/>
          </a:xfrm>
          <a:prstGeom prst="rect">
            <a:avLst/>
          </a:prstGeom>
          <a:solidFill>
            <a:srgbClr val="FCE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5FA8C71-193D-4920-801F-0C4B7297F14E}"/>
              </a:ext>
            </a:extLst>
          </p:cNvPr>
          <p:cNvSpPr/>
          <p:nvPr/>
        </p:nvSpPr>
        <p:spPr>
          <a:xfrm>
            <a:off x="8046162" y="4408071"/>
            <a:ext cx="1037110" cy="373254"/>
          </a:xfrm>
          <a:prstGeom prst="rect">
            <a:avLst/>
          </a:prstGeom>
          <a:solidFill>
            <a:srgbClr val="F8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6F2C5F8-24E1-4937-B55B-A17A98122DFF}"/>
              </a:ext>
            </a:extLst>
          </p:cNvPr>
          <p:cNvSpPr/>
          <p:nvPr/>
        </p:nvSpPr>
        <p:spPr>
          <a:xfrm>
            <a:off x="8042389" y="4874903"/>
            <a:ext cx="1037110" cy="373254"/>
          </a:xfrm>
          <a:prstGeom prst="rect">
            <a:avLst/>
          </a:prstGeom>
          <a:solidFill>
            <a:srgbClr val="FCE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5004B24-64B2-4CB5-B9BD-7D21C92F81DF}"/>
              </a:ext>
            </a:extLst>
          </p:cNvPr>
          <p:cNvSpPr/>
          <p:nvPr/>
        </p:nvSpPr>
        <p:spPr>
          <a:xfrm>
            <a:off x="10232370" y="2552728"/>
            <a:ext cx="1037110" cy="373254"/>
          </a:xfrm>
          <a:prstGeom prst="rect">
            <a:avLst/>
          </a:prstGeom>
          <a:solidFill>
            <a:srgbClr val="F8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91EF4AB-13BE-4796-BB64-58123E922A50}"/>
              </a:ext>
            </a:extLst>
          </p:cNvPr>
          <p:cNvSpPr/>
          <p:nvPr/>
        </p:nvSpPr>
        <p:spPr>
          <a:xfrm>
            <a:off x="10232370" y="3017091"/>
            <a:ext cx="1037110" cy="373254"/>
          </a:xfrm>
          <a:prstGeom prst="rect">
            <a:avLst/>
          </a:prstGeom>
          <a:solidFill>
            <a:srgbClr val="FCE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612FB46-3C92-4FF8-B5B5-22B405D3C723}"/>
              </a:ext>
            </a:extLst>
          </p:cNvPr>
          <p:cNvSpPr/>
          <p:nvPr/>
        </p:nvSpPr>
        <p:spPr>
          <a:xfrm>
            <a:off x="10232370" y="3480751"/>
            <a:ext cx="1037110" cy="373254"/>
          </a:xfrm>
          <a:prstGeom prst="rect">
            <a:avLst/>
          </a:prstGeom>
          <a:solidFill>
            <a:srgbClr val="F8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517BF15-6EAE-481D-A391-11DAB2D5AF31}"/>
              </a:ext>
            </a:extLst>
          </p:cNvPr>
          <p:cNvSpPr/>
          <p:nvPr/>
        </p:nvSpPr>
        <p:spPr>
          <a:xfrm>
            <a:off x="10232370" y="3944411"/>
            <a:ext cx="1037110" cy="373254"/>
          </a:xfrm>
          <a:prstGeom prst="rect">
            <a:avLst/>
          </a:prstGeom>
          <a:solidFill>
            <a:srgbClr val="FCE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F132FCD9-62E4-4204-A26C-C494783BE382}"/>
              </a:ext>
            </a:extLst>
          </p:cNvPr>
          <p:cNvSpPr/>
          <p:nvPr/>
        </p:nvSpPr>
        <p:spPr>
          <a:xfrm>
            <a:off x="10232370" y="4408071"/>
            <a:ext cx="1037110" cy="373254"/>
          </a:xfrm>
          <a:prstGeom prst="rect">
            <a:avLst/>
          </a:prstGeom>
          <a:solidFill>
            <a:srgbClr val="F8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3EE82EB-18F0-4711-A75B-4E1D0C4B7449}"/>
              </a:ext>
            </a:extLst>
          </p:cNvPr>
          <p:cNvSpPr/>
          <p:nvPr/>
        </p:nvSpPr>
        <p:spPr>
          <a:xfrm>
            <a:off x="10228597" y="4874903"/>
            <a:ext cx="1037110" cy="373254"/>
          </a:xfrm>
          <a:prstGeom prst="rect">
            <a:avLst/>
          </a:prstGeom>
          <a:solidFill>
            <a:srgbClr val="FCE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23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6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500"/>
                            </p:stCondLst>
                            <p:childTnLst>
                              <p:par>
                                <p:cTn id="3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9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8" grpId="0" animBg="1"/>
      <p:bldP spid="18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27" grpId="0" animBg="1"/>
      <p:bldP spid="27" grpId="1" animBg="1"/>
      <p:bldP spid="33" grpId="0" animBg="1"/>
      <p:bldP spid="33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3" grpId="0" animBg="1"/>
      <p:bldP spid="43" grpId="1" animBg="1"/>
      <p:bldP spid="46" grpId="0" animBg="1"/>
      <p:bldP spid="46" grpId="1" animBg="1"/>
      <p:bldP spid="52" grpId="0" animBg="1"/>
      <p:bldP spid="52" grpId="1" animBg="1"/>
      <p:bldP spid="53" grpId="0" animBg="1"/>
      <p:bldP spid="53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4" grpId="0" animBg="1"/>
      <p:bldP spid="4" grpId="1" animBg="1"/>
      <p:bldP spid="59" grpId="0" animBg="1"/>
      <p:bldP spid="59" grpId="1" animBg="1"/>
      <p:bldP spid="61" grpId="0" animBg="1"/>
      <p:bldP spid="61" grpId="1" animBg="1"/>
      <p:bldP spid="63" grpId="0" animBg="1"/>
      <p:bldP spid="63" grpId="1" animBg="1"/>
      <p:bldP spid="65" grpId="0" animBg="1"/>
      <p:bldP spid="65" grpId="1" animBg="1"/>
      <p:bldP spid="67" grpId="0" animBg="1"/>
      <p:bldP spid="67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732EF02E-85D2-4CD0-B9FF-21B67DC4D621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二分查找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24550A2-E944-4C60-BE90-0450F5282C55}"/>
              </a:ext>
            </a:extLst>
          </p:cNvPr>
          <p:cNvSpPr txBox="1"/>
          <p:nvPr/>
        </p:nvSpPr>
        <p:spPr>
          <a:xfrm>
            <a:off x="1272490" y="547104"/>
            <a:ext cx="5687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找到最大的满足</a:t>
            </a:r>
            <a:r>
              <a:rPr lang="en-US" altLang="zh-CN" sz="36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chack</a:t>
            </a:r>
            <a:r>
              <a:rPr lang="en-US" altLang="zh-CN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(x)</a:t>
            </a:r>
            <a:r>
              <a:rPr lang="zh-CN" altLang="en-US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的</a:t>
            </a:r>
            <a:r>
              <a:rPr lang="en-US" altLang="zh-CN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x</a:t>
            </a:r>
            <a:endParaRPr lang="zh-CN" altLang="en-US" sz="3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AA8614-0B48-49B1-8EC1-43BD33829F69}"/>
              </a:ext>
            </a:extLst>
          </p:cNvPr>
          <p:cNvSpPr/>
          <p:nvPr/>
        </p:nvSpPr>
        <p:spPr>
          <a:xfrm>
            <a:off x="2342408" y="2233757"/>
            <a:ext cx="750718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(1,1,1,0,0,0,0,0)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5B1BB5-19A1-4F32-9CCD-35DC917042D2}"/>
              </a:ext>
            </a:extLst>
          </p:cNvPr>
          <p:cNvSpPr txBox="1"/>
          <p:nvPr/>
        </p:nvSpPr>
        <p:spPr>
          <a:xfrm>
            <a:off x="3742558" y="366785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endParaRPr lang="zh-CN" alt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ACCCA95-3455-4FED-A8AB-8394F7B97D3B}"/>
              </a:ext>
            </a:extLst>
          </p:cNvPr>
          <p:cNvSpPr txBox="1"/>
          <p:nvPr/>
        </p:nvSpPr>
        <p:spPr>
          <a:xfrm>
            <a:off x="4591968" y="366785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endParaRPr lang="zh-CN" alt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6274BB2-9AC3-49C9-8FE4-74C11C948506}"/>
              </a:ext>
            </a:extLst>
          </p:cNvPr>
          <p:cNvSpPr txBox="1"/>
          <p:nvPr/>
        </p:nvSpPr>
        <p:spPr>
          <a:xfrm>
            <a:off x="5450094" y="366785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  <a:endParaRPr lang="zh-CN" alt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9F70F5D-BB5D-4DD4-8AFD-D9CA2753315B}"/>
              </a:ext>
            </a:extLst>
          </p:cNvPr>
          <p:cNvSpPr txBox="1"/>
          <p:nvPr/>
        </p:nvSpPr>
        <p:spPr>
          <a:xfrm>
            <a:off x="6266268" y="366807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</a:t>
            </a:r>
            <a:endParaRPr lang="zh-CN" alt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6B249DD-E9B5-4D43-8751-EF4152C8DEBD}"/>
              </a:ext>
            </a:extLst>
          </p:cNvPr>
          <p:cNvSpPr txBox="1"/>
          <p:nvPr/>
        </p:nvSpPr>
        <p:spPr>
          <a:xfrm>
            <a:off x="7172903" y="366785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  <a:endParaRPr lang="zh-CN" alt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12B0BE2-F2A7-4DDB-901C-539F9EE15784}"/>
              </a:ext>
            </a:extLst>
          </p:cNvPr>
          <p:cNvSpPr txBox="1"/>
          <p:nvPr/>
        </p:nvSpPr>
        <p:spPr>
          <a:xfrm>
            <a:off x="8009397" y="366785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6</a:t>
            </a:r>
            <a:endParaRPr lang="zh-CN" alt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AFE1211-84F0-43A4-BB73-16B789073682}"/>
              </a:ext>
            </a:extLst>
          </p:cNvPr>
          <p:cNvSpPr txBox="1"/>
          <p:nvPr/>
        </p:nvSpPr>
        <p:spPr>
          <a:xfrm>
            <a:off x="8882282" y="366785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7</a:t>
            </a:r>
            <a:endParaRPr lang="zh-CN" alt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0" name="标注: 上箭头 9">
            <a:extLst>
              <a:ext uri="{FF2B5EF4-FFF2-40B4-BE49-F238E27FC236}">
                <a16:creationId xmlns:a16="http://schemas.microsoft.com/office/drawing/2014/main" id="{53B4AB45-2C80-4908-A0D9-D5F9CEC5521A}"/>
              </a:ext>
            </a:extLst>
          </p:cNvPr>
          <p:cNvSpPr/>
          <p:nvPr/>
        </p:nvSpPr>
        <p:spPr>
          <a:xfrm>
            <a:off x="5227816" y="4225748"/>
            <a:ext cx="818375" cy="742097"/>
          </a:xfrm>
          <a:prstGeom prst="upArrowCallout">
            <a:avLst/>
          </a:prstGeom>
          <a:solidFill>
            <a:schemeClr val="accent3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  <a:endParaRPr lang="zh-CN" altLang="en-US" sz="24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标注: 上箭头 61">
            <a:extLst>
              <a:ext uri="{FF2B5EF4-FFF2-40B4-BE49-F238E27FC236}">
                <a16:creationId xmlns:a16="http://schemas.microsoft.com/office/drawing/2014/main" id="{AB16155B-7878-4913-927A-F4C1E1277A8E}"/>
              </a:ext>
            </a:extLst>
          </p:cNvPr>
          <p:cNvSpPr/>
          <p:nvPr/>
        </p:nvSpPr>
        <p:spPr>
          <a:xfrm>
            <a:off x="2676243" y="4246068"/>
            <a:ext cx="807630" cy="732354"/>
          </a:xfrm>
          <a:prstGeom prst="upArrowCallout">
            <a:avLst/>
          </a:prstGeom>
          <a:solidFill>
            <a:schemeClr val="accent3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4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zh-CN" altLang="en-US" sz="24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标注: 上箭头 62">
            <a:extLst>
              <a:ext uri="{FF2B5EF4-FFF2-40B4-BE49-F238E27FC236}">
                <a16:creationId xmlns:a16="http://schemas.microsoft.com/office/drawing/2014/main" id="{0685A1B2-246F-44FB-A433-F2E6C30700ED}"/>
              </a:ext>
            </a:extLst>
          </p:cNvPr>
          <p:cNvSpPr/>
          <p:nvPr/>
        </p:nvSpPr>
        <p:spPr>
          <a:xfrm>
            <a:off x="8660332" y="4226759"/>
            <a:ext cx="817720" cy="741503"/>
          </a:xfrm>
          <a:prstGeom prst="upArrowCallout">
            <a:avLst/>
          </a:prstGeom>
          <a:solidFill>
            <a:schemeClr val="accent3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zh-CN" altLang="en-US" sz="24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1256F73-547F-4D79-8D40-687C2F2ED730}"/>
              </a:ext>
            </a:extLst>
          </p:cNvPr>
          <p:cNvSpPr txBox="1"/>
          <p:nvPr/>
        </p:nvSpPr>
        <p:spPr>
          <a:xfrm>
            <a:off x="2893148" y="366785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0</a:t>
            </a:r>
            <a:endParaRPr lang="zh-CN" alt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6" name="标注: 上箭头 25">
            <a:extLst>
              <a:ext uri="{FF2B5EF4-FFF2-40B4-BE49-F238E27FC236}">
                <a16:creationId xmlns:a16="http://schemas.microsoft.com/office/drawing/2014/main" id="{6029E5A2-8E60-4758-8D8A-929829A0729F}"/>
              </a:ext>
            </a:extLst>
          </p:cNvPr>
          <p:cNvSpPr/>
          <p:nvPr/>
        </p:nvSpPr>
        <p:spPr>
          <a:xfrm>
            <a:off x="3524060" y="4236325"/>
            <a:ext cx="818375" cy="742097"/>
          </a:xfrm>
          <a:prstGeom prst="upArrowCallout">
            <a:avLst/>
          </a:prstGeom>
          <a:solidFill>
            <a:schemeClr val="accent3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  <a:endParaRPr lang="zh-CN" altLang="en-US" sz="24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标注: 上箭头 26">
            <a:extLst>
              <a:ext uri="{FF2B5EF4-FFF2-40B4-BE49-F238E27FC236}">
                <a16:creationId xmlns:a16="http://schemas.microsoft.com/office/drawing/2014/main" id="{41D72EE1-35EC-44F4-BBE5-E6FC5619A032}"/>
              </a:ext>
            </a:extLst>
          </p:cNvPr>
          <p:cNvSpPr/>
          <p:nvPr/>
        </p:nvSpPr>
        <p:spPr>
          <a:xfrm>
            <a:off x="4375938" y="4225748"/>
            <a:ext cx="818375" cy="742097"/>
          </a:xfrm>
          <a:prstGeom prst="upArrowCallout">
            <a:avLst/>
          </a:prstGeom>
          <a:solidFill>
            <a:schemeClr val="accent3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  <a:endParaRPr lang="zh-CN" altLang="en-US" sz="24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29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7037E-7 L -0.35208 0.00232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04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139 L 0.13985 -3.7037E-6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07 0.00024 L 0.21042 0.00047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0" dur="1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" grpId="0"/>
      <p:bldP spid="5" grpId="0"/>
      <p:bldP spid="42" grpId="0"/>
      <p:bldP spid="42" grpId="1"/>
      <p:bldP spid="42" grpId="2"/>
      <p:bldP spid="43" grpId="0"/>
      <p:bldP spid="45" grpId="0"/>
      <p:bldP spid="46" grpId="0"/>
      <p:bldP spid="50" grpId="0"/>
      <p:bldP spid="54" grpId="0"/>
      <p:bldP spid="10" grpId="0" animBg="1"/>
      <p:bldP spid="10" grpId="1" animBg="1"/>
      <p:bldP spid="62" grpId="0" animBg="1"/>
      <p:bldP spid="62" grpId="1" animBg="1"/>
      <p:bldP spid="62" grpId="2" animBg="1"/>
      <p:bldP spid="63" grpId="0" animBg="1"/>
      <p:bldP spid="63" grpId="1" animBg="1"/>
      <p:bldP spid="25" grpId="0"/>
      <p:bldP spid="26" grpId="0" animBg="1"/>
      <p:bldP spid="26" grpId="1" animBg="1"/>
      <p:bldP spid="27" grpId="0" animBg="1"/>
      <p:bldP spid="2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732EF02E-85D2-4CD0-B9FF-21B67DC4D621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二分查找</a:t>
            </a: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55DA0226-6F84-4FFB-8DD7-2E55EE41C56E}"/>
              </a:ext>
            </a:extLst>
          </p:cNvPr>
          <p:cNvGrpSpPr/>
          <p:nvPr/>
        </p:nvGrpSpPr>
        <p:grpSpPr>
          <a:xfrm>
            <a:off x="3209423" y="620506"/>
            <a:ext cx="5702560" cy="5352020"/>
            <a:chOff x="3209423" y="620506"/>
            <a:chExt cx="5702560" cy="535202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BD46172-1F2F-487A-ADA1-93C7C6B82E2B}"/>
                </a:ext>
              </a:extLst>
            </p:cNvPr>
            <p:cNvSpPr/>
            <p:nvPr/>
          </p:nvSpPr>
          <p:spPr>
            <a:xfrm>
              <a:off x="5363211" y="620506"/>
              <a:ext cx="1440689" cy="529936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l=1;r=10</a:t>
              </a:r>
              <a:r>
                <a:rPr lang="en-US" altLang="zh-CN" sz="2400" baseline="30000" dirty="0"/>
                <a:t>9</a:t>
              </a:r>
              <a:r>
                <a:rPr lang="en-US" altLang="zh-CN" sz="2400" dirty="0"/>
                <a:t>;</a:t>
              </a:r>
              <a:endParaRPr lang="zh-CN" altLang="en-US" sz="24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37301F0-0E83-4C02-911C-96FD844600AA}"/>
                </a:ext>
              </a:extLst>
            </p:cNvPr>
            <p:cNvSpPr/>
            <p:nvPr/>
          </p:nvSpPr>
          <p:spPr>
            <a:xfrm>
              <a:off x="5238613" y="2325447"/>
              <a:ext cx="1689886" cy="529936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lt1"/>
                  </a:solidFill>
                </a:rPr>
                <a:t>mid=(</a:t>
              </a:r>
              <a:r>
                <a:rPr lang="en-US" altLang="zh-CN" sz="2400" dirty="0" err="1">
                  <a:solidFill>
                    <a:schemeClr val="lt1"/>
                  </a:solidFill>
                </a:rPr>
                <a:t>l+r</a:t>
              </a:r>
              <a:r>
                <a:rPr lang="en-US" altLang="zh-CN" sz="2400" dirty="0">
                  <a:solidFill>
                    <a:schemeClr val="lt1"/>
                  </a:solidFill>
                </a:rPr>
                <a:t>)/2;</a:t>
              </a:r>
              <a:endParaRPr lang="zh-CN" altLang="en-US" sz="2400" dirty="0">
                <a:solidFill>
                  <a:schemeClr val="lt1"/>
                </a:solidFill>
              </a:endParaRPr>
            </a:p>
          </p:txBody>
        </p:sp>
        <p:sp>
          <p:nvSpPr>
            <p:cNvPr id="7" name="菱形 6">
              <a:extLst>
                <a:ext uri="{FF2B5EF4-FFF2-40B4-BE49-F238E27FC236}">
                  <a16:creationId xmlns:a16="http://schemas.microsoft.com/office/drawing/2014/main" id="{F27287C1-5BCC-488C-BDA1-B3A19C837D3A}"/>
                </a:ext>
              </a:extLst>
            </p:cNvPr>
            <p:cNvSpPr/>
            <p:nvPr/>
          </p:nvSpPr>
          <p:spPr>
            <a:xfrm>
              <a:off x="4630662" y="3131947"/>
              <a:ext cx="2914419" cy="696676"/>
            </a:xfrm>
            <a:prstGeom prst="diamond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/>
                <a:t>check(mid)</a:t>
              </a:r>
              <a:endParaRPr lang="zh-CN" altLang="en-US" sz="2400" dirty="0"/>
            </a:p>
          </p:txBody>
        </p:sp>
        <p:cxnSp>
          <p:nvCxnSpPr>
            <p:cNvPr id="9" name="连接符: 肘形 8">
              <a:extLst>
                <a:ext uri="{FF2B5EF4-FFF2-40B4-BE49-F238E27FC236}">
                  <a16:creationId xmlns:a16="http://schemas.microsoft.com/office/drawing/2014/main" id="{5A937B7E-BA7D-458E-B9E9-23737329B3D9}"/>
                </a:ext>
              </a:extLst>
            </p:cNvPr>
            <p:cNvCxnSpPr>
              <a:cxnSpLocks/>
              <a:stCxn id="7" idx="3"/>
              <a:endCxn id="53" idx="0"/>
            </p:cNvCxnSpPr>
            <p:nvPr/>
          </p:nvCxnSpPr>
          <p:spPr>
            <a:xfrm>
              <a:off x="7545081" y="3480285"/>
              <a:ext cx="521959" cy="281999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34ED38D0-4B33-452D-8DE1-414A986FCA55}"/>
                </a:ext>
              </a:extLst>
            </p:cNvPr>
            <p:cNvCxnSpPr>
              <a:cxnSpLocks/>
              <a:stCxn id="2" idx="2"/>
              <a:endCxn id="61" idx="0"/>
            </p:cNvCxnSpPr>
            <p:nvPr/>
          </p:nvCxnSpPr>
          <p:spPr>
            <a:xfrm flipH="1">
              <a:off x="6081089" y="1150442"/>
              <a:ext cx="2467" cy="3006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94575238-E2A5-4FB0-B233-E07B33365397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6083556" y="2855383"/>
              <a:ext cx="4316" cy="2765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5" name="连接符: 肘形 104">
              <a:extLst>
                <a:ext uri="{FF2B5EF4-FFF2-40B4-BE49-F238E27FC236}">
                  <a16:creationId xmlns:a16="http://schemas.microsoft.com/office/drawing/2014/main" id="{2B528CF5-F63D-4065-B1CD-FD2122AE3DAE}"/>
                </a:ext>
              </a:extLst>
            </p:cNvPr>
            <p:cNvCxnSpPr>
              <a:cxnSpLocks/>
              <a:stCxn id="7" idx="1"/>
              <a:endCxn id="48" idx="0"/>
            </p:cNvCxnSpPr>
            <p:nvPr/>
          </p:nvCxnSpPr>
          <p:spPr>
            <a:xfrm rot="10800000" flipV="1">
              <a:off x="4054366" y="3480284"/>
              <a:ext cx="576296" cy="281999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763FB901-F3F0-4A13-9D71-DF5927306A44}"/>
                </a:ext>
              </a:extLst>
            </p:cNvPr>
            <p:cNvSpPr txBox="1"/>
            <p:nvPr/>
          </p:nvSpPr>
          <p:spPr>
            <a:xfrm>
              <a:off x="7517483" y="2963856"/>
              <a:ext cx="37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Y</a:t>
              </a:r>
              <a:endParaRPr lang="zh-CN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487A99A9-F463-4BDD-A8D5-EF743591B42B}"/>
                </a:ext>
              </a:extLst>
            </p:cNvPr>
            <p:cNvSpPr txBox="1"/>
            <p:nvPr/>
          </p:nvSpPr>
          <p:spPr>
            <a:xfrm>
              <a:off x="4236735" y="2937169"/>
              <a:ext cx="37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N</a:t>
              </a:r>
              <a:endParaRPr lang="zh-CN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616488C-F379-4D69-A099-7B71340021DD}"/>
                </a:ext>
              </a:extLst>
            </p:cNvPr>
            <p:cNvSpPr/>
            <p:nvPr/>
          </p:nvSpPr>
          <p:spPr>
            <a:xfrm>
              <a:off x="3209423" y="3762284"/>
              <a:ext cx="1689886" cy="529936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lt1"/>
                  </a:solidFill>
                </a:rPr>
                <a:t>r=mid-1</a:t>
              </a:r>
              <a:endParaRPr lang="zh-CN" altLang="en-US" sz="2400" dirty="0">
                <a:solidFill>
                  <a:schemeClr val="lt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38D8ED9-BF8A-4EEC-B6B1-121374A7EBE2}"/>
                </a:ext>
              </a:extLst>
            </p:cNvPr>
            <p:cNvSpPr/>
            <p:nvPr/>
          </p:nvSpPr>
          <p:spPr>
            <a:xfrm>
              <a:off x="7222097" y="3762284"/>
              <a:ext cx="1689886" cy="529936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lt1"/>
                  </a:solidFill>
                </a:rPr>
                <a:t>l=mid+1</a:t>
              </a:r>
              <a:endParaRPr lang="zh-CN" altLang="en-US" sz="2400" dirty="0">
                <a:solidFill>
                  <a:schemeClr val="lt1"/>
                </a:solidFill>
              </a:endParaRPr>
            </a:p>
          </p:txBody>
        </p:sp>
        <p:sp>
          <p:nvSpPr>
            <p:cNvPr id="61" name="菱形 60">
              <a:extLst>
                <a:ext uri="{FF2B5EF4-FFF2-40B4-BE49-F238E27FC236}">
                  <a16:creationId xmlns:a16="http://schemas.microsoft.com/office/drawing/2014/main" id="{B3EC9D03-7CBF-40D8-8451-E94C3F9EF864}"/>
                </a:ext>
              </a:extLst>
            </p:cNvPr>
            <p:cNvSpPr/>
            <p:nvPr/>
          </p:nvSpPr>
          <p:spPr>
            <a:xfrm>
              <a:off x="5348118" y="1451129"/>
              <a:ext cx="1465942" cy="529937"/>
            </a:xfrm>
            <a:prstGeom prst="diamond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/>
                <a:t>l&lt;=r</a:t>
              </a:r>
              <a:endParaRPr lang="zh-CN" altLang="en-US" sz="2400" dirty="0"/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B1FC8BD0-3F44-4E42-B99E-3A37AC8DB676}"/>
                </a:ext>
              </a:extLst>
            </p:cNvPr>
            <p:cNvCxnSpPr>
              <a:cxnSpLocks/>
              <a:stCxn id="61" idx="2"/>
              <a:endCxn id="6" idx="0"/>
            </p:cNvCxnSpPr>
            <p:nvPr/>
          </p:nvCxnSpPr>
          <p:spPr>
            <a:xfrm>
              <a:off x="6081089" y="1981066"/>
              <a:ext cx="2467" cy="3443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73" name="流程图: 接点 72">
              <a:extLst>
                <a:ext uri="{FF2B5EF4-FFF2-40B4-BE49-F238E27FC236}">
                  <a16:creationId xmlns:a16="http://schemas.microsoft.com/office/drawing/2014/main" id="{4F546AF6-3734-4602-8FB2-FA753D035AEE}"/>
                </a:ext>
              </a:extLst>
            </p:cNvPr>
            <p:cNvSpPr/>
            <p:nvPr/>
          </p:nvSpPr>
          <p:spPr>
            <a:xfrm>
              <a:off x="6050281" y="4585998"/>
              <a:ext cx="45719" cy="45719"/>
            </a:xfrm>
            <a:prstGeom prst="flowChartConnector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4" name="连接符: 肘形 73">
              <a:extLst>
                <a:ext uri="{FF2B5EF4-FFF2-40B4-BE49-F238E27FC236}">
                  <a16:creationId xmlns:a16="http://schemas.microsoft.com/office/drawing/2014/main" id="{5CD433D7-1619-469A-AF2B-D65DBD8342BF}"/>
                </a:ext>
              </a:extLst>
            </p:cNvPr>
            <p:cNvCxnSpPr>
              <a:cxnSpLocks/>
              <a:stCxn id="48" idx="2"/>
              <a:endCxn id="73" idx="2"/>
            </p:cNvCxnSpPr>
            <p:nvPr/>
          </p:nvCxnSpPr>
          <p:spPr>
            <a:xfrm rot="16200000" flipH="1">
              <a:off x="4894004" y="3452581"/>
              <a:ext cx="316638" cy="1995915"/>
            </a:xfrm>
            <a:prstGeom prst="bentConnector2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连接符: 肘形 74">
              <a:extLst>
                <a:ext uri="{FF2B5EF4-FFF2-40B4-BE49-F238E27FC236}">
                  <a16:creationId xmlns:a16="http://schemas.microsoft.com/office/drawing/2014/main" id="{DF682B2C-70C0-452B-BD11-5C5534C97D1B}"/>
                </a:ext>
              </a:extLst>
            </p:cNvPr>
            <p:cNvCxnSpPr>
              <a:cxnSpLocks/>
              <a:stCxn id="73" idx="6"/>
              <a:endCxn id="53" idx="2"/>
            </p:cNvCxnSpPr>
            <p:nvPr/>
          </p:nvCxnSpPr>
          <p:spPr>
            <a:xfrm flipV="1">
              <a:off x="6096000" y="4292220"/>
              <a:ext cx="1971040" cy="316638"/>
            </a:xfrm>
            <a:prstGeom prst="bentConnector2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156F64B4-BEB9-44D8-96E4-4D2752EC4F18}"/>
                </a:ext>
              </a:extLst>
            </p:cNvPr>
            <p:cNvSpPr txBox="1"/>
            <p:nvPr/>
          </p:nvSpPr>
          <p:spPr>
            <a:xfrm>
              <a:off x="6115803" y="1891647"/>
              <a:ext cx="37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Y</a:t>
              </a:r>
              <a:endParaRPr lang="zh-CN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endParaRPr>
            </a:p>
          </p:txBody>
        </p:sp>
        <p:cxnSp>
          <p:nvCxnSpPr>
            <p:cNvPr id="84" name="连接符: 肘形 83">
              <a:extLst>
                <a:ext uri="{FF2B5EF4-FFF2-40B4-BE49-F238E27FC236}">
                  <a16:creationId xmlns:a16="http://schemas.microsoft.com/office/drawing/2014/main" id="{AE17948C-54B1-4FC4-9FBD-2BF0C9B574EA}"/>
                </a:ext>
              </a:extLst>
            </p:cNvPr>
            <p:cNvCxnSpPr>
              <a:cxnSpLocks/>
              <a:stCxn id="61" idx="3"/>
              <a:endCxn id="93" idx="0"/>
            </p:cNvCxnSpPr>
            <p:nvPr/>
          </p:nvCxnSpPr>
          <p:spPr>
            <a:xfrm flipH="1">
              <a:off x="6083556" y="1716098"/>
              <a:ext cx="730504" cy="3726492"/>
            </a:xfrm>
            <a:prstGeom prst="bentConnector4">
              <a:avLst>
                <a:gd name="adj1" fmla="val -330003"/>
                <a:gd name="adj2" fmla="val 92314"/>
              </a:avLst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FEB6954A-0917-4CB8-8412-E797CBA63054}"/>
                </a:ext>
              </a:extLst>
            </p:cNvPr>
            <p:cNvSpPr txBox="1"/>
            <p:nvPr/>
          </p:nvSpPr>
          <p:spPr>
            <a:xfrm>
              <a:off x="6851483" y="1170019"/>
              <a:ext cx="37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N</a:t>
              </a:r>
              <a:endParaRPr lang="zh-CN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endParaRPr>
            </a:p>
          </p:txBody>
        </p:sp>
        <p:cxnSp>
          <p:nvCxnSpPr>
            <p:cNvPr id="58" name="连接符: 肘形 57">
              <a:extLst>
                <a:ext uri="{FF2B5EF4-FFF2-40B4-BE49-F238E27FC236}">
                  <a16:creationId xmlns:a16="http://schemas.microsoft.com/office/drawing/2014/main" id="{8A4DCC32-9641-45BD-9131-19A3DB99884A}"/>
                </a:ext>
              </a:extLst>
            </p:cNvPr>
            <p:cNvCxnSpPr>
              <a:stCxn id="73" idx="4"/>
              <a:endCxn id="61" idx="1"/>
            </p:cNvCxnSpPr>
            <p:nvPr/>
          </p:nvCxnSpPr>
          <p:spPr>
            <a:xfrm rot="5400000" flipH="1">
              <a:off x="4252820" y="2811397"/>
              <a:ext cx="2915619" cy="725023"/>
            </a:xfrm>
            <a:prstGeom prst="bentConnector4">
              <a:avLst>
                <a:gd name="adj1" fmla="val -9623"/>
                <a:gd name="adj2" fmla="val 448263"/>
              </a:avLst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39C35C4-3D9F-4F3A-998C-E76F830B7B3B}"/>
                </a:ext>
              </a:extLst>
            </p:cNvPr>
            <p:cNvSpPr/>
            <p:nvPr/>
          </p:nvSpPr>
          <p:spPr>
            <a:xfrm>
              <a:off x="5238613" y="5442590"/>
              <a:ext cx="1689886" cy="529936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 err="1">
                  <a:solidFill>
                    <a:schemeClr val="lt1"/>
                  </a:solidFill>
                </a:rPr>
                <a:t>ans</a:t>
              </a:r>
              <a:r>
                <a:rPr lang="en-US" altLang="zh-CN" sz="2400" dirty="0">
                  <a:solidFill>
                    <a:schemeClr val="lt1"/>
                  </a:solidFill>
                </a:rPr>
                <a:t>=r</a:t>
              </a:r>
              <a:endParaRPr lang="zh-CN" altLang="en-US" sz="2400" dirty="0">
                <a:solidFill>
                  <a:schemeClr val="lt1"/>
                </a:solidFill>
              </a:endParaRPr>
            </a:p>
          </p:txBody>
        </p: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F9B8AAA7-2AA1-47E9-B71F-2FC95C1C0FFD}"/>
              </a:ext>
            </a:extLst>
          </p:cNvPr>
          <p:cNvSpPr txBox="1"/>
          <p:nvPr/>
        </p:nvSpPr>
        <p:spPr>
          <a:xfrm>
            <a:off x="1393949" y="5476725"/>
            <a:ext cx="3658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此处应针对具体问题分析</a:t>
            </a:r>
          </a:p>
        </p:txBody>
      </p:sp>
    </p:spTree>
    <p:extLst>
      <p:ext uri="{BB962C8B-B14F-4D97-AF65-F5344CB8AC3E}">
        <p14:creationId xmlns:p14="http://schemas.microsoft.com/office/powerpoint/2010/main" val="269584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6" descr="D:\360data\重要数据\桌面\未标题-1.png" hidden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392" y="3834254"/>
            <a:ext cx="1895475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Freeform 1">
            <a:extLst>
              <a:ext uri="{FF2B5EF4-FFF2-40B4-BE49-F238E27FC236}">
                <a16:creationId xmlns:a16="http://schemas.microsoft.com/office/drawing/2014/main" id="{FEE1F623-1994-457B-AC9D-4E4B21191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356" y="319851"/>
            <a:ext cx="2841250" cy="1134475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FCFCFC">
              <a:alpha val="30000"/>
            </a:srgb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1910" tIns="60955" rIns="121910" bIns="60955" anchor="ctr"/>
          <a:lstStyle/>
          <a:p>
            <a:pPr algn="ctr" defTabSz="544211">
              <a:defRPr/>
            </a:pPr>
            <a:r>
              <a:rPr lang="zh-CN" altLang="en-US" sz="4800" kern="0" dirty="0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  <a:endParaRPr lang="en-US" sz="4800" kern="0" dirty="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4F715CE0-2BC7-4C14-9B64-A3AA7E06D5DC}"/>
              </a:ext>
            </a:extLst>
          </p:cNvPr>
          <p:cNvGrpSpPr/>
          <p:nvPr/>
        </p:nvGrpSpPr>
        <p:grpSpPr>
          <a:xfrm>
            <a:off x="2584817" y="3011716"/>
            <a:ext cx="7020779" cy="655104"/>
            <a:chOff x="2584817" y="2976295"/>
            <a:chExt cx="7020779" cy="655104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2AF6B5B-4132-418F-8140-5C37C3ED80B9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>
              <a:hlinkClick r:id="rId4" action="ppaction://hlinksldjump"/>
              <a:extLst>
                <a:ext uri="{FF2B5EF4-FFF2-40B4-BE49-F238E27FC236}">
                  <a16:creationId xmlns:a16="http://schemas.microsoft.com/office/drawing/2014/main" id="{11DC5138-AC98-4A58-A4FB-169A09B75246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二分查找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A34861B1-E989-4BD8-B129-31A6142D125F}"/>
              </a:ext>
            </a:extLst>
          </p:cNvPr>
          <p:cNvGrpSpPr/>
          <p:nvPr/>
        </p:nvGrpSpPr>
        <p:grpSpPr>
          <a:xfrm>
            <a:off x="2585610" y="4150128"/>
            <a:ext cx="7020779" cy="655104"/>
            <a:chOff x="2584817" y="2976295"/>
            <a:chExt cx="7020779" cy="655104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5AEAF93-2C0E-49C3-B3A0-018FE77A2A16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>
              <a:hlinkClick r:id="rId5" action="ppaction://hlinksldjump"/>
              <a:extLst>
                <a:ext uri="{FF2B5EF4-FFF2-40B4-BE49-F238E27FC236}">
                  <a16:creationId xmlns:a16="http://schemas.microsoft.com/office/drawing/2014/main" id="{49B2BC84-37A0-4EBC-8D2F-4B0732063D79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二分答案</a:t>
              </a: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A421614-FFF8-4847-86F0-BADE5B20D8B7}"/>
              </a:ext>
            </a:extLst>
          </p:cNvPr>
          <p:cNvGrpSpPr/>
          <p:nvPr/>
        </p:nvGrpSpPr>
        <p:grpSpPr>
          <a:xfrm>
            <a:off x="2584817" y="1873304"/>
            <a:ext cx="7020779" cy="655104"/>
            <a:chOff x="2584817" y="2976295"/>
            <a:chExt cx="7020779" cy="655104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DE2EAB57-5CAA-49E9-8CE1-EF89AAF516EF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>
              <a:hlinkClick r:id="rId6" action="ppaction://hlinksldjump"/>
              <a:extLst>
                <a:ext uri="{FF2B5EF4-FFF2-40B4-BE49-F238E27FC236}">
                  <a16:creationId xmlns:a16="http://schemas.microsoft.com/office/drawing/2014/main" id="{46758FA5-1850-4564-BCB5-14018E9EDFF4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时间复杂度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6205EF6-46BC-426E-9E9A-E7DF4C307BEE}"/>
              </a:ext>
            </a:extLst>
          </p:cNvPr>
          <p:cNvGrpSpPr/>
          <p:nvPr/>
        </p:nvGrpSpPr>
        <p:grpSpPr>
          <a:xfrm>
            <a:off x="2584817" y="5288540"/>
            <a:ext cx="7020779" cy="655104"/>
            <a:chOff x="2584817" y="2976295"/>
            <a:chExt cx="7020779" cy="65510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715A8E5-89BD-4B92-80EB-DE79962CFD2C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hlinkClick r:id="rId7" action="ppaction://hlinksldjump"/>
              <a:extLst>
                <a:ext uri="{FF2B5EF4-FFF2-40B4-BE49-F238E27FC236}">
                  <a16:creationId xmlns:a16="http://schemas.microsoft.com/office/drawing/2014/main" id="{09E6682C-F47F-4793-8ED7-BC70C78655F2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三分查找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375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8" ac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7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95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2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45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0"/>
          <p:cNvGrpSpPr>
            <a:grpSpLocks/>
          </p:cNvGrpSpPr>
          <p:nvPr/>
        </p:nvGrpSpPr>
        <p:grpSpPr bwMode="auto">
          <a:xfrm>
            <a:off x="2351584" y="2604447"/>
            <a:ext cx="1023941" cy="986061"/>
            <a:chOff x="0" y="0"/>
            <a:chExt cx="312738" cy="301626"/>
          </a:xfrm>
        </p:grpSpPr>
        <p:sp>
          <p:nvSpPr>
            <p:cNvPr id="4" name="Freeform 252"/>
            <p:cNvSpPr>
              <a:spLocks noChangeArrowheads="1"/>
            </p:cNvSpPr>
            <p:nvPr/>
          </p:nvSpPr>
          <p:spPr bwMode="auto">
            <a:xfrm>
              <a:off x="49213" y="68263"/>
              <a:ext cx="214313" cy="233363"/>
            </a:xfrm>
            <a:custGeom>
              <a:avLst/>
              <a:gdLst>
                <a:gd name="T0" fmla="*/ 0 w 57"/>
                <a:gd name="T1" fmla="*/ 368344676 h 62"/>
                <a:gd name="T2" fmla="*/ 0 w 57"/>
                <a:gd name="T3" fmla="*/ 835857335 h 62"/>
                <a:gd name="T4" fmla="*/ 28274276 w 57"/>
                <a:gd name="T5" fmla="*/ 878359512 h 62"/>
                <a:gd name="T6" fmla="*/ 56548553 w 57"/>
                <a:gd name="T7" fmla="*/ 878359512 h 62"/>
                <a:gd name="T8" fmla="*/ 268598107 w 57"/>
                <a:gd name="T9" fmla="*/ 878359512 h 62"/>
                <a:gd name="T10" fmla="*/ 296868624 w 57"/>
                <a:gd name="T11" fmla="*/ 878359512 h 62"/>
                <a:gd name="T12" fmla="*/ 296868624 w 57"/>
                <a:gd name="T13" fmla="*/ 864192120 h 62"/>
                <a:gd name="T14" fmla="*/ 296868624 w 57"/>
                <a:gd name="T15" fmla="*/ 637517605 h 62"/>
                <a:gd name="T16" fmla="*/ 508921937 w 57"/>
                <a:gd name="T17" fmla="*/ 637517605 h 62"/>
                <a:gd name="T18" fmla="*/ 508921937 w 57"/>
                <a:gd name="T19" fmla="*/ 864192120 h 62"/>
                <a:gd name="T20" fmla="*/ 523055316 w 57"/>
                <a:gd name="T21" fmla="*/ 878359512 h 62"/>
                <a:gd name="T22" fmla="*/ 537192454 w 57"/>
                <a:gd name="T23" fmla="*/ 878359512 h 62"/>
                <a:gd name="T24" fmla="*/ 749242008 w 57"/>
                <a:gd name="T25" fmla="*/ 878359512 h 62"/>
                <a:gd name="T26" fmla="*/ 791653423 w 57"/>
                <a:gd name="T27" fmla="*/ 878359512 h 62"/>
                <a:gd name="T28" fmla="*/ 805790561 w 57"/>
                <a:gd name="T29" fmla="*/ 835857335 h 62"/>
                <a:gd name="T30" fmla="*/ 805790561 w 57"/>
                <a:gd name="T31" fmla="*/ 368344676 h 62"/>
                <a:gd name="T32" fmla="*/ 409961970 w 57"/>
                <a:gd name="T33" fmla="*/ 0 h 62"/>
                <a:gd name="T34" fmla="*/ 0 w 57"/>
                <a:gd name="T35" fmla="*/ 368344676 h 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7"/>
                <a:gd name="T55" fmla="*/ 0 h 62"/>
                <a:gd name="T56" fmla="*/ 57 w 57"/>
                <a:gd name="T57" fmla="*/ 62 h 6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7" h="62">
                  <a:moveTo>
                    <a:pt x="0" y="26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61"/>
                    <a:pt x="1" y="62"/>
                    <a:pt x="2" y="62"/>
                  </a:cubicBezTo>
                  <a:cubicBezTo>
                    <a:pt x="3" y="62"/>
                    <a:pt x="3" y="62"/>
                    <a:pt x="4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1" y="62"/>
                  </a:cubicBezTo>
                  <a:cubicBezTo>
                    <a:pt x="21" y="62"/>
                    <a:pt x="21" y="61"/>
                    <a:pt x="21" y="61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7" y="62"/>
                    <a:pt x="37" y="62"/>
                  </a:cubicBezTo>
                  <a:cubicBezTo>
                    <a:pt x="37" y="62"/>
                    <a:pt x="38" y="62"/>
                    <a:pt x="38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4" y="62"/>
                    <a:pt x="55" y="62"/>
                    <a:pt x="56" y="62"/>
                  </a:cubicBezTo>
                  <a:cubicBezTo>
                    <a:pt x="56" y="62"/>
                    <a:pt x="57" y="61"/>
                    <a:pt x="57" y="59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" name="Freeform 253"/>
            <p:cNvSpPr>
              <a:spLocks noChangeArrowheads="1"/>
            </p:cNvSpPr>
            <p:nvPr/>
          </p:nvSpPr>
          <p:spPr bwMode="auto">
            <a:xfrm>
              <a:off x="0" y="0"/>
              <a:ext cx="312738" cy="169863"/>
            </a:xfrm>
            <a:custGeom>
              <a:avLst/>
              <a:gdLst>
                <a:gd name="T0" fmla="*/ 1149979073 w 83"/>
                <a:gd name="T1" fmla="*/ 498702669 h 45"/>
                <a:gd name="T2" fmla="*/ 965414670 w 83"/>
                <a:gd name="T3" fmla="*/ 327718573 h 45"/>
                <a:gd name="T4" fmla="*/ 965414670 w 83"/>
                <a:gd name="T5" fmla="*/ 56994699 h 45"/>
                <a:gd name="T6" fmla="*/ 937019567 w 83"/>
                <a:gd name="T7" fmla="*/ 28495462 h 45"/>
                <a:gd name="T8" fmla="*/ 866035577 w 83"/>
                <a:gd name="T9" fmla="*/ 28495462 h 45"/>
                <a:gd name="T10" fmla="*/ 837640474 w 83"/>
                <a:gd name="T11" fmla="*/ 56994699 h 45"/>
                <a:gd name="T12" fmla="*/ 837640474 w 83"/>
                <a:gd name="T13" fmla="*/ 213729176 h 45"/>
                <a:gd name="T14" fmla="*/ 638878519 w 83"/>
                <a:gd name="T15" fmla="*/ 28495462 h 45"/>
                <a:gd name="T16" fmla="*/ 539495658 w 83"/>
                <a:gd name="T17" fmla="*/ 28495462 h 45"/>
                <a:gd name="T18" fmla="*/ 28395103 w 83"/>
                <a:gd name="T19" fmla="*/ 498702669 h 45"/>
                <a:gd name="T20" fmla="*/ 28395103 w 83"/>
                <a:gd name="T21" fmla="*/ 612692066 h 45"/>
                <a:gd name="T22" fmla="*/ 85185310 w 83"/>
                <a:gd name="T23" fmla="*/ 626937910 h 45"/>
                <a:gd name="T24" fmla="*/ 141971748 w 83"/>
                <a:gd name="T25" fmla="*/ 612692066 h 45"/>
                <a:gd name="T26" fmla="*/ 596285864 w 83"/>
                <a:gd name="T27" fmla="*/ 185233714 h 45"/>
                <a:gd name="T28" fmla="*/ 1050599980 w 83"/>
                <a:gd name="T29" fmla="*/ 612692066 h 45"/>
                <a:gd name="T30" fmla="*/ 1149979073 w 83"/>
                <a:gd name="T31" fmla="*/ 612692066 h 45"/>
                <a:gd name="T32" fmla="*/ 1149979073 w 83"/>
                <a:gd name="T33" fmla="*/ 498702669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45"/>
                <a:gd name="T53" fmla="*/ 83 w 83"/>
                <a:gd name="T54" fmla="*/ 45 h 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45">
                  <a:moveTo>
                    <a:pt x="81" y="35"/>
                  </a:moveTo>
                  <a:cubicBezTo>
                    <a:pt x="68" y="23"/>
                    <a:pt x="68" y="23"/>
                    <a:pt x="68" y="23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0" y="2"/>
                    <a:pt x="59" y="3"/>
                    <a:pt x="59" y="4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3" y="0"/>
                    <a:pt x="40" y="0"/>
                    <a:pt x="38" y="2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37"/>
                    <a:pt x="0" y="40"/>
                    <a:pt x="2" y="43"/>
                  </a:cubicBezTo>
                  <a:cubicBezTo>
                    <a:pt x="3" y="44"/>
                    <a:pt x="5" y="44"/>
                    <a:pt x="6" y="44"/>
                  </a:cubicBezTo>
                  <a:cubicBezTo>
                    <a:pt x="7" y="44"/>
                    <a:pt x="9" y="44"/>
                    <a:pt x="10" y="4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6" y="45"/>
                    <a:pt x="80" y="45"/>
                    <a:pt x="81" y="43"/>
                  </a:cubicBezTo>
                  <a:cubicBezTo>
                    <a:pt x="83" y="40"/>
                    <a:pt x="83" y="37"/>
                    <a:pt x="81" y="3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" name="TextBox 18"/>
          <p:cNvSpPr>
            <a:spLocks noChangeArrowheads="1"/>
          </p:cNvSpPr>
          <p:nvPr/>
        </p:nvSpPr>
        <p:spPr bwMode="auto">
          <a:xfrm>
            <a:off x="2265704" y="3629001"/>
            <a:ext cx="1231080" cy="37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9" rIns="91435" bIns="45719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867" dirty="0">
                <a:solidFill>
                  <a:srgbClr val="FDFDFD"/>
                </a:solidFill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 04</a:t>
            </a:r>
            <a:endParaRPr lang="zh-CN" altLang="en-US" sz="1867" dirty="0">
              <a:solidFill>
                <a:srgbClr val="FDFDFD"/>
              </a:solidFill>
              <a:latin typeface="Arial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8"/>
          <p:cNvSpPr>
            <a:spLocks noChangeArrowheads="1"/>
          </p:cNvSpPr>
          <p:nvPr/>
        </p:nvSpPr>
        <p:spPr bwMode="auto">
          <a:xfrm>
            <a:off x="5404975" y="2735155"/>
            <a:ext cx="4342340" cy="933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35" tIns="45719" rIns="91435" bIns="45719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5467" b="1" spc="800" dirty="0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三分查找</a:t>
            </a:r>
          </a:p>
        </p:txBody>
      </p:sp>
      <p:sp>
        <p:nvSpPr>
          <p:cNvPr id="8" name="矩形 51"/>
          <p:cNvSpPr>
            <a:spLocks noChangeArrowheads="1"/>
          </p:cNvSpPr>
          <p:nvPr/>
        </p:nvSpPr>
        <p:spPr bwMode="auto">
          <a:xfrm>
            <a:off x="5764031" y="3787323"/>
            <a:ext cx="3679053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35" tIns="45719" rIns="91435" bIns="45719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400" spc="800" dirty="0">
                <a:solidFill>
                  <a:srgbClr val="FDFDFD">
                    <a:alpha val="6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查找极值</a:t>
            </a:r>
          </a:p>
        </p:txBody>
      </p:sp>
      <p:sp>
        <p:nvSpPr>
          <p:cNvPr id="9" name="直接连接符 4"/>
          <p:cNvSpPr>
            <a:spLocks noChangeShapeType="1"/>
          </p:cNvSpPr>
          <p:nvPr/>
        </p:nvSpPr>
        <p:spPr bwMode="auto">
          <a:xfrm>
            <a:off x="6052222" y="3726776"/>
            <a:ext cx="3047845" cy="0"/>
          </a:xfrm>
          <a:prstGeom prst="line">
            <a:avLst/>
          </a:prstGeom>
          <a:noFill/>
          <a:ln w="19050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00189" y="2272527"/>
            <a:ext cx="2102296" cy="2104693"/>
            <a:chOff x="11799888" y="1800225"/>
            <a:chExt cx="2782888" cy="2786063"/>
          </a:xfrm>
        </p:grpSpPr>
        <p:sp>
          <p:nvSpPr>
            <p:cNvPr id="29" name="Freeform 77"/>
            <p:cNvSpPr>
              <a:spLocks/>
            </p:cNvSpPr>
            <p:nvPr/>
          </p:nvSpPr>
          <p:spPr bwMode="auto">
            <a:xfrm>
              <a:off x="12085638" y="2411413"/>
              <a:ext cx="344488" cy="1211263"/>
            </a:xfrm>
            <a:custGeom>
              <a:avLst/>
              <a:gdLst>
                <a:gd name="T0" fmla="*/ 86 w 92"/>
                <a:gd name="T1" fmla="*/ 0 h 323"/>
                <a:gd name="T2" fmla="*/ 23 w 92"/>
                <a:gd name="T3" fmla="*/ 93 h 323"/>
                <a:gd name="T4" fmla="*/ 0 w 92"/>
                <a:gd name="T5" fmla="*/ 208 h 323"/>
                <a:gd name="T6" fmla="*/ 23 w 92"/>
                <a:gd name="T7" fmla="*/ 323 h 323"/>
                <a:gd name="T8" fmla="*/ 31 w 92"/>
                <a:gd name="T9" fmla="*/ 320 h 323"/>
                <a:gd name="T10" fmla="*/ 8 w 92"/>
                <a:gd name="T11" fmla="*/ 208 h 323"/>
                <a:gd name="T12" fmla="*/ 31 w 92"/>
                <a:gd name="T13" fmla="*/ 97 h 323"/>
                <a:gd name="T14" fmla="*/ 92 w 92"/>
                <a:gd name="T15" fmla="*/ 6 h 323"/>
                <a:gd name="T16" fmla="*/ 86 w 92"/>
                <a:gd name="T17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3">
                  <a:moveTo>
                    <a:pt x="86" y="0"/>
                  </a:moveTo>
                  <a:cubicBezTo>
                    <a:pt x="59" y="27"/>
                    <a:pt x="38" y="58"/>
                    <a:pt x="23" y="93"/>
                  </a:cubicBezTo>
                  <a:cubicBezTo>
                    <a:pt x="8" y="130"/>
                    <a:pt x="0" y="168"/>
                    <a:pt x="0" y="208"/>
                  </a:cubicBezTo>
                  <a:cubicBezTo>
                    <a:pt x="0" y="248"/>
                    <a:pt x="8" y="287"/>
                    <a:pt x="23" y="323"/>
                  </a:cubicBezTo>
                  <a:cubicBezTo>
                    <a:pt x="31" y="320"/>
                    <a:pt x="31" y="320"/>
                    <a:pt x="31" y="320"/>
                  </a:cubicBezTo>
                  <a:cubicBezTo>
                    <a:pt x="16" y="285"/>
                    <a:pt x="8" y="247"/>
                    <a:pt x="8" y="208"/>
                  </a:cubicBezTo>
                  <a:cubicBezTo>
                    <a:pt x="8" y="170"/>
                    <a:pt x="16" y="132"/>
                    <a:pt x="31" y="97"/>
                  </a:cubicBezTo>
                  <a:cubicBezTo>
                    <a:pt x="45" y="63"/>
                    <a:pt x="66" y="32"/>
                    <a:pt x="92" y="6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78"/>
            <p:cNvSpPr>
              <a:spLocks/>
            </p:cNvSpPr>
            <p:nvPr/>
          </p:nvSpPr>
          <p:spPr bwMode="auto">
            <a:xfrm>
              <a:off x="12407901" y="3952875"/>
              <a:ext cx="1214438" cy="344488"/>
            </a:xfrm>
            <a:custGeom>
              <a:avLst/>
              <a:gdLst>
                <a:gd name="T0" fmla="*/ 209 w 324"/>
                <a:gd name="T1" fmla="*/ 84 h 92"/>
                <a:gd name="T2" fmla="*/ 97 w 324"/>
                <a:gd name="T3" fmla="*/ 62 h 92"/>
                <a:gd name="T4" fmla="*/ 6 w 324"/>
                <a:gd name="T5" fmla="*/ 0 h 92"/>
                <a:gd name="T6" fmla="*/ 0 w 324"/>
                <a:gd name="T7" fmla="*/ 6 h 92"/>
                <a:gd name="T8" fmla="*/ 94 w 324"/>
                <a:gd name="T9" fmla="*/ 69 h 92"/>
                <a:gd name="T10" fmla="*/ 209 w 324"/>
                <a:gd name="T11" fmla="*/ 92 h 92"/>
                <a:gd name="T12" fmla="*/ 324 w 324"/>
                <a:gd name="T13" fmla="*/ 69 h 92"/>
                <a:gd name="T14" fmla="*/ 321 w 324"/>
                <a:gd name="T15" fmla="*/ 62 h 92"/>
                <a:gd name="T16" fmla="*/ 209 w 324"/>
                <a:gd name="T17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4" h="92">
                  <a:moveTo>
                    <a:pt x="209" y="84"/>
                  </a:moveTo>
                  <a:cubicBezTo>
                    <a:pt x="170" y="84"/>
                    <a:pt x="133" y="77"/>
                    <a:pt x="97" y="62"/>
                  </a:cubicBezTo>
                  <a:cubicBezTo>
                    <a:pt x="63" y="47"/>
                    <a:pt x="33" y="26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8" y="33"/>
                    <a:pt x="59" y="54"/>
                    <a:pt x="94" y="69"/>
                  </a:cubicBezTo>
                  <a:cubicBezTo>
                    <a:pt x="131" y="85"/>
                    <a:pt x="169" y="92"/>
                    <a:pt x="209" y="92"/>
                  </a:cubicBezTo>
                  <a:cubicBezTo>
                    <a:pt x="249" y="92"/>
                    <a:pt x="288" y="85"/>
                    <a:pt x="324" y="69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285" y="77"/>
                    <a:pt x="248" y="84"/>
                    <a:pt x="209" y="84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79"/>
            <p:cNvSpPr>
              <a:spLocks/>
            </p:cNvSpPr>
            <p:nvPr/>
          </p:nvSpPr>
          <p:spPr bwMode="auto">
            <a:xfrm>
              <a:off x="12760326" y="2085975"/>
              <a:ext cx="1536700" cy="1889125"/>
            </a:xfrm>
            <a:custGeom>
              <a:avLst/>
              <a:gdLst>
                <a:gd name="T0" fmla="*/ 387 w 410"/>
                <a:gd name="T1" fmla="*/ 180 h 504"/>
                <a:gd name="T2" fmla="*/ 324 w 410"/>
                <a:gd name="T3" fmla="*/ 87 h 504"/>
                <a:gd name="T4" fmla="*/ 230 w 410"/>
                <a:gd name="T5" fmla="*/ 23 h 504"/>
                <a:gd name="T6" fmla="*/ 115 w 410"/>
                <a:gd name="T7" fmla="*/ 0 h 504"/>
                <a:gd name="T8" fmla="*/ 0 w 410"/>
                <a:gd name="T9" fmla="*/ 23 h 504"/>
                <a:gd name="T10" fmla="*/ 3 w 410"/>
                <a:gd name="T11" fmla="*/ 31 h 504"/>
                <a:gd name="T12" fmla="*/ 115 w 410"/>
                <a:gd name="T13" fmla="*/ 9 h 504"/>
                <a:gd name="T14" fmla="*/ 227 w 410"/>
                <a:gd name="T15" fmla="*/ 31 h 504"/>
                <a:gd name="T16" fmla="*/ 318 w 410"/>
                <a:gd name="T17" fmla="*/ 93 h 504"/>
                <a:gd name="T18" fmla="*/ 379 w 410"/>
                <a:gd name="T19" fmla="*/ 184 h 504"/>
                <a:gd name="T20" fmla="*/ 402 w 410"/>
                <a:gd name="T21" fmla="*/ 295 h 504"/>
                <a:gd name="T22" fmla="*/ 379 w 410"/>
                <a:gd name="T23" fmla="*/ 407 h 504"/>
                <a:gd name="T24" fmla="*/ 318 w 410"/>
                <a:gd name="T25" fmla="*/ 498 h 504"/>
                <a:gd name="T26" fmla="*/ 324 w 410"/>
                <a:gd name="T27" fmla="*/ 504 h 504"/>
                <a:gd name="T28" fmla="*/ 387 w 410"/>
                <a:gd name="T29" fmla="*/ 410 h 504"/>
                <a:gd name="T30" fmla="*/ 410 w 410"/>
                <a:gd name="T31" fmla="*/ 295 h 504"/>
                <a:gd name="T32" fmla="*/ 387 w 410"/>
                <a:gd name="T33" fmla="*/ 18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0" h="504">
                  <a:moveTo>
                    <a:pt x="387" y="180"/>
                  </a:moveTo>
                  <a:cubicBezTo>
                    <a:pt x="372" y="145"/>
                    <a:pt x="351" y="114"/>
                    <a:pt x="324" y="87"/>
                  </a:cubicBezTo>
                  <a:cubicBezTo>
                    <a:pt x="297" y="60"/>
                    <a:pt x="265" y="38"/>
                    <a:pt x="230" y="23"/>
                  </a:cubicBezTo>
                  <a:cubicBezTo>
                    <a:pt x="194" y="8"/>
                    <a:pt x="155" y="0"/>
                    <a:pt x="115" y="0"/>
                  </a:cubicBezTo>
                  <a:cubicBezTo>
                    <a:pt x="75" y="0"/>
                    <a:pt x="37" y="8"/>
                    <a:pt x="0" y="2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9" y="16"/>
                    <a:pt x="76" y="9"/>
                    <a:pt x="115" y="9"/>
                  </a:cubicBezTo>
                  <a:cubicBezTo>
                    <a:pt x="154" y="9"/>
                    <a:pt x="191" y="16"/>
                    <a:pt x="227" y="31"/>
                  </a:cubicBezTo>
                  <a:cubicBezTo>
                    <a:pt x="261" y="46"/>
                    <a:pt x="292" y="66"/>
                    <a:pt x="318" y="93"/>
                  </a:cubicBezTo>
                  <a:cubicBezTo>
                    <a:pt x="344" y="119"/>
                    <a:pt x="365" y="150"/>
                    <a:pt x="379" y="184"/>
                  </a:cubicBezTo>
                  <a:cubicBezTo>
                    <a:pt x="394" y="219"/>
                    <a:pt x="402" y="257"/>
                    <a:pt x="402" y="295"/>
                  </a:cubicBezTo>
                  <a:cubicBezTo>
                    <a:pt x="402" y="334"/>
                    <a:pt x="394" y="372"/>
                    <a:pt x="379" y="407"/>
                  </a:cubicBezTo>
                  <a:cubicBezTo>
                    <a:pt x="365" y="441"/>
                    <a:pt x="344" y="472"/>
                    <a:pt x="318" y="498"/>
                  </a:cubicBezTo>
                  <a:cubicBezTo>
                    <a:pt x="324" y="504"/>
                    <a:pt x="324" y="504"/>
                    <a:pt x="324" y="504"/>
                  </a:cubicBezTo>
                  <a:cubicBezTo>
                    <a:pt x="351" y="477"/>
                    <a:pt x="372" y="445"/>
                    <a:pt x="387" y="410"/>
                  </a:cubicBezTo>
                  <a:cubicBezTo>
                    <a:pt x="402" y="374"/>
                    <a:pt x="410" y="335"/>
                    <a:pt x="410" y="295"/>
                  </a:cubicBezTo>
                  <a:cubicBezTo>
                    <a:pt x="410" y="255"/>
                    <a:pt x="402" y="217"/>
                    <a:pt x="387" y="18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Freeform 80"/>
            <p:cNvSpPr>
              <a:spLocks noEditPoints="1"/>
            </p:cNvSpPr>
            <p:nvPr/>
          </p:nvSpPr>
          <p:spPr bwMode="auto">
            <a:xfrm>
              <a:off x="11799888" y="1800225"/>
              <a:ext cx="2782888" cy="2786063"/>
            </a:xfrm>
            <a:custGeom>
              <a:avLst/>
              <a:gdLst>
                <a:gd name="T0" fmla="*/ 371 w 742"/>
                <a:gd name="T1" fmla="*/ 0 h 743"/>
                <a:gd name="T2" fmla="*/ 0 w 742"/>
                <a:gd name="T3" fmla="*/ 371 h 743"/>
                <a:gd name="T4" fmla="*/ 371 w 742"/>
                <a:gd name="T5" fmla="*/ 743 h 743"/>
                <a:gd name="T6" fmla="*/ 742 w 742"/>
                <a:gd name="T7" fmla="*/ 371 h 743"/>
                <a:gd name="T8" fmla="*/ 371 w 742"/>
                <a:gd name="T9" fmla="*/ 0 h 743"/>
                <a:gd name="T10" fmla="*/ 371 w 742"/>
                <a:gd name="T11" fmla="*/ 705 h 743"/>
                <a:gd name="T12" fmla="*/ 37 w 742"/>
                <a:gd name="T13" fmla="*/ 371 h 743"/>
                <a:gd name="T14" fmla="*/ 371 w 742"/>
                <a:gd name="T15" fmla="*/ 37 h 743"/>
                <a:gd name="T16" fmla="*/ 705 w 742"/>
                <a:gd name="T17" fmla="*/ 371 h 743"/>
                <a:gd name="T18" fmla="*/ 371 w 742"/>
                <a:gd name="T19" fmla="*/ 70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2" h="743">
                  <a:moveTo>
                    <a:pt x="371" y="0"/>
                  </a:moveTo>
                  <a:cubicBezTo>
                    <a:pt x="166" y="0"/>
                    <a:pt x="0" y="167"/>
                    <a:pt x="0" y="371"/>
                  </a:cubicBezTo>
                  <a:cubicBezTo>
                    <a:pt x="0" y="576"/>
                    <a:pt x="166" y="743"/>
                    <a:pt x="371" y="743"/>
                  </a:cubicBezTo>
                  <a:cubicBezTo>
                    <a:pt x="576" y="743"/>
                    <a:pt x="742" y="576"/>
                    <a:pt x="742" y="371"/>
                  </a:cubicBezTo>
                  <a:cubicBezTo>
                    <a:pt x="742" y="167"/>
                    <a:pt x="576" y="0"/>
                    <a:pt x="371" y="0"/>
                  </a:cubicBezTo>
                  <a:close/>
                  <a:moveTo>
                    <a:pt x="371" y="705"/>
                  </a:moveTo>
                  <a:cubicBezTo>
                    <a:pt x="187" y="705"/>
                    <a:pt x="37" y="555"/>
                    <a:pt x="37" y="371"/>
                  </a:cubicBezTo>
                  <a:cubicBezTo>
                    <a:pt x="37" y="187"/>
                    <a:pt x="187" y="37"/>
                    <a:pt x="371" y="37"/>
                  </a:cubicBezTo>
                  <a:cubicBezTo>
                    <a:pt x="555" y="37"/>
                    <a:pt x="705" y="187"/>
                    <a:pt x="705" y="371"/>
                  </a:cubicBezTo>
                  <a:cubicBezTo>
                    <a:pt x="705" y="555"/>
                    <a:pt x="555" y="705"/>
                    <a:pt x="371" y="705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404253" y="1533888"/>
            <a:ext cx="3275171" cy="3571387"/>
            <a:chOff x="11166476" y="825500"/>
            <a:chExt cx="4335463" cy="4727576"/>
          </a:xfrm>
        </p:grpSpPr>
        <p:sp>
          <p:nvSpPr>
            <p:cNvPr id="34" name="Freeform 81"/>
            <p:cNvSpPr>
              <a:spLocks/>
            </p:cNvSpPr>
            <p:nvPr/>
          </p:nvSpPr>
          <p:spPr bwMode="auto">
            <a:xfrm>
              <a:off x="11166476" y="3963988"/>
              <a:ext cx="2860675" cy="1589088"/>
            </a:xfrm>
            <a:custGeom>
              <a:avLst/>
              <a:gdLst>
                <a:gd name="T0" fmla="*/ 540 w 763"/>
                <a:gd name="T1" fmla="*/ 416 h 424"/>
                <a:gd name="T2" fmla="*/ 493 w 763"/>
                <a:gd name="T3" fmla="*/ 393 h 424"/>
                <a:gd name="T4" fmla="*/ 487 w 763"/>
                <a:gd name="T5" fmla="*/ 414 h 424"/>
                <a:gd name="T6" fmla="*/ 481 w 763"/>
                <a:gd name="T7" fmla="*/ 392 h 424"/>
                <a:gd name="T8" fmla="*/ 475 w 763"/>
                <a:gd name="T9" fmla="*/ 413 h 424"/>
                <a:gd name="T10" fmla="*/ 469 w 763"/>
                <a:gd name="T11" fmla="*/ 391 h 424"/>
                <a:gd name="T12" fmla="*/ 462 w 763"/>
                <a:gd name="T13" fmla="*/ 411 h 424"/>
                <a:gd name="T14" fmla="*/ 457 w 763"/>
                <a:gd name="T15" fmla="*/ 389 h 424"/>
                <a:gd name="T16" fmla="*/ 450 w 763"/>
                <a:gd name="T17" fmla="*/ 410 h 424"/>
                <a:gd name="T18" fmla="*/ 445 w 763"/>
                <a:gd name="T19" fmla="*/ 387 h 424"/>
                <a:gd name="T20" fmla="*/ 437 w 763"/>
                <a:gd name="T21" fmla="*/ 408 h 424"/>
                <a:gd name="T22" fmla="*/ 433 w 763"/>
                <a:gd name="T23" fmla="*/ 385 h 424"/>
                <a:gd name="T24" fmla="*/ 425 w 763"/>
                <a:gd name="T25" fmla="*/ 405 h 424"/>
                <a:gd name="T26" fmla="*/ 421 w 763"/>
                <a:gd name="T27" fmla="*/ 383 h 424"/>
                <a:gd name="T28" fmla="*/ 412 w 763"/>
                <a:gd name="T29" fmla="*/ 403 h 424"/>
                <a:gd name="T30" fmla="*/ 409 w 763"/>
                <a:gd name="T31" fmla="*/ 380 h 424"/>
                <a:gd name="T32" fmla="*/ 400 w 763"/>
                <a:gd name="T33" fmla="*/ 400 h 424"/>
                <a:gd name="T34" fmla="*/ 397 w 763"/>
                <a:gd name="T35" fmla="*/ 378 h 424"/>
                <a:gd name="T36" fmla="*/ 388 w 763"/>
                <a:gd name="T37" fmla="*/ 397 h 424"/>
                <a:gd name="T38" fmla="*/ 385 w 763"/>
                <a:gd name="T39" fmla="*/ 375 h 424"/>
                <a:gd name="T40" fmla="*/ 375 w 763"/>
                <a:gd name="T41" fmla="*/ 394 h 424"/>
                <a:gd name="T42" fmla="*/ 373 w 763"/>
                <a:gd name="T43" fmla="*/ 371 h 424"/>
                <a:gd name="T44" fmla="*/ 363 w 763"/>
                <a:gd name="T45" fmla="*/ 391 h 424"/>
                <a:gd name="T46" fmla="*/ 361 w 763"/>
                <a:gd name="T47" fmla="*/ 368 h 424"/>
                <a:gd name="T48" fmla="*/ 351 w 763"/>
                <a:gd name="T49" fmla="*/ 387 h 424"/>
                <a:gd name="T50" fmla="*/ 350 w 763"/>
                <a:gd name="T51" fmla="*/ 364 h 424"/>
                <a:gd name="T52" fmla="*/ 339 w 763"/>
                <a:gd name="T53" fmla="*/ 383 h 424"/>
                <a:gd name="T54" fmla="*/ 338 w 763"/>
                <a:gd name="T55" fmla="*/ 360 h 424"/>
                <a:gd name="T56" fmla="*/ 327 w 763"/>
                <a:gd name="T57" fmla="*/ 379 h 424"/>
                <a:gd name="T58" fmla="*/ 327 w 763"/>
                <a:gd name="T59" fmla="*/ 356 h 424"/>
                <a:gd name="T60" fmla="*/ 315 w 763"/>
                <a:gd name="T61" fmla="*/ 375 h 424"/>
                <a:gd name="T62" fmla="*/ 316 w 763"/>
                <a:gd name="T63" fmla="*/ 351 h 424"/>
                <a:gd name="T64" fmla="*/ 304 w 763"/>
                <a:gd name="T65" fmla="*/ 370 h 424"/>
                <a:gd name="T66" fmla="*/ 304 w 763"/>
                <a:gd name="T67" fmla="*/ 347 h 424"/>
                <a:gd name="T68" fmla="*/ 292 w 763"/>
                <a:gd name="T69" fmla="*/ 365 h 424"/>
                <a:gd name="T70" fmla="*/ 293 w 763"/>
                <a:gd name="T71" fmla="*/ 342 h 424"/>
                <a:gd name="T72" fmla="*/ 280 w 763"/>
                <a:gd name="T73" fmla="*/ 360 h 424"/>
                <a:gd name="T74" fmla="*/ 282 w 763"/>
                <a:gd name="T75" fmla="*/ 337 h 424"/>
                <a:gd name="T76" fmla="*/ 269 w 763"/>
                <a:gd name="T77" fmla="*/ 355 h 424"/>
                <a:gd name="T78" fmla="*/ 271 w 763"/>
                <a:gd name="T79" fmla="*/ 331 h 424"/>
                <a:gd name="T80" fmla="*/ 258 w 763"/>
                <a:gd name="T81" fmla="*/ 349 h 424"/>
                <a:gd name="T82" fmla="*/ 260 w 763"/>
                <a:gd name="T83" fmla="*/ 326 h 424"/>
                <a:gd name="T84" fmla="*/ 246 w 763"/>
                <a:gd name="T85" fmla="*/ 343 h 424"/>
                <a:gd name="T86" fmla="*/ 250 w 763"/>
                <a:gd name="T87" fmla="*/ 320 h 424"/>
                <a:gd name="T88" fmla="*/ 235 w 763"/>
                <a:gd name="T89" fmla="*/ 337 h 424"/>
                <a:gd name="T90" fmla="*/ 239 w 763"/>
                <a:gd name="T91" fmla="*/ 314 h 424"/>
                <a:gd name="T92" fmla="*/ 224 w 763"/>
                <a:gd name="T93" fmla="*/ 331 h 424"/>
                <a:gd name="T94" fmla="*/ 228 w 763"/>
                <a:gd name="T95" fmla="*/ 308 h 424"/>
                <a:gd name="T96" fmla="*/ 214 w 763"/>
                <a:gd name="T97" fmla="*/ 324 h 424"/>
                <a:gd name="T98" fmla="*/ 218 w 763"/>
                <a:gd name="T99" fmla="*/ 301 h 424"/>
                <a:gd name="T100" fmla="*/ 203 w 763"/>
                <a:gd name="T101" fmla="*/ 317 h 424"/>
                <a:gd name="T102" fmla="*/ 208 w 763"/>
                <a:gd name="T103" fmla="*/ 295 h 424"/>
                <a:gd name="T104" fmla="*/ 192 w 763"/>
                <a:gd name="T105" fmla="*/ 310 h 424"/>
                <a:gd name="T106" fmla="*/ 198 w 763"/>
                <a:gd name="T107" fmla="*/ 288 h 424"/>
                <a:gd name="T108" fmla="*/ 182 w 763"/>
                <a:gd name="T109" fmla="*/ 303 h 424"/>
                <a:gd name="T110" fmla="*/ 188 w 763"/>
                <a:gd name="T111" fmla="*/ 281 h 424"/>
                <a:gd name="T112" fmla="*/ 172 w 763"/>
                <a:gd name="T113" fmla="*/ 296 h 424"/>
                <a:gd name="T114" fmla="*/ 25 w 763"/>
                <a:gd name="T115" fmla="*/ 1 h 424"/>
                <a:gd name="T116" fmla="*/ 0 w 763"/>
                <a:gd name="T117" fmla="*/ 119 h 424"/>
                <a:gd name="T118" fmla="*/ 226 w 763"/>
                <a:gd name="T119" fmla="*/ 341 h 424"/>
                <a:gd name="T120" fmla="*/ 663 w 763"/>
                <a:gd name="T121" fmla="*/ 412 h 424"/>
                <a:gd name="T122" fmla="*/ 763 w 763"/>
                <a:gd name="T123" fmla="*/ 311 h 424"/>
                <a:gd name="T124" fmla="*/ 660 w 763"/>
                <a:gd name="T125" fmla="*/ 405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3" h="424">
                  <a:moveTo>
                    <a:pt x="660" y="405"/>
                  </a:moveTo>
                  <a:cubicBezTo>
                    <a:pt x="621" y="412"/>
                    <a:pt x="581" y="416"/>
                    <a:pt x="540" y="416"/>
                  </a:cubicBezTo>
                  <a:cubicBezTo>
                    <a:pt x="524" y="416"/>
                    <a:pt x="507" y="415"/>
                    <a:pt x="491" y="414"/>
                  </a:cubicBezTo>
                  <a:cubicBezTo>
                    <a:pt x="493" y="393"/>
                    <a:pt x="493" y="393"/>
                    <a:pt x="493" y="393"/>
                  </a:cubicBezTo>
                  <a:cubicBezTo>
                    <a:pt x="489" y="393"/>
                    <a:pt x="489" y="393"/>
                    <a:pt x="489" y="393"/>
                  </a:cubicBezTo>
                  <a:cubicBezTo>
                    <a:pt x="487" y="414"/>
                    <a:pt x="487" y="414"/>
                    <a:pt x="487" y="414"/>
                  </a:cubicBezTo>
                  <a:cubicBezTo>
                    <a:pt x="484" y="414"/>
                    <a:pt x="482" y="413"/>
                    <a:pt x="479" y="413"/>
                  </a:cubicBezTo>
                  <a:cubicBezTo>
                    <a:pt x="481" y="392"/>
                    <a:pt x="481" y="392"/>
                    <a:pt x="481" y="392"/>
                  </a:cubicBezTo>
                  <a:cubicBezTo>
                    <a:pt x="477" y="392"/>
                    <a:pt x="477" y="392"/>
                    <a:pt x="477" y="392"/>
                  </a:cubicBezTo>
                  <a:cubicBezTo>
                    <a:pt x="475" y="413"/>
                    <a:pt x="475" y="413"/>
                    <a:pt x="475" y="413"/>
                  </a:cubicBezTo>
                  <a:cubicBezTo>
                    <a:pt x="472" y="412"/>
                    <a:pt x="469" y="412"/>
                    <a:pt x="466" y="412"/>
                  </a:cubicBezTo>
                  <a:cubicBezTo>
                    <a:pt x="469" y="391"/>
                    <a:pt x="469" y="391"/>
                    <a:pt x="469" y="391"/>
                  </a:cubicBezTo>
                  <a:cubicBezTo>
                    <a:pt x="465" y="390"/>
                    <a:pt x="465" y="390"/>
                    <a:pt x="465" y="390"/>
                  </a:cubicBezTo>
                  <a:cubicBezTo>
                    <a:pt x="462" y="411"/>
                    <a:pt x="462" y="411"/>
                    <a:pt x="462" y="411"/>
                  </a:cubicBezTo>
                  <a:cubicBezTo>
                    <a:pt x="459" y="411"/>
                    <a:pt x="456" y="411"/>
                    <a:pt x="454" y="410"/>
                  </a:cubicBezTo>
                  <a:cubicBezTo>
                    <a:pt x="457" y="389"/>
                    <a:pt x="457" y="389"/>
                    <a:pt x="457" y="389"/>
                  </a:cubicBezTo>
                  <a:cubicBezTo>
                    <a:pt x="453" y="389"/>
                    <a:pt x="453" y="389"/>
                    <a:pt x="453" y="389"/>
                  </a:cubicBezTo>
                  <a:cubicBezTo>
                    <a:pt x="450" y="410"/>
                    <a:pt x="450" y="410"/>
                    <a:pt x="450" y="410"/>
                  </a:cubicBezTo>
                  <a:cubicBezTo>
                    <a:pt x="447" y="409"/>
                    <a:pt x="444" y="409"/>
                    <a:pt x="441" y="408"/>
                  </a:cubicBezTo>
                  <a:cubicBezTo>
                    <a:pt x="445" y="387"/>
                    <a:pt x="445" y="387"/>
                    <a:pt x="445" y="387"/>
                  </a:cubicBezTo>
                  <a:cubicBezTo>
                    <a:pt x="441" y="387"/>
                    <a:pt x="441" y="387"/>
                    <a:pt x="441" y="387"/>
                  </a:cubicBezTo>
                  <a:cubicBezTo>
                    <a:pt x="437" y="408"/>
                    <a:pt x="437" y="408"/>
                    <a:pt x="437" y="408"/>
                  </a:cubicBezTo>
                  <a:cubicBezTo>
                    <a:pt x="434" y="407"/>
                    <a:pt x="431" y="407"/>
                    <a:pt x="429" y="406"/>
                  </a:cubicBezTo>
                  <a:cubicBezTo>
                    <a:pt x="433" y="385"/>
                    <a:pt x="433" y="385"/>
                    <a:pt x="433" y="385"/>
                  </a:cubicBezTo>
                  <a:cubicBezTo>
                    <a:pt x="428" y="385"/>
                    <a:pt x="428" y="385"/>
                    <a:pt x="428" y="385"/>
                  </a:cubicBezTo>
                  <a:cubicBezTo>
                    <a:pt x="425" y="405"/>
                    <a:pt x="425" y="405"/>
                    <a:pt x="425" y="405"/>
                  </a:cubicBezTo>
                  <a:cubicBezTo>
                    <a:pt x="422" y="405"/>
                    <a:pt x="419" y="404"/>
                    <a:pt x="416" y="404"/>
                  </a:cubicBezTo>
                  <a:cubicBezTo>
                    <a:pt x="421" y="383"/>
                    <a:pt x="421" y="383"/>
                    <a:pt x="421" y="383"/>
                  </a:cubicBezTo>
                  <a:cubicBezTo>
                    <a:pt x="416" y="382"/>
                    <a:pt x="416" y="382"/>
                    <a:pt x="416" y="382"/>
                  </a:cubicBezTo>
                  <a:cubicBezTo>
                    <a:pt x="412" y="403"/>
                    <a:pt x="412" y="403"/>
                    <a:pt x="412" y="403"/>
                  </a:cubicBezTo>
                  <a:cubicBezTo>
                    <a:pt x="409" y="402"/>
                    <a:pt x="407" y="402"/>
                    <a:pt x="404" y="401"/>
                  </a:cubicBezTo>
                  <a:cubicBezTo>
                    <a:pt x="409" y="380"/>
                    <a:pt x="409" y="380"/>
                    <a:pt x="409" y="380"/>
                  </a:cubicBezTo>
                  <a:cubicBezTo>
                    <a:pt x="405" y="380"/>
                    <a:pt x="405" y="380"/>
                    <a:pt x="405" y="380"/>
                  </a:cubicBezTo>
                  <a:cubicBezTo>
                    <a:pt x="400" y="400"/>
                    <a:pt x="400" y="400"/>
                    <a:pt x="400" y="400"/>
                  </a:cubicBezTo>
                  <a:cubicBezTo>
                    <a:pt x="397" y="400"/>
                    <a:pt x="394" y="399"/>
                    <a:pt x="392" y="398"/>
                  </a:cubicBezTo>
                  <a:cubicBezTo>
                    <a:pt x="397" y="378"/>
                    <a:pt x="397" y="378"/>
                    <a:pt x="397" y="378"/>
                  </a:cubicBezTo>
                  <a:cubicBezTo>
                    <a:pt x="393" y="377"/>
                    <a:pt x="393" y="377"/>
                    <a:pt x="393" y="377"/>
                  </a:cubicBezTo>
                  <a:cubicBezTo>
                    <a:pt x="388" y="397"/>
                    <a:pt x="388" y="397"/>
                    <a:pt x="388" y="397"/>
                  </a:cubicBezTo>
                  <a:cubicBezTo>
                    <a:pt x="385" y="397"/>
                    <a:pt x="382" y="396"/>
                    <a:pt x="379" y="395"/>
                  </a:cubicBezTo>
                  <a:cubicBezTo>
                    <a:pt x="385" y="375"/>
                    <a:pt x="385" y="375"/>
                    <a:pt x="385" y="375"/>
                  </a:cubicBezTo>
                  <a:cubicBezTo>
                    <a:pt x="381" y="374"/>
                    <a:pt x="381" y="374"/>
                    <a:pt x="381" y="374"/>
                  </a:cubicBezTo>
                  <a:cubicBezTo>
                    <a:pt x="375" y="394"/>
                    <a:pt x="375" y="394"/>
                    <a:pt x="375" y="394"/>
                  </a:cubicBezTo>
                  <a:cubicBezTo>
                    <a:pt x="373" y="394"/>
                    <a:pt x="370" y="393"/>
                    <a:pt x="367" y="392"/>
                  </a:cubicBezTo>
                  <a:cubicBezTo>
                    <a:pt x="373" y="371"/>
                    <a:pt x="373" y="371"/>
                    <a:pt x="373" y="371"/>
                  </a:cubicBezTo>
                  <a:cubicBezTo>
                    <a:pt x="369" y="370"/>
                    <a:pt x="369" y="370"/>
                    <a:pt x="369" y="370"/>
                  </a:cubicBezTo>
                  <a:cubicBezTo>
                    <a:pt x="363" y="391"/>
                    <a:pt x="363" y="391"/>
                    <a:pt x="363" y="391"/>
                  </a:cubicBezTo>
                  <a:cubicBezTo>
                    <a:pt x="360" y="390"/>
                    <a:pt x="358" y="389"/>
                    <a:pt x="355" y="388"/>
                  </a:cubicBezTo>
                  <a:cubicBezTo>
                    <a:pt x="361" y="368"/>
                    <a:pt x="361" y="368"/>
                    <a:pt x="361" y="368"/>
                  </a:cubicBezTo>
                  <a:cubicBezTo>
                    <a:pt x="358" y="367"/>
                    <a:pt x="358" y="367"/>
                    <a:pt x="358" y="367"/>
                  </a:cubicBezTo>
                  <a:cubicBezTo>
                    <a:pt x="351" y="387"/>
                    <a:pt x="351" y="387"/>
                    <a:pt x="351" y="387"/>
                  </a:cubicBezTo>
                  <a:cubicBezTo>
                    <a:pt x="348" y="386"/>
                    <a:pt x="346" y="385"/>
                    <a:pt x="343" y="385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46" y="363"/>
                    <a:pt x="346" y="363"/>
                    <a:pt x="346" y="363"/>
                  </a:cubicBezTo>
                  <a:cubicBezTo>
                    <a:pt x="339" y="383"/>
                    <a:pt x="339" y="383"/>
                    <a:pt x="339" y="383"/>
                  </a:cubicBezTo>
                  <a:cubicBezTo>
                    <a:pt x="336" y="382"/>
                    <a:pt x="334" y="381"/>
                    <a:pt x="331" y="380"/>
                  </a:cubicBezTo>
                  <a:cubicBezTo>
                    <a:pt x="338" y="360"/>
                    <a:pt x="338" y="360"/>
                    <a:pt x="338" y="360"/>
                  </a:cubicBezTo>
                  <a:cubicBezTo>
                    <a:pt x="334" y="359"/>
                    <a:pt x="334" y="359"/>
                    <a:pt x="334" y="359"/>
                  </a:cubicBezTo>
                  <a:cubicBezTo>
                    <a:pt x="327" y="379"/>
                    <a:pt x="327" y="379"/>
                    <a:pt x="327" y="379"/>
                  </a:cubicBezTo>
                  <a:cubicBezTo>
                    <a:pt x="324" y="378"/>
                    <a:pt x="322" y="377"/>
                    <a:pt x="319" y="376"/>
                  </a:cubicBezTo>
                  <a:cubicBezTo>
                    <a:pt x="327" y="356"/>
                    <a:pt x="327" y="356"/>
                    <a:pt x="327" y="356"/>
                  </a:cubicBezTo>
                  <a:cubicBezTo>
                    <a:pt x="323" y="354"/>
                    <a:pt x="323" y="354"/>
                    <a:pt x="323" y="354"/>
                  </a:cubicBezTo>
                  <a:cubicBezTo>
                    <a:pt x="315" y="375"/>
                    <a:pt x="315" y="375"/>
                    <a:pt x="315" y="375"/>
                  </a:cubicBezTo>
                  <a:cubicBezTo>
                    <a:pt x="313" y="374"/>
                    <a:pt x="310" y="373"/>
                    <a:pt x="307" y="372"/>
                  </a:cubicBezTo>
                  <a:cubicBezTo>
                    <a:pt x="316" y="351"/>
                    <a:pt x="316" y="351"/>
                    <a:pt x="316" y="351"/>
                  </a:cubicBezTo>
                  <a:cubicBezTo>
                    <a:pt x="312" y="350"/>
                    <a:pt x="312" y="350"/>
                    <a:pt x="312" y="350"/>
                  </a:cubicBezTo>
                  <a:cubicBezTo>
                    <a:pt x="304" y="370"/>
                    <a:pt x="304" y="370"/>
                    <a:pt x="304" y="370"/>
                  </a:cubicBezTo>
                  <a:cubicBezTo>
                    <a:pt x="301" y="369"/>
                    <a:pt x="298" y="368"/>
                    <a:pt x="296" y="367"/>
                  </a:cubicBezTo>
                  <a:cubicBezTo>
                    <a:pt x="304" y="347"/>
                    <a:pt x="304" y="347"/>
                    <a:pt x="304" y="347"/>
                  </a:cubicBezTo>
                  <a:cubicBezTo>
                    <a:pt x="301" y="345"/>
                    <a:pt x="301" y="345"/>
                    <a:pt x="301" y="34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89" y="364"/>
                    <a:pt x="287" y="363"/>
                    <a:pt x="284" y="362"/>
                  </a:cubicBezTo>
                  <a:cubicBezTo>
                    <a:pt x="293" y="342"/>
                    <a:pt x="293" y="342"/>
                    <a:pt x="293" y="342"/>
                  </a:cubicBezTo>
                  <a:cubicBezTo>
                    <a:pt x="289" y="340"/>
                    <a:pt x="289" y="340"/>
                    <a:pt x="289" y="340"/>
                  </a:cubicBezTo>
                  <a:cubicBezTo>
                    <a:pt x="280" y="360"/>
                    <a:pt x="280" y="360"/>
                    <a:pt x="280" y="360"/>
                  </a:cubicBezTo>
                  <a:cubicBezTo>
                    <a:pt x="278" y="359"/>
                    <a:pt x="275" y="358"/>
                    <a:pt x="273" y="356"/>
                  </a:cubicBezTo>
                  <a:cubicBezTo>
                    <a:pt x="282" y="337"/>
                    <a:pt x="282" y="337"/>
                    <a:pt x="282" y="337"/>
                  </a:cubicBezTo>
                  <a:cubicBezTo>
                    <a:pt x="278" y="335"/>
                    <a:pt x="278" y="335"/>
                    <a:pt x="278" y="335"/>
                  </a:cubicBezTo>
                  <a:cubicBezTo>
                    <a:pt x="269" y="355"/>
                    <a:pt x="269" y="355"/>
                    <a:pt x="269" y="355"/>
                  </a:cubicBezTo>
                  <a:cubicBezTo>
                    <a:pt x="266" y="353"/>
                    <a:pt x="264" y="352"/>
                    <a:pt x="261" y="351"/>
                  </a:cubicBezTo>
                  <a:cubicBezTo>
                    <a:pt x="271" y="331"/>
                    <a:pt x="271" y="331"/>
                    <a:pt x="271" y="331"/>
                  </a:cubicBezTo>
                  <a:cubicBezTo>
                    <a:pt x="267" y="330"/>
                    <a:pt x="267" y="330"/>
                    <a:pt x="267" y="330"/>
                  </a:cubicBezTo>
                  <a:cubicBezTo>
                    <a:pt x="258" y="349"/>
                    <a:pt x="258" y="349"/>
                    <a:pt x="258" y="349"/>
                  </a:cubicBezTo>
                  <a:cubicBezTo>
                    <a:pt x="255" y="348"/>
                    <a:pt x="253" y="346"/>
                    <a:pt x="250" y="345"/>
                  </a:cubicBezTo>
                  <a:cubicBezTo>
                    <a:pt x="260" y="326"/>
                    <a:pt x="260" y="326"/>
                    <a:pt x="260" y="326"/>
                  </a:cubicBezTo>
                  <a:cubicBezTo>
                    <a:pt x="257" y="324"/>
                    <a:pt x="257" y="324"/>
                    <a:pt x="257" y="324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4" y="342"/>
                    <a:pt x="241" y="340"/>
                    <a:pt x="239" y="339"/>
                  </a:cubicBezTo>
                  <a:cubicBezTo>
                    <a:pt x="250" y="320"/>
                    <a:pt x="250" y="320"/>
                    <a:pt x="250" y="320"/>
                  </a:cubicBezTo>
                  <a:cubicBezTo>
                    <a:pt x="246" y="318"/>
                    <a:pt x="246" y="318"/>
                    <a:pt x="246" y="318"/>
                  </a:cubicBezTo>
                  <a:cubicBezTo>
                    <a:pt x="235" y="337"/>
                    <a:pt x="235" y="337"/>
                    <a:pt x="235" y="337"/>
                  </a:cubicBezTo>
                  <a:cubicBezTo>
                    <a:pt x="233" y="336"/>
                    <a:pt x="230" y="334"/>
                    <a:pt x="228" y="333"/>
                  </a:cubicBezTo>
                  <a:cubicBezTo>
                    <a:pt x="239" y="314"/>
                    <a:pt x="239" y="314"/>
                    <a:pt x="239" y="314"/>
                  </a:cubicBezTo>
                  <a:cubicBezTo>
                    <a:pt x="235" y="312"/>
                    <a:pt x="235" y="312"/>
                    <a:pt x="235" y="312"/>
                  </a:cubicBezTo>
                  <a:cubicBezTo>
                    <a:pt x="224" y="331"/>
                    <a:pt x="224" y="331"/>
                    <a:pt x="224" y="331"/>
                  </a:cubicBezTo>
                  <a:cubicBezTo>
                    <a:pt x="222" y="329"/>
                    <a:pt x="220" y="328"/>
                    <a:pt x="217" y="326"/>
                  </a:cubicBezTo>
                  <a:cubicBezTo>
                    <a:pt x="228" y="308"/>
                    <a:pt x="228" y="308"/>
                    <a:pt x="228" y="308"/>
                  </a:cubicBezTo>
                  <a:cubicBezTo>
                    <a:pt x="225" y="306"/>
                    <a:pt x="225" y="306"/>
                    <a:pt x="225" y="306"/>
                  </a:cubicBezTo>
                  <a:cubicBezTo>
                    <a:pt x="214" y="324"/>
                    <a:pt x="214" y="324"/>
                    <a:pt x="214" y="324"/>
                  </a:cubicBezTo>
                  <a:cubicBezTo>
                    <a:pt x="211" y="323"/>
                    <a:pt x="209" y="321"/>
                    <a:pt x="206" y="320"/>
                  </a:cubicBezTo>
                  <a:cubicBezTo>
                    <a:pt x="218" y="301"/>
                    <a:pt x="218" y="301"/>
                    <a:pt x="218" y="301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03" y="317"/>
                    <a:pt x="203" y="317"/>
                    <a:pt x="203" y="317"/>
                  </a:cubicBezTo>
                  <a:cubicBezTo>
                    <a:pt x="200" y="316"/>
                    <a:pt x="198" y="314"/>
                    <a:pt x="196" y="313"/>
                  </a:cubicBezTo>
                  <a:cubicBezTo>
                    <a:pt x="208" y="295"/>
                    <a:pt x="208" y="295"/>
                    <a:pt x="208" y="295"/>
                  </a:cubicBezTo>
                  <a:cubicBezTo>
                    <a:pt x="205" y="292"/>
                    <a:pt x="205" y="292"/>
                    <a:pt x="205" y="292"/>
                  </a:cubicBezTo>
                  <a:cubicBezTo>
                    <a:pt x="192" y="310"/>
                    <a:pt x="192" y="310"/>
                    <a:pt x="192" y="310"/>
                  </a:cubicBezTo>
                  <a:cubicBezTo>
                    <a:pt x="190" y="309"/>
                    <a:pt x="188" y="307"/>
                    <a:pt x="185" y="306"/>
                  </a:cubicBezTo>
                  <a:cubicBezTo>
                    <a:pt x="198" y="288"/>
                    <a:pt x="198" y="288"/>
                    <a:pt x="198" y="288"/>
                  </a:cubicBezTo>
                  <a:cubicBezTo>
                    <a:pt x="195" y="285"/>
                    <a:pt x="195" y="285"/>
                    <a:pt x="195" y="285"/>
                  </a:cubicBezTo>
                  <a:cubicBezTo>
                    <a:pt x="182" y="303"/>
                    <a:pt x="182" y="303"/>
                    <a:pt x="182" y="303"/>
                  </a:cubicBezTo>
                  <a:cubicBezTo>
                    <a:pt x="180" y="302"/>
                    <a:pt x="177" y="300"/>
                    <a:pt x="175" y="298"/>
                  </a:cubicBezTo>
                  <a:cubicBezTo>
                    <a:pt x="188" y="281"/>
                    <a:pt x="188" y="281"/>
                    <a:pt x="188" y="281"/>
                  </a:cubicBezTo>
                  <a:cubicBezTo>
                    <a:pt x="185" y="278"/>
                    <a:pt x="185" y="278"/>
                    <a:pt x="185" y="278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07" y="249"/>
                    <a:pt x="52" y="188"/>
                    <a:pt x="9" y="117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1" y="120"/>
                    <a:pt x="1" y="120"/>
                    <a:pt x="1" y="120"/>
                  </a:cubicBezTo>
                  <a:cubicBezTo>
                    <a:pt x="56" y="211"/>
                    <a:pt x="134" y="288"/>
                    <a:pt x="226" y="341"/>
                  </a:cubicBezTo>
                  <a:cubicBezTo>
                    <a:pt x="321" y="395"/>
                    <a:pt x="430" y="424"/>
                    <a:pt x="540" y="424"/>
                  </a:cubicBezTo>
                  <a:cubicBezTo>
                    <a:pt x="582" y="424"/>
                    <a:pt x="623" y="420"/>
                    <a:pt x="663" y="412"/>
                  </a:cubicBezTo>
                  <a:cubicBezTo>
                    <a:pt x="664" y="412"/>
                    <a:pt x="664" y="412"/>
                    <a:pt x="664" y="412"/>
                  </a:cubicBezTo>
                  <a:cubicBezTo>
                    <a:pt x="763" y="311"/>
                    <a:pt x="763" y="311"/>
                    <a:pt x="763" y="311"/>
                  </a:cubicBezTo>
                  <a:cubicBezTo>
                    <a:pt x="757" y="305"/>
                    <a:pt x="757" y="305"/>
                    <a:pt x="757" y="305"/>
                  </a:cubicBezTo>
                  <a:lnTo>
                    <a:pt x="660" y="405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Freeform 82"/>
            <p:cNvSpPr>
              <a:spLocks/>
            </p:cNvSpPr>
            <p:nvPr/>
          </p:nvSpPr>
          <p:spPr bwMode="auto">
            <a:xfrm>
              <a:off x="11439526" y="825500"/>
              <a:ext cx="4062413" cy="2122488"/>
            </a:xfrm>
            <a:custGeom>
              <a:avLst/>
              <a:gdLst>
                <a:gd name="T0" fmla="*/ 0 w 1083"/>
                <a:gd name="T1" fmla="*/ 318 h 566"/>
                <a:gd name="T2" fmla="*/ 141 w 1083"/>
                <a:gd name="T3" fmla="*/ 100 h 566"/>
                <a:gd name="T4" fmla="*/ 170 w 1083"/>
                <a:gd name="T5" fmla="*/ 109 h 566"/>
                <a:gd name="T6" fmla="*/ 174 w 1083"/>
                <a:gd name="T7" fmla="*/ 81 h 566"/>
                <a:gd name="T8" fmla="*/ 203 w 1083"/>
                <a:gd name="T9" fmla="*/ 92 h 566"/>
                <a:gd name="T10" fmla="*/ 208 w 1083"/>
                <a:gd name="T11" fmla="*/ 65 h 566"/>
                <a:gd name="T12" fmla="*/ 236 w 1083"/>
                <a:gd name="T13" fmla="*/ 77 h 566"/>
                <a:gd name="T14" fmla="*/ 243 w 1083"/>
                <a:gd name="T15" fmla="*/ 50 h 566"/>
                <a:gd name="T16" fmla="*/ 270 w 1083"/>
                <a:gd name="T17" fmla="*/ 64 h 566"/>
                <a:gd name="T18" fmla="*/ 279 w 1083"/>
                <a:gd name="T19" fmla="*/ 37 h 566"/>
                <a:gd name="T20" fmla="*/ 305 w 1083"/>
                <a:gd name="T21" fmla="*/ 53 h 566"/>
                <a:gd name="T22" fmla="*/ 315 w 1083"/>
                <a:gd name="T23" fmla="*/ 27 h 566"/>
                <a:gd name="T24" fmla="*/ 341 w 1083"/>
                <a:gd name="T25" fmla="*/ 44 h 566"/>
                <a:gd name="T26" fmla="*/ 353 w 1083"/>
                <a:gd name="T27" fmla="*/ 19 h 566"/>
                <a:gd name="T28" fmla="*/ 377 w 1083"/>
                <a:gd name="T29" fmla="*/ 38 h 566"/>
                <a:gd name="T30" fmla="*/ 390 w 1083"/>
                <a:gd name="T31" fmla="*/ 13 h 566"/>
                <a:gd name="T32" fmla="*/ 413 w 1083"/>
                <a:gd name="T33" fmla="*/ 33 h 566"/>
                <a:gd name="T34" fmla="*/ 428 w 1083"/>
                <a:gd name="T35" fmla="*/ 10 h 566"/>
                <a:gd name="T36" fmla="*/ 449 w 1083"/>
                <a:gd name="T37" fmla="*/ 31 h 566"/>
                <a:gd name="T38" fmla="*/ 466 w 1083"/>
                <a:gd name="T39" fmla="*/ 8 h 566"/>
                <a:gd name="T40" fmla="*/ 487 w 1083"/>
                <a:gd name="T41" fmla="*/ 9 h 566"/>
                <a:gd name="T42" fmla="*/ 502 w 1083"/>
                <a:gd name="T43" fmla="*/ 32 h 566"/>
                <a:gd name="T44" fmla="*/ 525 w 1083"/>
                <a:gd name="T45" fmla="*/ 11 h 566"/>
                <a:gd name="T46" fmla="*/ 539 w 1083"/>
                <a:gd name="T47" fmla="*/ 35 h 566"/>
                <a:gd name="T48" fmla="*/ 562 w 1083"/>
                <a:gd name="T49" fmla="*/ 15 h 566"/>
                <a:gd name="T50" fmla="*/ 575 w 1083"/>
                <a:gd name="T51" fmla="*/ 40 h 566"/>
                <a:gd name="T52" fmla="*/ 600 w 1083"/>
                <a:gd name="T53" fmla="*/ 22 h 566"/>
                <a:gd name="T54" fmla="*/ 611 w 1083"/>
                <a:gd name="T55" fmla="*/ 48 h 566"/>
                <a:gd name="T56" fmla="*/ 637 w 1083"/>
                <a:gd name="T57" fmla="*/ 31 h 566"/>
                <a:gd name="T58" fmla="*/ 646 w 1083"/>
                <a:gd name="T59" fmla="*/ 58 h 566"/>
                <a:gd name="T60" fmla="*/ 673 w 1083"/>
                <a:gd name="T61" fmla="*/ 43 h 566"/>
                <a:gd name="T62" fmla="*/ 681 w 1083"/>
                <a:gd name="T63" fmla="*/ 70 h 566"/>
                <a:gd name="T64" fmla="*/ 709 w 1083"/>
                <a:gd name="T65" fmla="*/ 56 h 566"/>
                <a:gd name="T66" fmla="*/ 715 w 1083"/>
                <a:gd name="T67" fmla="*/ 84 h 566"/>
                <a:gd name="T68" fmla="*/ 744 w 1083"/>
                <a:gd name="T69" fmla="*/ 72 h 566"/>
                <a:gd name="T70" fmla="*/ 748 w 1083"/>
                <a:gd name="T71" fmla="*/ 100 h 566"/>
                <a:gd name="T72" fmla="*/ 777 w 1083"/>
                <a:gd name="T73" fmla="*/ 90 h 566"/>
                <a:gd name="T74" fmla="*/ 780 w 1083"/>
                <a:gd name="T75" fmla="*/ 119 h 566"/>
                <a:gd name="T76" fmla="*/ 810 w 1083"/>
                <a:gd name="T77" fmla="*/ 110 h 566"/>
                <a:gd name="T78" fmla="*/ 810 w 1083"/>
                <a:gd name="T79" fmla="*/ 139 h 566"/>
                <a:gd name="T80" fmla="*/ 841 w 1083"/>
                <a:gd name="T81" fmla="*/ 132 h 566"/>
                <a:gd name="T82" fmla="*/ 840 w 1083"/>
                <a:gd name="T83" fmla="*/ 160 h 566"/>
                <a:gd name="T84" fmla="*/ 871 w 1083"/>
                <a:gd name="T85" fmla="*/ 155 h 566"/>
                <a:gd name="T86" fmla="*/ 868 w 1083"/>
                <a:gd name="T87" fmla="*/ 184 h 566"/>
                <a:gd name="T88" fmla="*/ 899 w 1083"/>
                <a:gd name="T89" fmla="*/ 181 h 566"/>
                <a:gd name="T90" fmla="*/ 894 w 1083"/>
                <a:gd name="T91" fmla="*/ 209 h 566"/>
                <a:gd name="T92" fmla="*/ 926 w 1083"/>
                <a:gd name="T93" fmla="*/ 208 h 566"/>
                <a:gd name="T94" fmla="*/ 919 w 1083"/>
                <a:gd name="T95" fmla="*/ 236 h 566"/>
                <a:gd name="T96" fmla="*/ 951 w 1083"/>
                <a:gd name="T97" fmla="*/ 237 h 566"/>
                <a:gd name="T98" fmla="*/ 943 w 1083"/>
                <a:gd name="T99" fmla="*/ 265 h 566"/>
                <a:gd name="T100" fmla="*/ 974 w 1083"/>
                <a:gd name="T101" fmla="*/ 267 h 566"/>
                <a:gd name="T102" fmla="*/ 964 w 1083"/>
                <a:gd name="T103" fmla="*/ 294 h 566"/>
                <a:gd name="T104" fmla="*/ 995 w 1083"/>
                <a:gd name="T105" fmla="*/ 299 h 566"/>
                <a:gd name="T106" fmla="*/ 984 w 1083"/>
                <a:gd name="T107" fmla="*/ 325 h 566"/>
                <a:gd name="T108" fmla="*/ 1014 w 1083"/>
                <a:gd name="T109" fmla="*/ 332 h 566"/>
                <a:gd name="T110" fmla="*/ 1001 w 1083"/>
                <a:gd name="T111" fmla="*/ 357 h 566"/>
                <a:gd name="T112" fmla="*/ 1031 w 1083"/>
                <a:gd name="T113" fmla="*/ 365 h 566"/>
                <a:gd name="T114" fmla="*/ 1017 w 1083"/>
                <a:gd name="T115" fmla="*/ 390 h 566"/>
                <a:gd name="T116" fmla="*/ 1046 w 1083"/>
                <a:gd name="T117" fmla="*/ 400 h 566"/>
                <a:gd name="T118" fmla="*/ 1031 w 1083"/>
                <a:gd name="T119" fmla="*/ 424 h 566"/>
                <a:gd name="T120" fmla="*/ 1074 w 1083"/>
                <a:gd name="T121" fmla="*/ 491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83" h="566">
                  <a:moveTo>
                    <a:pt x="1083" y="491"/>
                  </a:moveTo>
                  <a:cubicBezTo>
                    <a:pt x="1052" y="354"/>
                    <a:pt x="974" y="229"/>
                    <a:pt x="864" y="140"/>
                  </a:cubicBezTo>
                  <a:cubicBezTo>
                    <a:pt x="752" y="50"/>
                    <a:pt x="611" y="0"/>
                    <a:pt x="467" y="0"/>
                  </a:cubicBezTo>
                  <a:cubicBezTo>
                    <a:pt x="314" y="0"/>
                    <a:pt x="167" y="55"/>
                    <a:pt x="52" y="155"/>
                  </a:cubicBezTo>
                  <a:cubicBezTo>
                    <a:pt x="51" y="156"/>
                    <a:pt x="51" y="156"/>
                    <a:pt x="51" y="156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8" y="320"/>
                    <a:pt x="8" y="320"/>
                    <a:pt x="8" y="320"/>
                  </a:cubicBezTo>
                  <a:cubicBezTo>
                    <a:pt x="59" y="161"/>
                    <a:pt x="59" y="161"/>
                    <a:pt x="59" y="161"/>
                  </a:cubicBezTo>
                  <a:cubicBezTo>
                    <a:pt x="83" y="139"/>
                    <a:pt x="110" y="120"/>
                    <a:pt x="138" y="103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144" y="99"/>
                    <a:pt x="146" y="97"/>
                    <a:pt x="148" y="96"/>
                  </a:cubicBezTo>
                  <a:cubicBezTo>
                    <a:pt x="160" y="115"/>
                    <a:pt x="160" y="115"/>
                    <a:pt x="160" y="115"/>
                  </a:cubicBezTo>
                  <a:cubicBezTo>
                    <a:pt x="163" y="113"/>
                    <a:pt x="163" y="113"/>
                    <a:pt x="163" y="113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4" y="92"/>
                    <a:pt x="157" y="91"/>
                    <a:pt x="159" y="90"/>
                  </a:cubicBezTo>
                  <a:cubicBezTo>
                    <a:pt x="170" y="109"/>
                    <a:pt x="170" y="109"/>
                    <a:pt x="170" y="109"/>
                  </a:cubicBezTo>
                  <a:cubicBezTo>
                    <a:pt x="174" y="107"/>
                    <a:pt x="174" y="107"/>
                    <a:pt x="174" y="107"/>
                  </a:cubicBezTo>
                  <a:cubicBezTo>
                    <a:pt x="163" y="87"/>
                    <a:pt x="163" y="87"/>
                    <a:pt x="163" y="87"/>
                  </a:cubicBezTo>
                  <a:cubicBezTo>
                    <a:pt x="165" y="86"/>
                    <a:pt x="168" y="85"/>
                    <a:pt x="170" y="83"/>
                  </a:cubicBezTo>
                  <a:cubicBezTo>
                    <a:pt x="181" y="103"/>
                    <a:pt x="181" y="103"/>
                    <a:pt x="181" y="103"/>
                  </a:cubicBezTo>
                  <a:cubicBezTo>
                    <a:pt x="185" y="101"/>
                    <a:pt x="185" y="101"/>
                    <a:pt x="185" y="10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7" y="80"/>
                    <a:pt x="179" y="79"/>
                    <a:pt x="182" y="78"/>
                  </a:cubicBezTo>
                  <a:cubicBezTo>
                    <a:pt x="192" y="97"/>
                    <a:pt x="192" y="97"/>
                    <a:pt x="192" y="97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185" y="76"/>
                    <a:pt x="185" y="76"/>
                    <a:pt x="185" y="76"/>
                  </a:cubicBezTo>
                  <a:cubicBezTo>
                    <a:pt x="188" y="74"/>
                    <a:pt x="190" y="73"/>
                    <a:pt x="193" y="72"/>
                  </a:cubicBezTo>
                  <a:cubicBezTo>
                    <a:pt x="203" y="92"/>
                    <a:pt x="203" y="92"/>
                    <a:pt x="203" y="92"/>
                  </a:cubicBezTo>
                  <a:cubicBezTo>
                    <a:pt x="206" y="90"/>
                    <a:pt x="206" y="90"/>
                    <a:pt x="206" y="90"/>
                  </a:cubicBezTo>
                  <a:cubicBezTo>
                    <a:pt x="197" y="70"/>
                    <a:pt x="197" y="70"/>
                    <a:pt x="197" y="70"/>
                  </a:cubicBezTo>
                  <a:cubicBezTo>
                    <a:pt x="199" y="69"/>
                    <a:pt x="202" y="68"/>
                    <a:pt x="204" y="66"/>
                  </a:cubicBezTo>
                  <a:cubicBezTo>
                    <a:pt x="214" y="87"/>
                    <a:pt x="214" y="87"/>
                    <a:pt x="214" y="87"/>
                  </a:cubicBezTo>
                  <a:cubicBezTo>
                    <a:pt x="217" y="85"/>
                    <a:pt x="217" y="85"/>
                    <a:pt x="217" y="85"/>
                  </a:cubicBezTo>
                  <a:cubicBezTo>
                    <a:pt x="208" y="65"/>
                    <a:pt x="208" y="65"/>
                    <a:pt x="208" y="65"/>
                  </a:cubicBezTo>
                  <a:cubicBezTo>
                    <a:pt x="211" y="63"/>
                    <a:pt x="213" y="62"/>
                    <a:pt x="216" y="61"/>
                  </a:cubicBezTo>
                  <a:cubicBezTo>
                    <a:pt x="225" y="82"/>
                    <a:pt x="225" y="82"/>
                    <a:pt x="225" y="82"/>
                  </a:cubicBezTo>
                  <a:cubicBezTo>
                    <a:pt x="229" y="80"/>
                    <a:pt x="229" y="80"/>
                    <a:pt x="229" y="80"/>
                  </a:cubicBezTo>
                  <a:cubicBezTo>
                    <a:pt x="220" y="59"/>
                    <a:pt x="220" y="59"/>
                    <a:pt x="220" y="59"/>
                  </a:cubicBezTo>
                  <a:cubicBezTo>
                    <a:pt x="222" y="58"/>
                    <a:pt x="225" y="57"/>
                    <a:pt x="227" y="56"/>
                  </a:cubicBezTo>
                  <a:cubicBezTo>
                    <a:pt x="236" y="77"/>
                    <a:pt x="236" y="77"/>
                    <a:pt x="236" y="77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4" y="54"/>
                    <a:pt x="237" y="52"/>
                    <a:pt x="239" y="51"/>
                  </a:cubicBezTo>
                  <a:cubicBezTo>
                    <a:pt x="247" y="72"/>
                    <a:pt x="247" y="72"/>
                    <a:pt x="247" y="72"/>
                  </a:cubicBezTo>
                  <a:cubicBezTo>
                    <a:pt x="251" y="71"/>
                    <a:pt x="251" y="71"/>
                    <a:pt x="251" y="71"/>
                  </a:cubicBezTo>
                  <a:cubicBezTo>
                    <a:pt x="243" y="50"/>
                    <a:pt x="243" y="50"/>
                    <a:pt x="243" y="50"/>
                  </a:cubicBezTo>
                  <a:cubicBezTo>
                    <a:pt x="246" y="49"/>
                    <a:pt x="248" y="48"/>
                    <a:pt x="251" y="47"/>
                  </a:cubicBezTo>
                  <a:cubicBezTo>
                    <a:pt x="259" y="68"/>
                    <a:pt x="259" y="68"/>
                    <a:pt x="259" y="68"/>
                  </a:cubicBezTo>
                  <a:cubicBezTo>
                    <a:pt x="263" y="66"/>
                    <a:pt x="263" y="66"/>
                    <a:pt x="263" y="66"/>
                  </a:cubicBezTo>
                  <a:cubicBezTo>
                    <a:pt x="255" y="45"/>
                    <a:pt x="255" y="45"/>
                    <a:pt x="255" y="45"/>
                  </a:cubicBezTo>
                  <a:cubicBezTo>
                    <a:pt x="258" y="45"/>
                    <a:pt x="260" y="44"/>
                    <a:pt x="263" y="43"/>
                  </a:cubicBezTo>
                  <a:cubicBezTo>
                    <a:pt x="270" y="64"/>
                    <a:pt x="270" y="64"/>
                    <a:pt x="270" y="64"/>
                  </a:cubicBezTo>
                  <a:cubicBezTo>
                    <a:pt x="274" y="62"/>
                    <a:pt x="274" y="62"/>
                    <a:pt x="274" y="62"/>
                  </a:cubicBezTo>
                  <a:cubicBezTo>
                    <a:pt x="267" y="41"/>
                    <a:pt x="267" y="41"/>
                    <a:pt x="267" y="41"/>
                  </a:cubicBezTo>
                  <a:cubicBezTo>
                    <a:pt x="270" y="40"/>
                    <a:pt x="272" y="39"/>
                    <a:pt x="275" y="39"/>
                  </a:cubicBezTo>
                  <a:cubicBezTo>
                    <a:pt x="282" y="60"/>
                    <a:pt x="282" y="60"/>
                    <a:pt x="282" y="60"/>
                  </a:cubicBezTo>
                  <a:cubicBezTo>
                    <a:pt x="286" y="59"/>
                    <a:pt x="286" y="59"/>
                    <a:pt x="286" y="59"/>
                  </a:cubicBezTo>
                  <a:cubicBezTo>
                    <a:pt x="279" y="37"/>
                    <a:pt x="279" y="37"/>
                    <a:pt x="279" y="37"/>
                  </a:cubicBezTo>
                  <a:cubicBezTo>
                    <a:pt x="282" y="36"/>
                    <a:pt x="284" y="36"/>
                    <a:pt x="287" y="35"/>
                  </a:cubicBezTo>
                  <a:cubicBezTo>
                    <a:pt x="293" y="56"/>
                    <a:pt x="293" y="56"/>
                    <a:pt x="293" y="56"/>
                  </a:cubicBezTo>
                  <a:cubicBezTo>
                    <a:pt x="297" y="55"/>
                    <a:pt x="297" y="55"/>
                    <a:pt x="297" y="55"/>
                  </a:cubicBezTo>
                  <a:cubicBezTo>
                    <a:pt x="291" y="34"/>
                    <a:pt x="291" y="34"/>
                    <a:pt x="291" y="34"/>
                  </a:cubicBezTo>
                  <a:cubicBezTo>
                    <a:pt x="294" y="33"/>
                    <a:pt x="296" y="32"/>
                    <a:pt x="299" y="31"/>
                  </a:cubicBezTo>
                  <a:cubicBezTo>
                    <a:pt x="305" y="53"/>
                    <a:pt x="305" y="53"/>
                    <a:pt x="305" y="53"/>
                  </a:cubicBezTo>
                  <a:cubicBezTo>
                    <a:pt x="309" y="52"/>
                    <a:pt x="309" y="52"/>
                    <a:pt x="309" y="52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306" y="29"/>
                    <a:pt x="309" y="29"/>
                    <a:pt x="311" y="28"/>
                  </a:cubicBezTo>
                  <a:cubicBezTo>
                    <a:pt x="317" y="50"/>
                    <a:pt x="317" y="50"/>
                    <a:pt x="317" y="50"/>
                  </a:cubicBezTo>
                  <a:cubicBezTo>
                    <a:pt x="321" y="49"/>
                    <a:pt x="321" y="49"/>
                    <a:pt x="321" y="49"/>
                  </a:cubicBezTo>
                  <a:cubicBezTo>
                    <a:pt x="315" y="27"/>
                    <a:pt x="315" y="27"/>
                    <a:pt x="315" y="27"/>
                  </a:cubicBezTo>
                  <a:cubicBezTo>
                    <a:pt x="318" y="26"/>
                    <a:pt x="321" y="26"/>
                    <a:pt x="324" y="25"/>
                  </a:cubicBezTo>
                  <a:cubicBezTo>
                    <a:pt x="329" y="47"/>
                    <a:pt x="329" y="47"/>
                    <a:pt x="329" y="47"/>
                  </a:cubicBezTo>
                  <a:cubicBezTo>
                    <a:pt x="333" y="46"/>
                    <a:pt x="333" y="46"/>
                    <a:pt x="333" y="46"/>
                  </a:cubicBezTo>
                  <a:cubicBezTo>
                    <a:pt x="328" y="24"/>
                    <a:pt x="328" y="24"/>
                    <a:pt x="328" y="24"/>
                  </a:cubicBezTo>
                  <a:cubicBezTo>
                    <a:pt x="331" y="23"/>
                    <a:pt x="333" y="23"/>
                    <a:pt x="336" y="22"/>
                  </a:cubicBezTo>
                  <a:cubicBezTo>
                    <a:pt x="341" y="44"/>
                    <a:pt x="341" y="44"/>
                    <a:pt x="341" y="44"/>
                  </a:cubicBezTo>
                  <a:cubicBezTo>
                    <a:pt x="345" y="43"/>
                    <a:pt x="345" y="43"/>
                    <a:pt x="345" y="43"/>
                  </a:cubicBezTo>
                  <a:cubicBezTo>
                    <a:pt x="340" y="21"/>
                    <a:pt x="340" y="21"/>
                    <a:pt x="340" y="21"/>
                  </a:cubicBezTo>
                  <a:cubicBezTo>
                    <a:pt x="343" y="21"/>
                    <a:pt x="346" y="20"/>
                    <a:pt x="348" y="20"/>
                  </a:cubicBezTo>
                  <a:cubicBezTo>
                    <a:pt x="353" y="42"/>
                    <a:pt x="353" y="42"/>
                    <a:pt x="353" y="42"/>
                  </a:cubicBezTo>
                  <a:cubicBezTo>
                    <a:pt x="357" y="41"/>
                    <a:pt x="357" y="41"/>
                    <a:pt x="357" y="41"/>
                  </a:cubicBezTo>
                  <a:cubicBezTo>
                    <a:pt x="353" y="19"/>
                    <a:pt x="353" y="19"/>
                    <a:pt x="353" y="19"/>
                  </a:cubicBezTo>
                  <a:cubicBezTo>
                    <a:pt x="355" y="18"/>
                    <a:pt x="358" y="18"/>
                    <a:pt x="361" y="17"/>
                  </a:cubicBezTo>
                  <a:cubicBezTo>
                    <a:pt x="365" y="39"/>
                    <a:pt x="365" y="39"/>
                    <a:pt x="365" y="39"/>
                  </a:cubicBezTo>
                  <a:cubicBezTo>
                    <a:pt x="369" y="39"/>
                    <a:pt x="369" y="39"/>
                    <a:pt x="369" y="39"/>
                  </a:cubicBezTo>
                  <a:cubicBezTo>
                    <a:pt x="365" y="17"/>
                    <a:pt x="365" y="17"/>
                    <a:pt x="365" y="17"/>
                  </a:cubicBezTo>
                  <a:cubicBezTo>
                    <a:pt x="368" y="16"/>
                    <a:pt x="371" y="16"/>
                    <a:pt x="373" y="15"/>
                  </a:cubicBezTo>
                  <a:cubicBezTo>
                    <a:pt x="377" y="38"/>
                    <a:pt x="377" y="38"/>
                    <a:pt x="377" y="38"/>
                  </a:cubicBezTo>
                  <a:cubicBezTo>
                    <a:pt x="381" y="37"/>
                    <a:pt x="381" y="37"/>
                    <a:pt x="381" y="37"/>
                  </a:cubicBezTo>
                  <a:cubicBezTo>
                    <a:pt x="377" y="15"/>
                    <a:pt x="377" y="15"/>
                    <a:pt x="377" y="15"/>
                  </a:cubicBezTo>
                  <a:cubicBezTo>
                    <a:pt x="380" y="14"/>
                    <a:pt x="383" y="14"/>
                    <a:pt x="386" y="14"/>
                  </a:cubicBezTo>
                  <a:cubicBezTo>
                    <a:pt x="389" y="36"/>
                    <a:pt x="389" y="36"/>
                    <a:pt x="389" y="36"/>
                  </a:cubicBezTo>
                  <a:cubicBezTo>
                    <a:pt x="393" y="35"/>
                    <a:pt x="393" y="35"/>
                    <a:pt x="393" y="35"/>
                  </a:cubicBezTo>
                  <a:cubicBezTo>
                    <a:pt x="390" y="13"/>
                    <a:pt x="390" y="13"/>
                    <a:pt x="390" y="13"/>
                  </a:cubicBezTo>
                  <a:cubicBezTo>
                    <a:pt x="393" y="13"/>
                    <a:pt x="396" y="12"/>
                    <a:pt x="398" y="12"/>
                  </a:cubicBezTo>
                  <a:cubicBezTo>
                    <a:pt x="401" y="34"/>
                    <a:pt x="401" y="34"/>
                    <a:pt x="401" y="34"/>
                  </a:cubicBezTo>
                  <a:cubicBezTo>
                    <a:pt x="405" y="34"/>
                    <a:pt x="405" y="34"/>
                    <a:pt x="405" y="34"/>
                  </a:cubicBezTo>
                  <a:cubicBezTo>
                    <a:pt x="403" y="12"/>
                    <a:pt x="403" y="12"/>
                    <a:pt x="403" y="12"/>
                  </a:cubicBezTo>
                  <a:cubicBezTo>
                    <a:pt x="405" y="11"/>
                    <a:pt x="408" y="11"/>
                    <a:pt x="411" y="11"/>
                  </a:cubicBezTo>
                  <a:cubicBezTo>
                    <a:pt x="413" y="33"/>
                    <a:pt x="413" y="33"/>
                    <a:pt x="413" y="33"/>
                  </a:cubicBezTo>
                  <a:cubicBezTo>
                    <a:pt x="417" y="33"/>
                    <a:pt x="417" y="33"/>
                    <a:pt x="417" y="33"/>
                  </a:cubicBezTo>
                  <a:cubicBezTo>
                    <a:pt x="415" y="10"/>
                    <a:pt x="415" y="10"/>
                    <a:pt x="415" y="10"/>
                  </a:cubicBezTo>
                  <a:cubicBezTo>
                    <a:pt x="418" y="10"/>
                    <a:pt x="421" y="10"/>
                    <a:pt x="424" y="10"/>
                  </a:cubicBezTo>
                  <a:cubicBezTo>
                    <a:pt x="425" y="32"/>
                    <a:pt x="425" y="32"/>
                    <a:pt x="425" y="32"/>
                  </a:cubicBezTo>
                  <a:cubicBezTo>
                    <a:pt x="429" y="32"/>
                    <a:pt x="429" y="32"/>
                    <a:pt x="429" y="32"/>
                  </a:cubicBezTo>
                  <a:cubicBezTo>
                    <a:pt x="428" y="10"/>
                    <a:pt x="428" y="10"/>
                    <a:pt x="428" y="10"/>
                  </a:cubicBezTo>
                  <a:cubicBezTo>
                    <a:pt x="431" y="9"/>
                    <a:pt x="433" y="9"/>
                    <a:pt x="436" y="9"/>
                  </a:cubicBezTo>
                  <a:cubicBezTo>
                    <a:pt x="437" y="32"/>
                    <a:pt x="437" y="32"/>
                    <a:pt x="437" y="32"/>
                  </a:cubicBezTo>
                  <a:cubicBezTo>
                    <a:pt x="441" y="31"/>
                    <a:pt x="441" y="31"/>
                    <a:pt x="441" y="31"/>
                  </a:cubicBezTo>
                  <a:cubicBezTo>
                    <a:pt x="440" y="9"/>
                    <a:pt x="440" y="9"/>
                    <a:pt x="440" y="9"/>
                  </a:cubicBezTo>
                  <a:cubicBezTo>
                    <a:pt x="443" y="9"/>
                    <a:pt x="446" y="9"/>
                    <a:pt x="449" y="9"/>
                  </a:cubicBezTo>
                  <a:cubicBezTo>
                    <a:pt x="449" y="31"/>
                    <a:pt x="449" y="31"/>
                    <a:pt x="449" y="31"/>
                  </a:cubicBezTo>
                  <a:cubicBezTo>
                    <a:pt x="454" y="31"/>
                    <a:pt x="454" y="31"/>
                    <a:pt x="454" y="31"/>
                  </a:cubicBezTo>
                  <a:cubicBezTo>
                    <a:pt x="453" y="8"/>
                    <a:pt x="453" y="8"/>
                    <a:pt x="453" y="8"/>
                  </a:cubicBezTo>
                  <a:cubicBezTo>
                    <a:pt x="456" y="8"/>
                    <a:pt x="459" y="8"/>
                    <a:pt x="461" y="8"/>
                  </a:cubicBezTo>
                  <a:cubicBezTo>
                    <a:pt x="462" y="31"/>
                    <a:pt x="462" y="31"/>
                    <a:pt x="462" y="31"/>
                  </a:cubicBezTo>
                  <a:cubicBezTo>
                    <a:pt x="466" y="31"/>
                    <a:pt x="466" y="31"/>
                    <a:pt x="466" y="31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8"/>
                    <a:pt x="467" y="8"/>
                    <a:pt x="467" y="8"/>
                  </a:cubicBezTo>
                  <a:cubicBezTo>
                    <a:pt x="469" y="8"/>
                    <a:pt x="472" y="8"/>
                    <a:pt x="474" y="8"/>
                  </a:cubicBezTo>
                  <a:cubicBezTo>
                    <a:pt x="474" y="31"/>
                    <a:pt x="474" y="31"/>
                    <a:pt x="474" y="31"/>
                  </a:cubicBezTo>
                  <a:cubicBezTo>
                    <a:pt x="478" y="31"/>
                    <a:pt x="478" y="31"/>
                    <a:pt x="478" y="31"/>
                  </a:cubicBezTo>
                  <a:cubicBezTo>
                    <a:pt x="478" y="8"/>
                    <a:pt x="478" y="8"/>
                    <a:pt x="478" y="8"/>
                  </a:cubicBezTo>
                  <a:cubicBezTo>
                    <a:pt x="481" y="8"/>
                    <a:pt x="484" y="9"/>
                    <a:pt x="487" y="9"/>
                  </a:cubicBezTo>
                  <a:cubicBezTo>
                    <a:pt x="486" y="31"/>
                    <a:pt x="486" y="31"/>
                    <a:pt x="486" y="31"/>
                  </a:cubicBezTo>
                  <a:cubicBezTo>
                    <a:pt x="490" y="31"/>
                    <a:pt x="490" y="31"/>
                    <a:pt x="490" y="31"/>
                  </a:cubicBezTo>
                  <a:cubicBezTo>
                    <a:pt x="491" y="9"/>
                    <a:pt x="491" y="9"/>
                    <a:pt x="491" y="9"/>
                  </a:cubicBezTo>
                  <a:cubicBezTo>
                    <a:pt x="494" y="9"/>
                    <a:pt x="497" y="9"/>
                    <a:pt x="499" y="9"/>
                  </a:cubicBezTo>
                  <a:cubicBezTo>
                    <a:pt x="498" y="32"/>
                    <a:pt x="498" y="32"/>
                    <a:pt x="498" y="32"/>
                  </a:cubicBezTo>
                  <a:cubicBezTo>
                    <a:pt x="502" y="32"/>
                    <a:pt x="502" y="32"/>
                    <a:pt x="502" y="32"/>
                  </a:cubicBezTo>
                  <a:cubicBezTo>
                    <a:pt x="504" y="9"/>
                    <a:pt x="504" y="9"/>
                    <a:pt x="504" y="9"/>
                  </a:cubicBezTo>
                  <a:cubicBezTo>
                    <a:pt x="506" y="9"/>
                    <a:pt x="509" y="10"/>
                    <a:pt x="512" y="10"/>
                  </a:cubicBezTo>
                  <a:cubicBezTo>
                    <a:pt x="510" y="32"/>
                    <a:pt x="510" y="32"/>
                    <a:pt x="510" y="32"/>
                  </a:cubicBezTo>
                  <a:cubicBezTo>
                    <a:pt x="515" y="33"/>
                    <a:pt x="515" y="33"/>
                    <a:pt x="515" y="33"/>
                  </a:cubicBezTo>
                  <a:cubicBezTo>
                    <a:pt x="516" y="10"/>
                    <a:pt x="516" y="10"/>
                    <a:pt x="516" y="10"/>
                  </a:cubicBezTo>
                  <a:cubicBezTo>
                    <a:pt x="519" y="10"/>
                    <a:pt x="522" y="11"/>
                    <a:pt x="525" y="11"/>
                  </a:cubicBezTo>
                  <a:cubicBezTo>
                    <a:pt x="523" y="33"/>
                    <a:pt x="523" y="33"/>
                    <a:pt x="523" y="33"/>
                  </a:cubicBezTo>
                  <a:cubicBezTo>
                    <a:pt x="527" y="34"/>
                    <a:pt x="527" y="34"/>
                    <a:pt x="527" y="34"/>
                  </a:cubicBezTo>
                  <a:cubicBezTo>
                    <a:pt x="529" y="11"/>
                    <a:pt x="529" y="11"/>
                    <a:pt x="529" y="11"/>
                  </a:cubicBezTo>
                  <a:cubicBezTo>
                    <a:pt x="532" y="12"/>
                    <a:pt x="535" y="12"/>
                    <a:pt x="537" y="12"/>
                  </a:cubicBezTo>
                  <a:cubicBezTo>
                    <a:pt x="535" y="35"/>
                    <a:pt x="535" y="35"/>
                    <a:pt x="535" y="35"/>
                  </a:cubicBezTo>
                  <a:cubicBezTo>
                    <a:pt x="539" y="35"/>
                    <a:pt x="539" y="35"/>
                    <a:pt x="539" y="35"/>
                  </a:cubicBezTo>
                  <a:cubicBezTo>
                    <a:pt x="542" y="13"/>
                    <a:pt x="542" y="13"/>
                    <a:pt x="542" y="13"/>
                  </a:cubicBezTo>
                  <a:cubicBezTo>
                    <a:pt x="544" y="13"/>
                    <a:pt x="547" y="13"/>
                    <a:pt x="550" y="14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51" y="37"/>
                    <a:pt x="551" y="37"/>
                    <a:pt x="551" y="37"/>
                  </a:cubicBezTo>
                  <a:cubicBezTo>
                    <a:pt x="554" y="14"/>
                    <a:pt x="554" y="14"/>
                    <a:pt x="554" y="14"/>
                  </a:cubicBezTo>
                  <a:cubicBezTo>
                    <a:pt x="557" y="15"/>
                    <a:pt x="560" y="15"/>
                    <a:pt x="562" y="15"/>
                  </a:cubicBezTo>
                  <a:cubicBezTo>
                    <a:pt x="559" y="38"/>
                    <a:pt x="559" y="38"/>
                    <a:pt x="559" y="38"/>
                  </a:cubicBezTo>
                  <a:cubicBezTo>
                    <a:pt x="563" y="38"/>
                    <a:pt x="563" y="38"/>
                    <a:pt x="563" y="38"/>
                  </a:cubicBezTo>
                  <a:cubicBezTo>
                    <a:pt x="567" y="16"/>
                    <a:pt x="567" y="16"/>
                    <a:pt x="567" y="16"/>
                  </a:cubicBezTo>
                  <a:cubicBezTo>
                    <a:pt x="569" y="17"/>
                    <a:pt x="572" y="17"/>
                    <a:pt x="575" y="17"/>
                  </a:cubicBezTo>
                  <a:cubicBezTo>
                    <a:pt x="571" y="40"/>
                    <a:pt x="571" y="40"/>
                    <a:pt x="571" y="40"/>
                  </a:cubicBezTo>
                  <a:cubicBezTo>
                    <a:pt x="575" y="40"/>
                    <a:pt x="575" y="40"/>
                    <a:pt x="575" y="40"/>
                  </a:cubicBezTo>
                  <a:cubicBezTo>
                    <a:pt x="579" y="18"/>
                    <a:pt x="579" y="18"/>
                    <a:pt x="579" y="18"/>
                  </a:cubicBezTo>
                  <a:cubicBezTo>
                    <a:pt x="582" y="19"/>
                    <a:pt x="585" y="19"/>
                    <a:pt x="587" y="20"/>
                  </a:cubicBezTo>
                  <a:cubicBezTo>
                    <a:pt x="583" y="42"/>
                    <a:pt x="583" y="42"/>
                    <a:pt x="583" y="42"/>
                  </a:cubicBezTo>
                  <a:cubicBezTo>
                    <a:pt x="587" y="43"/>
                    <a:pt x="587" y="43"/>
                    <a:pt x="587" y="43"/>
                  </a:cubicBezTo>
                  <a:cubicBezTo>
                    <a:pt x="592" y="21"/>
                    <a:pt x="592" y="21"/>
                    <a:pt x="592" y="21"/>
                  </a:cubicBezTo>
                  <a:cubicBezTo>
                    <a:pt x="594" y="21"/>
                    <a:pt x="597" y="22"/>
                    <a:pt x="600" y="22"/>
                  </a:cubicBezTo>
                  <a:cubicBezTo>
                    <a:pt x="595" y="44"/>
                    <a:pt x="595" y="44"/>
                    <a:pt x="595" y="44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04" y="23"/>
                    <a:pt x="604" y="23"/>
                    <a:pt x="604" y="23"/>
                  </a:cubicBezTo>
                  <a:cubicBezTo>
                    <a:pt x="607" y="24"/>
                    <a:pt x="609" y="24"/>
                    <a:pt x="612" y="25"/>
                  </a:cubicBezTo>
                  <a:cubicBezTo>
                    <a:pt x="607" y="47"/>
                    <a:pt x="607" y="47"/>
                    <a:pt x="607" y="47"/>
                  </a:cubicBezTo>
                  <a:cubicBezTo>
                    <a:pt x="611" y="48"/>
                    <a:pt x="611" y="48"/>
                    <a:pt x="611" y="48"/>
                  </a:cubicBezTo>
                  <a:cubicBezTo>
                    <a:pt x="616" y="26"/>
                    <a:pt x="616" y="26"/>
                    <a:pt x="616" y="26"/>
                  </a:cubicBezTo>
                  <a:cubicBezTo>
                    <a:pt x="619" y="27"/>
                    <a:pt x="622" y="27"/>
                    <a:pt x="625" y="28"/>
                  </a:cubicBezTo>
                  <a:cubicBezTo>
                    <a:pt x="619" y="50"/>
                    <a:pt x="619" y="50"/>
                    <a:pt x="619" y="50"/>
                  </a:cubicBezTo>
                  <a:cubicBezTo>
                    <a:pt x="623" y="51"/>
                    <a:pt x="623" y="51"/>
                    <a:pt x="623" y="51"/>
                  </a:cubicBezTo>
                  <a:cubicBezTo>
                    <a:pt x="629" y="29"/>
                    <a:pt x="629" y="29"/>
                    <a:pt x="629" y="29"/>
                  </a:cubicBezTo>
                  <a:cubicBezTo>
                    <a:pt x="631" y="30"/>
                    <a:pt x="634" y="31"/>
                    <a:pt x="637" y="31"/>
                  </a:cubicBezTo>
                  <a:cubicBezTo>
                    <a:pt x="631" y="53"/>
                    <a:pt x="631" y="53"/>
                    <a:pt x="631" y="53"/>
                  </a:cubicBezTo>
                  <a:cubicBezTo>
                    <a:pt x="635" y="54"/>
                    <a:pt x="635" y="54"/>
                    <a:pt x="635" y="54"/>
                  </a:cubicBezTo>
                  <a:cubicBezTo>
                    <a:pt x="641" y="33"/>
                    <a:pt x="641" y="33"/>
                    <a:pt x="641" y="33"/>
                  </a:cubicBezTo>
                  <a:cubicBezTo>
                    <a:pt x="644" y="33"/>
                    <a:pt x="646" y="34"/>
                    <a:pt x="649" y="35"/>
                  </a:cubicBezTo>
                  <a:cubicBezTo>
                    <a:pt x="642" y="57"/>
                    <a:pt x="642" y="57"/>
                    <a:pt x="642" y="57"/>
                  </a:cubicBezTo>
                  <a:cubicBezTo>
                    <a:pt x="646" y="58"/>
                    <a:pt x="646" y="58"/>
                    <a:pt x="646" y="58"/>
                  </a:cubicBezTo>
                  <a:cubicBezTo>
                    <a:pt x="653" y="36"/>
                    <a:pt x="653" y="36"/>
                    <a:pt x="653" y="36"/>
                  </a:cubicBezTo>
                  <a:cubicBezTo>
                    <a:pt x="656" y="37"/>
                    <a:pt x="659" y="38"/>
                    <a:pt x="661" y="39"/>
                  </a:cubicBezTo>
                  <a:cubicBezTo>
                    <a:pt x="654" y="60"/>
                    <a:pt x="654" y="60"/>
                    <a:pt x="654" y="60"/>
                  </a:cubicBezTo>
                  <a:cubicBezTo>
                    <a:pt x="658" y="62"/>
                    <a:pt x="658" y="62"/>
                    <a:pt x="658" y="62"/>
                  </a:cubicBezTo>
                  <a:cubicBezTo>
                    <a:pt x="665" y="40"/>
                    <a:pt x="665" y="40"/>
                    <a:pt x="665" y="40"/>
                  </a:cubicBezTo>
                  <a:cubicBezTo>
                    <a:pt x="668" y="41"/>
                    <a:pt x="671" y="42"/>
                    <a:pt x="673" y="43"/>
                  </a:cubicBezTo>
                  <a:cubicBezTo>
                    <a:pt x="666" y="64"/>
                    <a:pt x="666" y="64"/>
                    <a:pt x="666" y="64"/>
                  </a:cubicBezTo>
                  <a:cubicBezTo>
                    <a:pt x="670" y="66"/>
                    <a:pt x="670" y="66"/>
                    <a:pt x="670" y="66"/>
                  </a:cubicBezTo>
                  <a:cubicBezTo>
                    <a:pt x="677" y="44"/>
                    <a:pt x="677" y="44"/>
                    <a:pt x="677" y="44"/>
                  </a:cubicBezTo>
                  <a:cubicBezTo>
                    <a:pt x="680" y="45"/>
                    <a:pt x="683" y="46"/>
                    <a:pt x="685" y="47"/>
                  </a:cubicBezTo>
                  <a:cubicBezTo>
                    <a:pt x="677" y="69"/>
                    <a:pt x="677" y="69"/>
                    <a:pt x="677" y="69"/>
                  </a:cubicBezTo>
                  <a:cubicBezTo>
                    <a:pt x="681" y="70"/>
                    <a:pt x="681" y="70"/>
                    <a:pt x="681" y="70"/>
                  </a:cubicBezTo>
                  <a:cubicBezTo>
                    <a:pt x="689" y="49"/>
                    <a:pt x="689" y="49"/>
                    <a:pt x="689" y="49"/>
                  </a:cubicBezTo>
                  <a:cubicBezTo>
                    <a:pt x="692" y="50"/>
                    <a:pt x="695" y="51"/>
                    <a:pt x="697" y="52"/>
                  </a:cubicBezTo>
                  <a:cubicBezTo>
                    <a:pt x="689" y="73"/>
                    <a:pt x="689" y="73"/>
                    <a:pt x="689" y="73"/>
                  </a:cubicBezTo>
                  <a:cubicBezTo>
                    <a:pt x="692" y="74"/>
                    <a:pt x="692" y="74"/>
                    <a:pt x="692" y="74"/>
                  </a:cubicBezTo>
                  <a:cubicBezTo>
                    <a:pt x="701" y="53"/>
                    <a:pt x="701" y="53"/>
                    <a:pt x="701" y="53"/>
                  </a:cubicBezTo>
                  <a:cubicBezTo>
                    <a:pt x="704" y="54"/>
                    <a:pt x="706" y="55"/>
                    <a:pt x="709" y="56"/>
                  </a:cubicBezTo>
                  <a:cubicBezTo>
                    <a:pt x="700" y="78"/>
                    <a:pt x="700" y="78"/>
                    <a:pt x="700" y="78"/>
                  </a:cubicBezTo>
                  <a:cubicBezTo>
                    <a:pt x="704" y="79"/>
                    <a:pt x="704" y="79"/>
                    <a:pt x="704" y="79"/>
                  </a:cubicBezTo>
                  <a:cubicBezTo>
                    <a:pt x="713" y="58"/>
                    <a:pt x="713" y="58"/>
                    <a:pt x="713" y="58"/>
                  </a:cubicBezTo>
                  <a:cubicBezTo>
                    <a:pt x="715" y="59"/>
                    <a:pt x="718" y="60"/>
                    <a:pt x="721" y="61"/>
                  </a:cubicBezTo>
                  <a:cubicBezTo>
                    <a:pt x="711" y="82"/>
                    <a:pt x="711" y="82"/>
                    <a:pt x="711" y="82"/>
                  </a:cubicBezTo>
                  <a:cubicBezTo>
                    <a:pt x="715" y="84"/>
                    <a:pt x="715" y="84"/>
                    <a:pt x="715" y="84"/>
                  </a:cubicBezTo>
                  <a:cubicBezTo>
                    <a:pt x="725" y="63"/>
                    <a:pt x="725" y="63"/>
                    <a:pt x="725" y="63"/>
                  </a:cubicBezTo>
                  <a:cubicBezTo>
                    <a:pt x="727" y="64"/>
                    <a:pt x="730" y="65"/>
                    <a:pt x="732" y="67"/>
                  </a:cubicBezTo>
                  <a:cubicBezTo>
                    <a:pt x="722" y="88"/>
                    <a:pt x="722" y="88"/>
                    <a:pt x="722" y="88"/>
                  </a:cubicBezTo>
                  <a:cubicBezTo>
                    <a:pt x="726" y="89"/>
                    <a:pt x="726" y="89"/>
                    <a:pt x="726" y="89"/>
                  </a:cubicBezTo>
                  <a:cubicBezTo>
                    <a:pt x="736" y="68"/>
                    <a:pt x="736" y="68"/>
                    <a:pt x="736" y="68"/>
                  </a:cubicBezTo>
                  <a:cubicBezTo>
                    <a:pt x="739" y="70"/>
                    <a:pt x="741" y="71"/>
                    <a:pt x="744" y="72"/>
                  </a:cubicBezTo>
                  <a:cubicBezTo>
                    <a:pt x="733" y="93"/>
                    <a:pt x="733" y="93"/>
                    <a:pt x="733" y="93"/>
                  </a:cubicBezTo>
                  <a:cubicBezTo>
                    <a:pt x="737" y="95"/>
                    <a:pt x="737" y="95"/>
                    <a:pt x="737" y="95"/>
                  </a:cubicBezTo>
                  <a:cubicBezTo>
                    <a:pt x="748" y="74"/>
                    <a:pt x="748" y="74"/>
                    <a:pt x="748" y="74"/>
                  </a:cubicBezTo>
                  <a:cubicBezTo>
                    <a:pt x="750" y="75"/>
                    <a:pt x="753" y="77"/>
                    <a:pt x="755" y="78"/>
                  </a:cubicBezTo>
                  <a:cubicBezTo>
                    <a:pt x="744" y="98"/>
                    <a:pt x="744" y="98"/>
                    <a:pt x="744" y="98"/>
                  </a:cubicBezTo>
                  <a:cubicBezTo>
                    <a:pt x="748" y="100"/>
                    <a:pt x="748" y="100"/>
                    <a:pt x="748" y="100"/>
                  </a:cubicBezTo>
                  <a:cubicBezTo>
                    <a:pt x="759" y="80"/>
                    <a:pt x="759" y="80"/>
                    <a:pt x="759" y="80"/>
                  </a:cubicBezTo>
                  <a:cubicBezTo>
                    <a:pt x="761" y="81"/>
                    <a:pt x="764" y="82"/>
                    <a:pt x="766" y="84"/>
                  </a:cubicBezTo>
                  <a:cubicBezTo>
                    <a:pt x="755" y="104"/>
                    <a:pt x="755" y="104"/>
                    <a:pt x="755" y="104"/>
                  </a:cubicBezTo>
                  <a:cubicBezTo>
                    <a:pt x="759" y="106"/>
                    <a:pt x="759" y="106"/>
                    <a:pt x="759" y="106"/>
                  </a:cubicBezTo>
                  <a:cubicBezTo>
                    <a:pt x="770" y="86"/>
                    <a:pt x="770" y="86"/>
                    <a:pt x="770" y="86"/>
                  </a:cubicBezTo>
                  <a:cubicBezTo>
                    <a:pt x="772" y="87"/>
                    <a:pt x="775" y="89"/>
                    <a:pt x="777" y="90"/>
                  </a:cubicBezTo>
                  <a:cubicBezTo>
                    <a:pt x="766" y="110"/>
                    <a:pt x="766" y="110"/>
                    <a:pt x="766" y="110"/>
                  </a:cubicBezTo>
                  <a:cubicBezTo>
                    <a:pt x="769" y="112"/>
                    <a:pt x="769" y="112"/>
                    <a:pt x="769" y="112"/>
                  </a:cubicBezTo>
                  <a:cubicBezTo>
                    <a:pt x="781" y="92"/>
                    <a:pt x="781" y="92"/>
                    <a:pt x="781" y="92"/>
                  </a:cubicBezTo>
                  <a:cubicBezTo>
                    <a:pt x="784" y="93"/>
                    <a:pt x="786" y="95"/>
                    <a:pt x="788" y="96"/>
                  </a:cubicBezTo>
                  <a:cubicBezTo>
                    <a:pt x="776" y="116"/>
                    <a:pt x="776" y="116"/>
                    <a:pt x="776" y="116"/>
                  </a:cubicBezTo>
                  <a:cubicBezTo>
                    <a:pt x="780" y="119"/>
                    <a:pt x="780" y="119"/>
                    <a:pt x="780" y="119"/>
                  </a:cubicBezTo>
                  <a:cubicBezTo>
                    <a:pt x="792" y="99"/>
                    <a:pt x="792" y="99"/>
                    <a:pt x="792" y="99"/>
                  </a:cubicBezTo>
                  <a:cubicBezTo>
                    <a:pt x="794" y="100"/>
                    <a:pt x="797" y="102"/>
                    <a:pt x="799" y="103"/>
                  </a:cubicBezTo>
                  <a:cubicBezTo>
                    <a:pt x="787" y="123"/>
                    <a:pt x="787" y="123"/>
                    <a:pt x="787" y="123"/>
                  </a:cubicBezTo>
                  <a:cubicBezTo>
                    <a:pt x="790" y="125"/>
                    <a:pt x="790" y="125"/>
                    <a:pt x="790" y="125"/>
                  </a:cubicBezTo>
                  <a:cubicBezTo>
                    <a:pt x="803" y="105"/>
                    <a:pt x="803" y="105"/>
                    <a:pt x="803" y="105"/>
                  </a:cubicBezTo>
                  <a:cubicBezTo>
                    <a:pt x="805" y="107"/>
                    <a:pt x="808" y="108"/>
                    <a:pt x="810" y="110"/>
                  </a:cubicBezTo>
                  <a:cubicBezTo>
                    <a:pt x="797" y="129"/>
                    <a:pt x="797" y="129"/>
                    <a:pt x="797" y="129"/>
                  </a:cubicBezTo>
                  <a:cubicBezTo>
                    <a:pt x="800" y="132"/>
                    <a:pt x="800" y="132"/>
                    <a:pt x="800" y="132"/>
                  </a:cubicBezTo>
                  <a:cubicBezTo>
                    <a:pt x="813" y="112"/>
                    <a:pt x="813" y="112"/>
                    <a:pt x="813" y="112"/>
                  </a:cubicBezTo>
                  <a:cubicBezTo>
                    <a:pt x="816" y="114"/>
                    <a:pt x="818" y="115"/>
                    <a:pt x="820" y="117"/>
                  </a:cubicBezTo>
                  <a:cubicBezTo>
                    <a:pt x="807" y="136"/>
                    <a:pt x="807" y="136"/>
                    <a:pt x="807" y="136"/>
                  </a:cubicBezTo>
                  <a:cubicBezTo>
                    <a:pt x="810" y="139"/>
                    <a:pt x="810" y="139"/>
                    <a:pt x="810" y="139"/>
                  </a:cubicBezTo>
                  <a:cubicBezTo>
                    <a:pt x="824" y="119"/>
                    <a:pt x="824" y="119"/>
                    <a:pt x="824" y="119"/>
                  </a:cubicBezTo>
                  <a:cubicBezTo>
                    <a:pt x="826" y="121"/>
                    <a:pt x="829" y="123"/>
                    <a:pt x="831" y="124"/>
                  </a:cubicBezTo>
                  <a:cubicBezTo>
                    <a:pt x="817" y="143"/>
                    <a:pt x="817" y="143"/>
                    <a:pt x="817" y="143"/>
                  </a:cubicBezTo>
                  <a:cubicBezTo>
                    <a:pt x="820" y="146"/>
                    <a:pt x="820" y="146"/>
                    <a:pt x="820" y="146"/>
                  </a:cubicBezTo>
                  <a:cubicBezTo>
                    <a:pt x="834" y="127"/>
                    <a:pt x="834" y="127"/>
                    <a:pt x="834" y="127"/>
                  </a:cubicBezTo>
                  <a:cubicBezTo>
                    <a:pt x="837" y="128"/>
                    <a:pt x="839" y="130"/>
                    <a:pt x="841" y="132"/>
                  </a:cubicBezTo>
                  <a:cubicBezTo>
                    <a:pt x="827" y="151"/>
                    <a:pt x="827" y="151"/>
                    <a:pt x="827" y="151"/>
                  </a:cubicBezTo>
                  <a:cubicBezTo>
                    <a:pt x="830" y="153"/>
                    <a:pt x="830" y="153"/>
                    <a:pt x="830" y="153"/>
                  </a:cubicBezTo>
                  <a:cubicBezTo>
                    <a:pt x="844" y="134"/>
                    <a:pt x="844" y="134"/>
                    <a:pt x="844" y="134"/>
                  </a:cubicBezTo>
                  <a:cubicBezTo>
                    <a:pt x="847" y="136"/>
                    <a:pt x="849" y="138"/>
                    <a:pt x="851" y="139"/>
                  </a:cubicBezTo>
                  <a:cubicBezTo>
                    <a:pt x="837" y="158"/>
                    <a:pt x="837" y="158"/>
                    <a:pt x="837" y="158"/>
                  </a:cubicBezTo>
                  <a:cubicBezTo>
                    <a:pt x="840" y="160"/>
                    <a:pt x="840" y="160"/>
                    <a:pt x="840" y="160"/>
                  </a:cubicBezTo>
                  <a:cubicBezTo>
                    <a:pt x="855" y="142"/>
                    <a:pt x="855" y="142"/>
                    <a:pt x="855" y="142"/>
                  </a:cubicBezTo>
                  <a:cubicBezTo>
                    <a:pt x="857" y="144"/>
                    <a:pt x="859" y="146"/>
                    <a:pt x="861" y="147"/>
                  </a:cubicBezTo>
                  <a:cubicBezTo>
                    <a:pt x="846" y="166"/>
                    <a:pt x="846" y="166"/>
                    <a:pt x="846" y="166"/>
                  </a:cubicBezTo>
                  <a:cubicBezTo>
                    <a:pt x="849" y="168"/>
                    <a:pt x="849" y="168"/>
                    <a:pt x="849" y="168"/>
                  </a:cubicBezTo>
                  <a:cubicBezTo>
                    <a:pt x="864" y="150"/>
                    <a:pt x="864" y="150"/>
                    <a:pt x="864" y="150"/>
                  </a:cubicBezTo>
                  <a:cubicBezTo>
                    <a:pt x="867" y="152"/>
                    <a:pt x="869" y="154"/>
                    <a:pt x="871" y="155"/>
                  </a:cubicBezTo>
                  <a:cubicBezTo>
                    <a:pt x="856" y="173"/>
                    <a:pt x="856" y="173"/>
                    <a:pt x="856" y="173"/>
                  </a:cubicBezTo>
                  <a:cubicBezTo>
                    <a:pt x="859" y="176"/>
                    <a:pt x="859" y="176"/>
                    <a:pt x="859" y="176"/>
                  </a:cubicBezTo>
                  <a:cubicBezTo>
                    <a:pt x="874" y="158"/>
                    <a:pt x="874" y="158"/>
                    <a:pt x="874" y="158"/>
                  </a:cubicBezTo>
                  <a:cubicBezTo>
                    <a:pt x="876" y="160"/>
                    <a:pt x="878" y="162"/>
                    <a:pt x="880" y="164"/>
                  </a:cubicBezTo>
                  <a:cubicBezTo>
                    <a:pt x="865" y="181"/>
                    <a:pt x="865" y="181"/>
                    <a:pt x="865" y="181"/>
                  </a:cubicBezTo>
                  <a:cubicBezTo>
                    <a:pt x="868" y="184"/>
                    <a:pt x="868" y="184"/>
                    <a:pt x="868" y="184"/>
                  </a:cubicBezTo>
                  <a:cubicBezTo>
                    <a:pt x="884" y="167"/>
                    <a:pt x="884" y="167"/>
                    <a:pt x="884" y="167"/>
                  </a:cubicBezTo>
                  <a:cubicBezTo>
                    <a:pt x="886" y="168"/>
                    <a:pt x="888" y="170"/>
                    <a:pt x="890" y="172"/>
                  </a:cubicBezTo>
                  <a:cubicBezTo>
                    <a:pt x="874" y="190"/>
                    <a:pt x="874" y="190"/>
                    <a:pt x="874" y="190"/>
                  </a:cubicBezTo>
                  <a:cubicBezTo>
                    <a:pt x="877" y="192"/>
                    <a:pt x="877" y="192"/>
                    <a:pt x="877" y="192"/>
                  </a:cubicBezTo>
                  <a:cubicBezTo>
                    <a:pt x="893" y="175"/>
                    <a:pt x="893" y="175"/>
                    <a:pt x="893" y="175"/>
                  </a:cubicBezTo>
                  <a:cubicBezTo>
                    <a:pt x="895" y="177"/>
                    <a:pt x="897" y="179"/>
                    <a:pt x="899" y="181"/>
                  </a:cubicBezTo>
                  <a:cubicBezTo>
                    <a:pt x="883" y="198"/>
                    <a:pt x="883" y="198"/>
                    <a:pt x="883" y="198"/>
                  </a:cubicBezTo>
                  <a:cubicBezTo>
                    <a:pt x="886" y="201"/>
                    <a:pt x="886" y="201"/>
                    <a:pt x="886" y="201"/>
                  </a:cubicBezTo>
                  <a:cubicBezTo>
                    <a:pt x="902" y="184"/>
                    <a:pt x="902" y="184"/>
                    <a:pt x="902" y="184"/>
                  </a:cubicBezTo>
                  <a:cubicBezTo>
                    <a:pt x="904" y="186"/>
                    <a:pt x="906" y="188"/>
                    <a:pt x="908" y="190"/>
                  </a:cubicBezTo>
                  <a:cubicBezTo>
                    <a:pt x="892" y="206"/>
                    <a:pt x="892" y="206"/>
                    <a:pt x="892" y="206"/>
                  </a:cubicBezTo>
                  <a:cubicBezTo>
                    <a:pt x="894" y="209"/>
                    <a:pt x="894" y="209"/>
                    <a:pt x="894" y="209"/>
                  </a:cubicBezTo>
                  <a:cubicBezTo>
                    <a:pt x="911" y="193"/>
                    <a:pt x="911" y="193"/>
                    <a:pt x="911" y="193"/>
                  </a:cubicBezTo>
                  <a:cubicBezTo>
                    <a:pt x="913" y="195"/>
                    <a:pt x="915" y="197"/>
                    <a:pt x="917" y="199"/>
                  </a:cubicBezTo>
                  <a:cubicBezTo>
                    <a:pt x="900" y="215"/>
                    <a:pt x="900" y="215"/>
                    <a:pt x="900" y="215"/>
                  </a:cubicBezTo>
                  <a:cubicBezTo>
                    <a:pt x="903" y="218"/>
                    <a:pt x="903" y="218"/>
                    <a:pt x="903" y="218"/>
                  </a:cubicBezTo>
                  <a:cubicBezTo>
                    <a:pt x="920" y="202"/>
                    <a:pt x="920" y="202"/>
                    <a:pt x="920" y="202"/>
                  </a:cubicBezTo>
                  <a:cubicBezTo>
                    <a:pt x="922" y="204"/>
                    <a:pt x="924" y="206"/>
                    <a:pt x="926" y="208"/>
                  </a:cubicBezTo>
                  <a:cubicBezTo>
                    <a:pt x="908" y="224"/>
                    <a:pt x="908" y="224"/>
                    <a:pt x="908" y="224"/>
                  </a:cubicBezTo>
                  <a:cubicBezTo>
                    <a:pt x="911" y="227"/>
                    <a:pt x="911" y="227"/>
                    <a:pt x="911" y="227"/>
                  </a:cubicBezTo>
                  <a:cubicBezTo>
                    <a:pt x="929" y="211"/>
                    <a:pt x="929" y="211"/>
                    <a:pt x="929" y="211"/>
                  </a:cubicBezTo>
                  <a:cubicBezTo>
                    <a:pt x="931" y="213"/>
                    <a:pt x="932" y="215"/>
                    <a:pt x="934" y="218"/>
                  </a:cubicBezTo>
                  <a:cubicBezTo>
                    <a:pt x="917" y="233"/>
                    <a:pt x="917" y="233"/>
                    <a:pt x="917" y="233"/>
                  </a:cubicBezTo>
                  <a:cubicBezTo>
                    <a:pt x="919" y="236"/>
                    <a:pt x="919" y="236"/>
                    <a:pt x="919" y="236"/>
                  </a:cubicBezTo>
                  <a:cubicBezTo>
                    <a:pt x="937" y="221"/>
                    <a:pt x="937" y="221"/>
                    <a:pt x="937" y="221"/>
                  </a:cubicBezTo>
                  <a:cubicBezTo>
                    <a:pt x="939" y="223"/>
                    <a:pt x="941" y="225"/>
                    <a:pt x="943" y="227"/>
                  </a:cubicBezTo>
                  <a:cubicBezTo>
                    <a:pt x="925" y="242"/>
                    <a:pt x="925" y="242"/>
                    <a:pt x="925" y="242"/>
                  </a:cubicBezTo>
                  <a:cubicBezTo>
                    <a:pt x="927" y="245"/>
                    <a:pt x="927" y="245"/>
                    <a:pt x="927" y="245"/>
                  </a:cubicBezTo>
                  <a:cubicBezTo>
                    <a:pt x="945" y="230"/>
                    <a:pt x="945" y="230"/>
                    <a:pt x="945" y="230"/>
                  </a:cubicBezTo>
                  <a:cubicBezTo>
                    <a:pt x="947" y="233"/>
                    <a:pt x="949" y="235"/>
                    <a:pt x="951" y="237"/>
                  </a:cubicBezTo>
                  <a:cubicBezTo>
                    <a:pt x="933" y="252"/>
                    <a:pt x="933" y="252"/>
                    <a:pt x="933" y="252"/>
                  </a:cubicBezTo>
                  <a:cubicBezTo>
                    <a:pt x="935" y="255"/>
                    <a:pt x="935" y="255"/>
                    <a:pt x="935" y="255"/>
                  </a:cubicBezTo>
                  <a:cubicBezTo>
                    <a:pt x="953" y="240"/>
                    <a:pt x="953" y="240"/>
                    <a:pt x="953" y="240"/>
                  </a:cubicBezTo>
                  <a:cubicBezTo>
                    <a:pt x="955" y="242"/>
                    <a:pt x="957" y="245"/>
                    <a:pt x="959" y="247"/>
                  </a:cubicBezTo>
                  <a:cubicBezTo>
                    <a:pt x="940" y="261"/>
                    <a:pt x="940" y="261"/>
                    <a:pt x="940" y="261"/>
                  </a:cubicBezTo>
                  <a:cubicBezTo>
                    <a:pt x="943" y="265"/>
                    <a:pt x="943" y="265"/>
                    <a:pt x="943" y="265"/>
                  </a:cubicBezTo>
                  <a:cubicBezTo>
                    <a:pt x="961" y="250"/>
                    <a:pt x="961" y="250"/>
                    <a:pt x="961" y="250"/>
                  </a:cubicBezTo>
                  <a:cubicBezTo>
                    <a:pt x="963" y="252"/>
                    <a:pt x="965" y="255"/>
                    <a:pt x="966" y="257"/>
                  </a:cubicBezTo>
                  <a:cubicBezTo>
                    <a:pt x="948" y="271"/>
                    <a:pt x="948" y="271"/>
                    <a:pt x="948" y="271"/>
                  </a:cubicBezTo>
                  <a:cubicBezTo>
                    <a:pt x="950" y="274"/>
                    <a:pt x="950" y="274"/>
                    <a:pt x="950" y="274"/>
                  </a:cubicBezTo>
                  <a:cubicBezTo>
                    <a:pt x="969" y="260"/>
                    <a:pt x="969" y="260"/>
                    <a:pt x="969" y="260"/>
                  </a:cubicBezTo>
                  <a:cubicBezTo>
                    <a:pt x="970" y="263"/>
                    <a:pt x="972" y="265"/>
                    <a:pt x="974" y="267"/>
                  </a:cubicBezTo>
                  <a:cubicBezTo>
                    <a:pt x="955" y="281"/>
                    <a:pt x="955" y="281"/>
                    <a:pt x="955" y="281"/>
                  </a:cubicBezTo>
                  <a:cubicBezTo>
                    <a:pt x="957" y="284"/>
                    <a:pt x="957" y="284"/>
                    <a:pt x="957" y="284"/>
                  </a:cubicBezTo>
                  <a:cubicBezTo>
                    <a:pt x="976" y="271"/>
                    <a:pt x="976" y="271"/>
                    <a:pt x="976" y="271"/>
                  </a:cubicBezTo>
                  <a:cubicBezTo>
                    <a:pt x="978" y="273"/>
                    <a:pt x="979" y="275"/>
                    <a:pt x="981" y="278"/>
                  </a:cubicBezTo>
                  <a:cubicBezTo>
                    <a:pt x="962" y="291"/>
                    <a:pt x="962" y="291"/>
                    <a:pt x="962" y="291"/>
                  </a:cubicBezTo>
                  <a:cubicBezTo>
                    <a:pt x="964" y="294"/>
                    <a:pt x="964" y="294"/>
                    <a:pt x="964" y="294"/>
                  </a:cubicBezTo>
                  <a:cubicBezTo>
                    <a:pt x="983" y="281"/>
                    <a:pt x="983" y="281"/>
                    <a:pt x="983" y="281"/>
                  </a:cubicBezTo>
                  <a:cubicBezTo>
                    <a:pt x="985" y="283"/>
                    <a:pt x="987" y="286"/>
                    <a:pt x="988" y="288"/>
                  </a:cubicBezTo>
                  <a:cubicBezTo>
                    <a:pt x="969" y="301"/>
                    <a:pt x="969" y="301"/>
                    <a:pt x="969" y="301"/>
                  </a:cubicBezTo>
                  <a:cubicBezTo>
                    <a:pt x="971" y="304"/>
                    <a:pt x="971" y="304"/>
                    <a:pt x="971" y="304"/>
                  </a:cubicBezTo>
                  <a:cubicBezTo>
                    <a:pt x="990" y="292"/>
                    <a:pt x="990" y="292"/>
                    <a:pt x="990" y="292"/>
                  </a:cubicBezTo>
                  <a:cubicBezTo>
                    <a:pt x="992" y="294"/>
                    <a:pt x="993" y="296"/>
                    <a:pt x="995" y="299"/>
                  </a:cubicBezTo>
                  <a:cubicBezTo>
                    <a:pt x="975" y="311"/>
                    <a:pt x="975" y="311"/>
                    <a:pt x="975" y="311"/>
                  </a:cubicBezTo>
                  <a:cubicBezTo>
                    <a:pt x="977" y="315"/>
                    <a:pt x="977" y="315"/>
                    <a:pt x="977" y="315"/>
                  </a:cubicBezTo>
                  <a:cubicBezTo>
                    <a:pt x="997" y="302"/>
                    <a:pt x="997" y="302"/>
                    <a:pt x="997" y="302"/>
                  </a:cubicBezTo>
                  <a:cubicBezTo>
                    <a:pt x="999" y="305"/>
                    <a:pt x="1000" y="307"/>
                    <a:pt x="1001" y="310"/>
                  </a:cubicBezTo>
                  <a:cubicBezTo>
                    <a:pt x="982" y="322"/>
                    <a:pt x="982" y="322"/>
                    <a:pt x="982" y="322"/>
                  </a:cubicBezTo>
                  <a:cubicBezTo>
                    <a:pt x="984" y="325"/>
                    <a:pt x="984" y="325"/>
                    <a:pt x="984" y="325"/>
                  </a:cubicBezTo>
                  <a:cubicBezTo>
                    <a:pt x="1004" y="313"/>
                    <a:pt x="1004" y="313"/>
                    <a:pt x="1004" y="313"/>
                  </a:cubicBezTo>
                  <a:cubicBezTo>
                    <a:pt x="1005" y="316"/>
                    <a:pt x="1006" y="318"/>
                    <a:pt x="1008" y="320"/>
                  </a:cubicBezTo>
                  <a:cubicBezTo>
                    <a:pt x="988" y="332"/>
                    <a:pt x="988" y="332"/>
                    <a:pt x="988" y="332"/>
                  </a:cubicBezTo>
                  <a:cubicBezTo>
                    <a:pt x="990" y="336"/>
                    <a:pt x="990" y="336"/>
                    <a:pt x="990" y="336"/>
                  </a:cubicBezTo>
                  <a:cubicBezTo>
                    <a:pt x="1010" y="324"/>
                    <a:pt x="1010" y="324"/>
                    <a:pt x="1010" y="324"/>
                  </a:cubicBezTo>
                  <a:cubicBezTo>
                    <a:pt x="1011" y="327"/>
                    <a:pt x="1013" y="329"/>
                    <a:pt x="1014" y="332"/>
                  </a:cubicBezTo>
                  <a:cubicBezTo>
                    <a:pt x="994" y="343"/>
                    <a:pt x="994" y="343"/>
                    <a:pt x="994" y="343"/>
                  </a:cubicBezTo>
                  <a:cubicBezTo>
                    <a:pt x="996" y="346"/>
                    <a:pt x="996" y="346"/>
                    <a:pt x="996" y="346"/>
                  </a:cubicBezTo>
                  <a:cubicBezTo>
                    <a:pt x="1016" y="335"/>
                    <a:pt x="1016" y="335"/>
                    <a:pt x="1016" y="335"/>
                  </a:cubicBezTo>
                  <a:cubicBezTo>
                    <a:pt x="1017" y="338"/>
                    <a:pt x="1019" y="340"/>
                    <a:pt x="1020" y="343"/>
                  </a:cubicBezTo>
                  <a:cubicBezTo>
                    <a:pt x="1000" y="353"/>
                    <a:pt x="1000" y="353"/>
                    <a:pt x="1000" y="353"/>
                  </a:cubicBezTo>
                  <a:cubicBezTo>
                    <a:pt x="1000" y="355"/>
                    <a:pt x="1001" y="356"/>
                    <a:pt x="1001" y="357"/>
                  </a:cubicBezTo>
                  <a:cubicBezTo>
                    <a:pt x="1022" y="346"/>
                    <a:pt x="1022" y="346"/>
                    <a:pt x="1022" y="346"/>
                  </a:cubicBezTo>
                  <a:cubicBezTo>
                    <a:pt x="1023" y="349"/>
                    <a:pt x="1024" y="351"/>
                    <a:pt x="1026" y="354"/>
                  </a:cubicBezTo>
                  <a:cubicBezTo>
                    <a:pt x="1005" y="364"/>
                    <a:pt x="1005" y="364"/>
                    <a:pt x="1005" y="364"/>
                  </a:cubicBezTo>
                  <a:cubicBezTo>
                    <a:pt x="1007" y="368"/>
                    <a:pt x="1007" y="368"/>
                    <a:pt x="1007" y="368"/>
                  </a:cubicBezTo>
                  <a:cubicBezTo>
                    <a:pt x="1028" y="358"/>
                    <a:pt x="1028" y="358"/>
                    <a:pt x="1028" y="358"/>
                  </a:cubicBezTo>
                  <a:cubicBezTo>
                    <a:pt x="1029" y="360"/>
                    <a:pt x="1030" y="363"/>
                    <a:pt x="1031" y="365"/>
                  </a:cubicBezTo>
                  <a:cubicBezTo>
                    <a:pt x="1010" y="375"/>
                    <a:pt x="1010" y="375"/>
                    <a:pt x="1010" y="375"/>
                  </a:cubicBezTo>
                  <a:cubicBezTo>
                    <a:pt x="1012" y="379"/>
                    <a:pt x="1012" y="379"/>
                    <a:pt x="1012" y="379"/>
                  </a:cubicBezTo>
                  <a:cubicBezTo>
                    <a:pt x="1033" y="369"/>
                    <a:pt x="1033" y="369"/>
                    <a:pt x="1033" y="369"/>
                  </a:cubicBezTo>
                  <a:cubicBezTo>
                    <a:pt x="1034" y="372"/>
                    <a:pt x="1035" y="374"/>
                    <a:pt x="1036" y="377"/>
                  </a:cubicBezTo>
                  <a:cubicBezTo>
                    <a:pt x="1016" y="386"/>
                    <a:pt x="1016" y="386"/>
                    <a:pt x="1016" y="386"/>
                  </a:cubicBezTo>
                  <a:cubicBezTo>
                    <a:pt x="1017" y="390"/>
                    <a:pt x="1017" y="390"/>
                    <a:pt x="1017" y="390"/>
                  </a:cubicBezTo>
                  <a:cubicBezTo>
                    <a:pt x="1038" y="381"/>
                    <a:pt x="1038" y="381"/>
                    <a:pt x="1038" y="381"/>
                  </a:cubicBezTo>
                  <a:cubicBezTo>
                    <a:pt x="1039" y="383"/>
                    <a:pt x="1040" y="386"/>
                    <a:pt x="1041" y="389"/>
                  </a:cubicBezTo>
                  <a:cubicBezTo>
                    <a:pt x="1020" y="397"/>
                    <a:pt x="1020" y="397"/>
                    <a:pt x="1020" y="397"/>
                  </a:cubicBezTo>
                  <a:cubicBezTo>
                    <a:pt x="1022" y="401"/>
                    <a:pt x="1022" y="401"/>
                    <a:pt x="1022" y="401"/>
                  </a:cubicBezTo>
                  <a:cubicBezTo>
                    <a:pt x="1043" y="392"/>
                    <a:pt x="1043" y="392"/>
                    <a:pt x="1043" y="392"/>
                  </a:cubicBezTo>
                  <a:cubicBezTo>
                    <a:pt x="1044" y="395"/>
                    <a:pt x="1045" y="398"/>
                    <a:pt x="1046" y="400"/>
                  </a:cubicBezTo>
                  <a:cubicBezTo>
                    <a:pt x="1025" y="409"/>
                    <a:pt x="1025" y="409"/>
                    <a:pt x="1025" y="409"/>
                  </a:cubicBezTo>
                  <a:cubicBezTo>
                    <a:pt x="1027" y="412"/>
                    <a:pt x="1027" y="412"/>
                    <a:pt x="1027" y="412"/>
                  </a:cubicBezTo>
                  <a:cubicBezTo>
                    <a:pt x="1048" y="404"/>
                    <a:pt x="1048" y="404"/>
                    <a:pt x="1048" y="404"/>
                  </a:cubicBezTo>
                  <a:cubicBezTo>
                    <a:pt x="1049" y="407"/>
                    <a:pt x="1050" y="409"/>
                    <a:pt x="1051" y="412"/>
                  </a:cubicBezTo>
                  <a:cubicBezTo>
                    <a:pt x="1029" y="420"/>
                    <a:pt x="1029" y="420"/>
                    <a:pt x="1029" y="420"/>
                  </a:cubicBezTo>
                  <a:cubicBezTo>
                    <a:pt x="1031" y="424"/>
                    <a:pt x="1031" y="424"/>
                    <a:pt x="1031" y="424"/>
                  </a:cubicBezTo>
                  <a:cubicBezTo>
                    <a:pt x="1052" y="416"/>
                    <a:pt x="1052" y="416"/>
                    <a:pt x="1052" y="416"/>
                  </a:cubicBezTo>
                  <a:cubicBezTo>
                    <a:pt x="1053" y="419"/>
                    <a:pt x="1054" y="421"/>
                    <a:pt x="1055" y="424"/>
                  </a:cubicBezTo>
                  <a:cubicBezTo>
                    <a:pt x="1034" y="431"/>
                    <a:pt x="1034" y="431"/>
                    <a:pt x="1034" y="431"/>
                  </a:cubicBezTo>
                  <a:cubicBezTo>
                    <a:pt x="1035" y="435"/>
                    <a:pt x="1035" y="435"/>
                    <a:pt x="1035" y="435"/>
                  </a:cubicBezTo>
                  <a:cubicBezTo>
                    <a:pt x="1056" y="428"/>
                    <a:pt x="1056" y="428"/>
                    <a:pt x="1056" y="428"/>
                  </a:cubicBezTo>
                  <a:cubicBezTo>
                    <a:pt x="1063" y="448"/>
                    <a:pt x="1069" y="469"/>
                    <a:pt x="1074" y="491"/>
                  </a:cubicBezTo>
                  <a:cubicBezTo>
                    <a:pt x="1018" y="561"/>
                    <a:pt x="1018" y="561"/>
                    <a:pt x="1018" y="561"/>
                  </a:cubicBezTo>
                  <a:cubicBezTo>
                    <a:pt x="1025" y="566"/>
                    <a:pt x="1025" y="566"/>
                    <a:pt x="1025" y="566"/>
                  </a:cubicBezTo>
                  <a:cubicBezTo>
                    <a:pt x="1083" y="493"/>
                    <a:pt x="1083" y="493"/>
                    <a:pt x="1083" y="493"/>
                  </a:cubicBezTo>
                  <a:lnTo>
                    <a:pt x="1083" y="491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36" name="Freeform 83"/>
          <p:cNvSpPr>
            <a:spLocks noEditPoints="1"/>
          </p:cNvSpPr>
          <p:nvPr/>
        </p:nvSpPr>
        <p:spPr bwMode="auto">
          <a:xfrm>
            <a:off x="1398440" y="1854446"/>
            <a:ext cx="2905797" cy="2942973"/>
          </a:xfrm>
          <a:custGeom>
            <a:avLst/>
            <a:gdLst>
              <a:gd name="T0" fmla="*/ 700 w 1026"/>
              <a:gd name="T1" fmla="*/ 34 h 1039"/>
              <a:gd name="T2" fmla="*/ 236 w 1026"/>
              <a:gd name="T3" fmla="*/ 182 h 1039"/>
              <a:gd name="T4" fmla="*/ 58 w 1026"/>
              <a:gd name="T5" fmla="*/ 771 h 1039"/>
              <a:gd name="T6" fmla="*/ 513 w 1026"/>
              <a:gd name="T7" fmla="*/ 956 h 1039"/>
              <a:gd name="T8" fmla="*/ 1024 w 1026"/>
              <a:gd name="T9" fmla="*/ 615 h 1039"/>
              <a:gd name="T10" fmla="*/ 773 w 1026"/>
              <a:gd name="T11" fmla="*/ 827 h 1039"/>
              <a:gd name="T12" fmla="*/ 747 w 1026"/>
              <a:gd name="T13" fmla="*/ 876 h 1039"/>
              <a:gd name="T14" fmla="*/ 708 w 1026"/>
              <a:gd name="T15" fmla="*/ 898 h 1039"/>
              <a:gd name="T16" fmla="*/ 659 w 1026"/>
              <a:gd name="T17" fmla="*/ 894 h 1039"/>
              <a:gd name="T18" fmla="*/ 619 w 1026"/>
              <a:gd name="T19" fmla="*/ 932 h 1039"/>
              <a:gd name="T20" fmla="*/ 578 w 1026"/>
              <a:gd name="T21" fmla="*/ 916 h 1039"/>
              <a:gd name="T22" fmla="*/ 530 w 1026"/>
              <a:gd name="T23" fmla="*/ 945 h 1039"/>
              <a:gd name="T24" fmla="*/ 485 w 1026"/>
              <a:gd name="T25" fmla="*/ 945 h 1039"/>
              <a:gd name="T26" fmla="*/ 444 w 1026"/>
              <a:gd name="T27" fmla="*/ 916 h 1039"/>
              <a:gd name="T28" fmla="*/ 391 w 1026"/>
              <a:gd name="T29" fmla="*/ 928 h 1039"/>
              <a:gd name="T30" fmla="*/ 349 w 1026"/>
              <a:gd name="T31" fmla="*/ 913 h 1039"/>
              <a:gd name="T32" fmla="*/ 314 w 1026"/>
              <a:gd name="T33" fmla="*/ 869 h 1039"/>
              <a:gd name="T34" fmla="*/ 279 w 1026"/>
              <a:gd name="T35" fmla="*/ 846 h 1039"/>
              <a:gd name="T36" fmla="*/ 225 w 1026"/>
              <a:gd name="T37" fmla="*/ 834 h 1039"/>
              <a:gd name="T38" fmla="*/ 194 w 1026"/>
              <a:gd name="T39" fmla="*/ 802 h 1039"/>
              <a:gd name="T40" fmla="*/ 182 w 1026"/>
              <a:gd name="T41" fmla="*/ 747 h 1039"/>
              <a:gd name="T42" fmla="*/ 160 w 1026"/>
              <a:gd name="T43" fmla="*/ 712 h 1039"/>
              <a:gd name="T44" fmla="*/ 117 w 1026"/>
              <a:gd name="T45" fmla="*/ 677 h 1039"/>
              <a:gd name="T46" fmla="*/ 102 w 1026"/>
              <a:gd name="T47" fmla="*/ 635 h 1039"/>
              <a:gd name="T48" fmla="*/ 116 w 1026"/>
              <a:gd name="T49" fmla="*/ 581 h 1039"/>
              <a:gd name="T50" fmla="*/ 111 w 1026"/>
              <a:gd name="T51" fmla="*/ 539 h 1039"/>
              <a:gd name="T52" fmla="*/ 112 w 1026"/>
              <a:gd name="T53" fmla="*/ 496 h 1039"/>
              <a:gd name="T54" fmla="*/ 116 w 1026"/>
              <a:gd name="T55" fmla="*/ 455 h 1039"/>
              <a:gd name="T56" fmla="*/ 103 w 1026"/>
              <a:gd name="T57" fmla="*/ 401 h 1039"/>
              <a:gd name="T58" fmla="*/ 118 w 1026"/>
              <a:gd name="T59" fmla="*/ 358 h 1039"/>
              <a:gd name="T60" fmla="*/ 162 w 1026"/>
              <a:gd name="T61" fmla="*/ 323 h 1039"/>
              <a:gd name="T62" fmla="*/ 184 w 1026"/>
              <a:gd name="T63" fmla="*/ 288 h 1039"/>
              <a:gd name="T64" fmla="*/ 197 w 1026"/>
              <a:gd name="T65" fmla="*/ 234 h 1039"/>
              <a:gd name="T66" fmla="*/ 228 w 1026"/>
              <a:gd name="T67" fmla="*/ 202 h 1039"/>
              <a:gd name="T68" fmla="*/ 282 w 1026"/>
              <a:gd name="T69" fmla="*/ 190 h 1039"/>
              <a:gd name="T70" fmla="*/ 318 w 1026"/>
              <a:gd name="T71" fmla="*/ 168 h 1039"/>
              <a:gd name="T72" fmla="*/ 352 w 1026"/>
              <a:gd name="T73" fmla="*/ 124 h 1039"/>
              <a:gd name="T74" fmla="*/ 395 w 1026"/>
              <a:gd name="T75" fmla="*/ 110 h 1039"/>
              <a:gd name="T76" fmla="*/ 449 w 1026"/>
              <a:gd name="T77" fmla="*/ 122 h 1039"/>
              <a:gd name="T78" fmla="*/ 490 w 1026"/>
              <a:gd name="T79" fmla="*/ 118 h 1039"/>
              <a:gd name="T80" fmla="*/ 533 w 1026"/>
              <a:gd name="T81" fmla="*/ 118 h 1039"/>
              <a:gd name="T82" fmla="*/ 575 w 1026"/>
              <a:gd name="T83" fmla="*/ 122 h 1039"/>
              <a:gd name="T84" fmla="*/ 629 w 1026"/>
              <a:gd name="T85" fmla="*/ 109 h 1039"/>
              <a:gd name="T86" fmla="*/ 671 w 1026"/>
              <a:gd name="T87" fmla="*/ 123 h 1039"/>
              <a:gd name="T88" fmla="*/ 706 w 1026"/>
              <a:gd name="T89" fmla="*/ 167 h 1039"/>
              <a:gd name="T90" fmla="*/ 742 w 1026"/>
              <a:gd name="T91" fmla="*/ 189 h 1039"/>
              <a:gd name="T92" fmla="*/ 796 w 1026"/>
              <a:gd name="T93" fmla="*/ 201 h 1039"/>
              <a:gd name="T94" fmla="*/ 828 w 1026"/>
              <a:gd name="T95" fmla="*/ 232 h 1039"/>
              <a:gd name="T96" fmla="*/ 841 w 1026"/>
              <a:gd name="T97" fmla="*/ 286 h 1039"/>
              <a:gd name="T98" fmla="*/ 884 w 1026"/>
              <a:gd name="T99" fmla="*/ 309 h 1039"/>
              <a:gd name="T100" fmla="*/ 882 w 1026"/>
              <a:gd name="T101" fmla="*/ 359 h 1039"/>
              <a:gd name="T102" fmla="*/ 897 w 1026"/>
              <a:gd name="T103" fmla="*/ 399 h 1039"/>
              <a:gd name="T104" fmla="*/ 907 w 1026"/>
              <a:gd name="T105" fmla="*/ 440 h 1039"/>
              <a:gd name="T106" fmla="*/ 913 w 1026"/>
              <a:gd name="T107" fmla="*/ 481 h 1039"/>
              <a:gd name="T108" fmla="*/ 939 w 1026"/>
              <a:gd name="T109" fmla="*/ 531 h 1039"/>
              <a:gd name="T110" fmla="*/ 936 w 1026"/>
              <a:gd name="T111" fmla="*/ 576 h 1039"/>
              <a:gd name="T112" fmla="*/ 902 w 1026"/>
              <a:gd name="T113" fmla="*/ 620 h 1039"/>
              <a:gd name="T114" fmla="*/ 890 w 1026"/>
              <a:gd name="T115" fmla="*/ 660 h 1039"/>
              <a:gd name="T116" fmla="*/ 894 w 1026"/>
              <a:gd name="T117" fmla="*/ 710 h 1039"/>
              <a:gd name="T118" fmla="*/ 848 w 1026"/>
              <a:gd name="T119" fmla="*/ 741 h 1039"/>
              <a:gd name="T120" fmla="*/ 823 w 1026"/>
              <a:gd name="T121" fmla="*/ 775 h 1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26" h="1039">
                <a:moveTo>
                  <a:pt x="950" y="519"/>
                </a:moveTo>
                <a:cubicBezTo>
                  <a:pt x="950" y="496"/>
                  <a:pt x="948" y="474"/>
                  <a:pt x="945" y="452"/>
                </a:cubicBezTo>
                <a:cubicBezTo>
                  <a:pt x="1026" y="439"/>
                  <a:pt x="1026" y="439"/>
                  <a:pt x="1026" y="439"/>
                </a:cubicBezTo>
                <a:cubicBezTo>
                  <a:pt x="1025" y="434"/>
                  <a:pt x="1025" y="434"/>
                  <a:pt x="1025" y="434"/>
                </a:cubicBezTo>
                <a:cubicBezTo>
                  <a:pt x="944" y="448"/>
                  <a:pt x="944" y="448"/>
                  <a:pt x="944" y="448"/>
                </a:cubicBezTo>
                <a:cubicBezTo>
                  <a:pt x="936" y="398"/>
                  <a:pt x="919" y="350"/>
                  <a:pt x="895" y="308"/>
                </a:cubicBezTo>
                <a:cubicBezTo>
                  <a:pt x="968" y="268"/>
                  <a:pt x="968" y="268"/>
                  <a:pt x="968" y="268"/>
                </a:cubicBezTo>
                <a:cubicBezTo>
                  <a:pt x="966" y="264"/>
                  <a:pt x="966" y="264"/>
                  <a:pt x="966" y="264"/>
                </a:cubicBezTo>
                <a:cubicBezTo>
                  <a:pt x="894" y="304"/>
                  <a:pt x="894" y="304"/>
                  <a:pt x="894" y="304"/>
                </a:cubicBezTo>
                <a:cubicBezTo>
                  <a:pt x="869" y="261"/>
                  <a:pt x="837" y="222"/>
                  <a:pt x="800" y="190"/>
                </a:cubicBezTo>
                <a:cubicBezTo>
                  <a:pt x="854" y="127"/>
                  <a:pt x="854" y="127"/>
                  <a:pt x="854" y="127"/>
                </a:cubicBezTo>
                <a:cubicBezTo>
                  <a:pt x="853" y="126"/>
                  <a:pt x="852" y="125"/>
                  <a:pt x="851" y="125"/>
                </a:cubicBezTo>
                <a:cubicBezTo>
                  <a:pt x="797" y="187"/>
                  <a:pt x="797" y="187"/>
                  <a:pt x="797" y="187"/>
                </a:cubicBezTo>
                <a:cubicBezTo>
                  <a:pt x="760" y="155"/>
                  <a:pt x="717" y="129"/>
                  <a:pt x="670" y="111"/>
                </a:cubicBezTo>
                <a:cubicBezTo>
                  <a:pt x="700" y="34"/>
                  <a:pt x="700" y="34"/>
                  <a:pt x="700" y="34"/>
                </a:cubicBezTo>
                <a:cubicBezTo>
                  <a:pt x="696" y="33"/>
                  <a:pt x="696" y="33"/>
                  <a:pt x="696" y="33"/>
                </a:cubicBezTo>
                <a:cubicBezTo>
                  <a:pt x="666" y="110"/>
                  <a:pt x="666" y="110"/>
                  <a:pt x="666" y="110"/>
                </a:cubicBezTo>
                <a:cubicBezTo>
                  <a:pt x="621" y="93"/>
                  <a:pt x="572" y="83"/>
                  <a:pt x="521" y="82"/>
                </a:cubicBezTo>
                <a:cubicBezTo>
                  <a:pt x="522" y="0"/>
                  <a:pt x="522" y="0"/>
                  <a:pt x="522" y="0"/>
                </a:cubicBezTo>
                <a:cubicBezTo>
                  <a:pt x="518" y="0"/>
                  <a:pt x="518" y="0"/>
                  <a:pt x="518" y="0"/>
                </a:cubicBezTo>
                <a:cubicBezTo>
                  <a:pt x="517" y="82"/>
                  <a:pt x="517" y="82"/>
                  <a:pt x="517" y="82"/>
                </a:cubicBezTo>
                <a:cubicBezTo>
                  <a:pt x="516" y="82"/>
                  <a:pt x="515" y="82"/>
                  <a:pt x="513" y="82"/>
                </a:cubicBezTo>
                <a:cubicBezTo>
                  <a:pt x="463" y="82"/>
                  <a:pt x="416" y="91"/>
                  <a:pt x="371" y="106"/>
                </a:cubicBezTo>
                <a:cubicBezTo>
                  <a:pt x="344" y="28"/>
                  <a:pt x="344" y="28"/>
                  <a:pt x="344" y="28"/>
                </a:cubicBezTo>
                <a:cubicBezTo>
                  <a:pt x="343" y="28"/>
                  <a:pt x="342" y="29"/>
                  <a:pt x="340" y="29"/>
                </a:cubicBezTo>
                <a:cubicBezTo>
                  <a:pt x="368" y="107"/>
                  <a:pt x="368" y="107"/>
                  <a:pt x="368" y="107"/>
                </a:cubicBezTo>
                <a:cubicBezTo>
                  <a:pt x="320" y="124"/>
                  <a:pt x="277" y="149"/>
                  <a:pt x="239" y="180"/>
                </a:cubicBezTo>
                <a:cubicBezTo>
                  <a:pt x="186" y="115"/>
                  <a:pt x="186" y="115"/>
                  <a:pt x="186" y="115"/>
                </a:cubicBezTo>
                <a:cubicBezTo>
                  <a:pt x="185" y="116"/>
                  <a:pt x="184" y="117"/>
                  <a:pt x="183" y="118"/>
                </a:cubicBezTo>
                <a:cubicBezTo>
                  <a:pt x="236" y="182"/>
                  <a:pt x="236" y="182"/>
                  <a:pt x="236" y="182"/>
                </a:cubicBezTo>
                <a:cubicBezTo>
                  <a:pt x="197" y="213"/>
                  <a:pt x="165" y="251"/>
                  <a:pt x="139" y="294"/>
                </a:cubicBezTo>
                <a:cubicBezTo>
                  <a:pt x="68" y="251"/>
                  <a:pt x="68" y="251"/>
                  <a:pt x="68" y="251"/>
                </a:cubicBezTo>
                <a:cubicBezTo>
                  <a:pt x="66" y="255"/>
                  <a:pt x="66" y="255"/>
                  <a:pt x="66" y="255"/>
                </a:cubicBezTo>
                <a:cubicBezTo>
                  <a:pt x="137" y="297"/>
                  <a:pt x="137" y="297"/>
                  <a:pt x="137" y="297"/>
                </a:cubicBezTo>
                <a:cubicBezTo>
                  <a:pt x="112" y="339"/>
                  <a:pt x="94" y="386"/>
                  <a:pt x="84" y="435"/>
                </a:cubicBezTo>
                <a:cubicBezTo>
                  <a:pt x="3" y="420"/>
                  <a:pt x="3" y="420"/>
                  <a:pt x="3" y="420"/>
                </a:cubicBezTo>
                <a:cubicBezTo>
                  <a:pt x="2" y="424"/>
                  <a:pt x="2" y="424"/>
                  <a:pt x="2" y="424"/>
                </a:cubicBezTo>
                <a:cubicBezTo>
                  <a:pt x="83" y="439"/>
                  <a:pt x="83" y="439"/>
                  <a:pt x="83" y="439"/>
                </a:cubicBezTo>
                <a:cubicBezTo>
                  <a:pt x="79" y="465"/>
                  <a:pt x="76" y="492"/>
                  <a:pt x="76" y="519"/>
                </a:cubicBezTo>
                <a:cubicBezTo>
                  <a:pt x="76" y="542"/>
                  <a:pt x="78" y="565"/>
                  <a:pt x="81" y="587"/>
                </a:cubicBezTo>
                <a:cubicBezTo>
                  <a:pt x="0" y="600"/>
                  <a:pt x="0" y="600"/>
                  <a:pt x="0" y="600"/>
                </a:cubicBezTo>
                <a:cubicBezTo>
                  <a:pt x="1" y="605"/>
                  <a:pt x="1" y="605"/>
                  <a:pt x="1" y="605"/>
                </a:cubicBezTo>
                <a:cubicBezTo>
                  <a:pt x="82" y="591"/>
                  <a:pt x="82" y="591"/>
                  <a:pt x="82" y="591"/>
                </a:cubicBezTo>
                <a:cubicBezTo>
                  <a:pt x="90" y="641"/>
                  <a:pt x="107" y="688"/>
                  <a:pt x="131" y="731"/>
                </a:cubicBezTo>
                <a:cubicBezTo>
                  <a:pt x="58" y="771"/>
                  <a:pt x="58" y="771"/>
                  <a:pt x="58" y="771"/>
                </a:cubicBezTo>
                <a:cubicBezTo>
                  <a:pt x="60" y="775"/>
                  <a:pt x="60" y="775"/>
                  <a:pt x="60" y="775"/>
                </a:cubicBezTo>
                <a:cubicBezTo>
                  <a:pt x="133" y="734"/>
                  <a:pt x="133" y="734"/>
                  <a:pt x="133" y="734"/>
                </a:cubicBezTo>
                <a:cubicBezTo>
                  <a:pt x="157" y="777"/>
                  <a:pt x="189" y="816"/>
                  <a:pt x="226" y="849"/>
                </a:cubicBezTo>
                <a:cubicBezTo>
                  <a:pt x="172" y="911"/>
                  <a:pt x="172" y="911"/>
                  <a:pt x="172" y="911"/>
                </a:cubicBezTo>
                <a:cubicBezTo>
                  <a:pt x="175" y="914"/>
                  <a:pt x="175" y="914"/>
                  <a:pt x="175" y="914"/>
                </a:cubicBezTo>
                <a:cubicBezTo>
                  <a:pt x="229" y="851"/>
                  <a:pt x="229" y="851"/>
                  <a:pt x="229" y="851"/>
                </a:cubicBezTo>
                <a:cubicBezTo>
                  <a:pt x="266" y="883"/>
                  <a:pt x="309" y="909"/>
                  <a:pt x="356" y="927"/>
                </a:cubicBezTo>
                <a:cubicBezTo>
                  <a:pt x="326" y="1004"/>
                  <a:pt x="326" y="1004"/>
                  <a:pt x="326" y="1004"/>
                </a:cubicBezTo>
                <a:cubicBezTo>
                  <a:pt x="328" y="1005"/>
                  <a:pt x="329" y="1005"/>
                  <a:pt x="330" y="1006"/>
                </a:cubicBezTo>
                <a:cubicBezTo>
                  <a:pt x="359" y="928"/>
                  <a:pt x="359" y="928"/>
                  <a:pt x="359" y="928"/>
                </a:cubicBezTo>
                <a:cubicBezTo>
                  <a:pt x="405" y="946"/>
                  <a:pt x="454" y="955"/>
                  <a:pt x="505" y="956"/>
                </a:cubicBezTo>
                <a:cubicBezTo>
                  <a:pt x="503" y="1039"/>
                  <a:pt x="503" y="1039"/>
                  <a:pt x="503" y="1039"/>
                </a:cubicBezTo>
                <a:cubicBezTo>
                  <a:pt x="508" y="1039"/>
                  <a:pt x="508" y="1039"/>
                  <a:pt x="508" y="1039"/>
                </a:cubicBezTo>
                <a:cubicBezTo>
                  <a:pt x="508" y="956"/>
                  <a:pt x="508" y="956"/>
                  <a:pt x="508" y="956"/>
                </a:cubicBezTo>
                <a:cubicBezTo>
                  <a:pt x="510" y="956"/>
                  <a:pt x="512" y="956"/>
                  <a:pt x="513" y="956"/>
                </a:cubicBezTo>
                <a:cubicBezTo>
                  <a:pt x="563" y="956"/>
                  <a:pt x="610" y="948"/>
                  <a:pt x="655" y="933"/>
                </a:cubicBezTo>
                <a:cubicBezTo>
                  <a:pt x="681" y="1011"/>
                  <a:pt x="681" y="1011"/>
                  <a:pt x="681" y="1011"/>
                </a:cubicBezTo>
                <a:cubicBezTo>
                  <a:pt x="683" y="1010"/>
                  <a:pt x="684" y="1010"/>
                  <a:pt x="686" y="1009"/>
                </a:cubicBezTo>
                <a:cubicBezTo>
                  <a:pt x="658" y="932"/>
                  <a:pt x="658" y="932"/>
                  <a:pt x="658" y="932"/>
                </a:cubicBezTo>
                <a:cubicBezTo>
                  <a:pt x="706" y="915"/>
                  <a:pt x="749" y="890"/>
                  <a:pt x="787" y="859"/>
                </a:cubicBezTo>
                <a:cubicBezTo>
                  <a:pt x="839" y="924"/>
                  <a:pt x="839" y="924"/>
                  <a:pt x="839" y="924"/>
                </a:cubicBezTo>
                <a:cubicBezTo>
                  <a:pt x="841" y="923"/>
                  <a:pt x="842" y="922"/>
                  <a:pt x="843" y="921"/>
                </a:cubicBezTo>
                <a:cubicBezTo>
                  <a:pt x="790" y="857"/>
                  <a:pt x="790" y="857"/>
                  <a:pt x="790" y="857"/>
                </a:cubicBezTo>
                <a:cubicBezTo>
                  <a:pt x="829" y="825"/>
                  <a:pt x="861" y="788"/>
                  <a:pt x="887" y="745"/>
                </a:cubicBezTo>
                <a:cubicBezTo>
                  <a:pt x="958" y="788"/>
                  <a:pt x="958" y="788"/>
                  <a:pt x="958" y="788"/>
                </a:cubicBezTo>
                <a:cubicBezTo>
                  <a:pt x="959" y="786"/>
                  <a:pt x="959" y="785"/>
                  <a:pt x="960" y="784"/>
                </a:cubicBezTo>
                <a:cubicBezTo>
                  <a:pt x="889" y="742"/>
                  <a:pt x="889" y="742"/>
                  <a:pt x="889" y="742"/>
                </a:cubicBezTo>
                <a:cubicBezTo>
                  <a:pt x="914" y="700"/>
                  <a:pt x="932" y="653"/>
                  <a:pt x="942" y="603"/>
                </a:cubicBezTo>
                <a:cubicBezTo>
                  <a:pt x="1023" y="619"/>
                  <a:pt x="1023" y="619"/>
                  <a:pt x="1023" y="619"/>
                </a:cubicBezTo>
                <a:cubicBezTo>
                  <a:pt x="1023" y="618"/>
                  <a:pt x="1024" y="617"/>
                  <a:pt x="1024" y="615"/>
                </a:cubicBezTo>
                <a:cubicBezTo>
                  <a:pt x="943" y="600"/>
                  <a:pt x="943" y="600"/>
                  <a:pt x="943" y="600"/>
                </a:cubicBezTo>
                <a:cubicBezTo>
                  <a:pt x="948" y="574"/>
                  <a:pt x="950" y="547"/>
                  <a:pt x="950" y="519"/>
                </a:cubicBezTo>
                <a:close/>
                <a:moveTo>
                  <a:pt x="799" y="802"/>
                </a:moveTo>
                <a:cubicBezTo>
                  <a:pt x="795" y="806"/>
                  <a:pt x="795" y="806"/>
                  <a:pt x="795" y="806"/>
                </a:cubicBezTo>
                <a:cubicBezTo>
                  <a:pt x="812" y="824"/>
                  <a:pt x="812" y="824"/>
                  <a:pt x="812" y="824"/>
                </a:cubicBezTo>
                <a:cubicBezTo>
                  <a:pt x="810" y="825"/>
                  <a:pt x="809" y="827"/>
                  <a:pt x="807" y="828"/>
                </a:cubicBezTo>
                <a:cubicBezTo>
                  <a:pt x="790" y="810"/>
                  <a:pt x="790" y="810"/>
                  <a:pt x="790" y="810"/>
                </a:cubicBezTo>
                <a:cubicBezTo>
                  <a:pt x="786" y="815"/>
                  <a:pt x="786" y="815"/>
                  <a:pt x="786" y="815"/>
                </a:cubicBezTo>
                <a:cubicBezTo>
                  <a:pt x="802" y="832"/>
                  <a:pt x="802" y="832"/>
                  <a:pt x="802" y="832"/>
                </a:cubicBezTo>
                <a:cubicBezTo>
                  <a:pt x="801" y="834"/>
                  <a:pt x="799" y="835"/>
                  <a:pt x="798" y="837"/>
                </a:cubicBezTo>
                <a:cubicBezTo>
                  <a:pt x="782" y="819"/>
                  <a:pt x="782" y="819"/>
                  <a:pt x="782" y="819"/>
                </a:cubicBezTo>
                <a:cubicBezTo>
                  <a:pt x="777" y="823"/>
                  <a:pt x="777" y="823"/>
                  <a:pt x="777" y="823"/>
                </a:cubicBezTo>
                <a:cubicBezTo>
                  <a:pt x="793" y="841"/>
                  <a:pt x="793" y="841"/>
                  <a:pt x="793" y="841"/>
                </a:cubicBezTo>
                <a:cubicBezTo>
                  <a:pt x="791" y="842"/>
                  <a:pt x="790" y="844"/>
                  <a:pt x="788" y="845"/>
                </a:cubicBezTo>
                <a:cubicBezTo>
                  <a:pt x="773" y="827"/>
                  <a:pt x="773" y="827"/>
                  <a:pt x="773" y="827"/>
                </a:cubicBezTo>
                <a:cubicBezTo>
                  <a:pt x="768" y="831"/>
                  <a:pt x="768" y="831"/>
                  <a:pt x="768" y="831"/>
                </a:cubicBezTo>
                <a:cubicBezTo>
                  <a:pt x="783" y="849"/>
                  <a:pt x="783" y="849"/>
                  <a:pt x="783" y="849"/>
                </a:cubicBezTo>
                <a:cubicBezTo>
                  <a:pt x="781" y="851"/>
                  <a:pt x="780" y="852"/>
                  <a:pt x="778" y="853"/>
                </a:cubicBezTo>
                <a:cubicBezTo>
                  <a:pt x="763" y="834"/>
                  <a:pt x="763" y="834"/>
                  <a:pt x="763" y="834"/>
                </a:cubicBezTo>
                <a:cubicBezTo>
                  <a:pt x="758" y="838"/>
                  <a:pt x="758" y="838"/>
                  <a:pt x="758" y="838"/>
                </a:cubicBezTo>
                <a:cubicBezTo>
                  <a:pt x="773" y="857"/>
                  <a:pt x="773" y="857"/>
                  <a:pt x="773" y="857"/>
                </a:cubicBezTo>
                <a:cubicBezTo>
                  <a:pt x="771" y="858"/>
                  <a:pt x="770" y="860"/>
                  <a:pt x="768" y="861"/>
                </a:cubicBezTo>
                <a:cubicBezTo>
                  <a:pt x="754" y="842"/>
                  <a:pt x="754" y="842"/>
                  <a:pt x="754" y="842"/>
                </a:cubicBezTo>
                <a:cubicBezTo>
                  <a:pt x="749" y="845"/>
                  <a:pt x="749" y="845"/>
                  <a:pt x="749" y="845"/>
                </a:cubicBezTo>
                <a:cubicBezTo>
                  <a:pt x="763" y="865"/>
                  <a:pt x="763" y="865"/>
                  <a:pt x="763" y="865"/>
                </a:cubicBezTo>
                <a:cubicBezTo>
                  <a:pt x="761" y="866"/>
                  <a:pt x="759" y="867"/>
                  <a:pt x="758" y="868"/>
                </a:cubicBezTo>
                <a:cubicBezTo>
                  <a:pt x="744" y="849"/>
                  <a:pt x="744" y="849"/>
                  <a:pt x="744" y="849"/>
                </a:cubicBezTo>
                <a:cubicBezTo>
                  <a:pt x="739" y="852"/>
                  <a:pt x="739" y="852"/>
                  <a:pt x="739" y="852"/>
                </a:cubicBezTo>
                <a:cubicBezTo>
                  <a:pt x="752" y="872"/>
                  <a:pt x="752" y="872"/>
                  <a:pt x="752" y="872"/>
                </a:cubicBezTo>
                <a:cubicBezTo>
                  <a:pt x="751" y="873"/>
                  <a:pt x="749" y="875"/>
                  <a:pt x="747" y="876"/>
                </a:cubicBezTo>
                <a:cubicBezTo>
                  <a:pt x="734" y="855"/>
                  <a:pt x="734" y="855"/>
                  <a:pt x="734" y="855"/>
                </a:cubicBezTo>
                <a:cubicBezTo>
                  <a:pt x="729" y="859"/>
                  <a:pt x="729" y="859"/>
                  <a:pt x="729" y="859"/>
                </a:cubicBezTo>
                <a:cubicBezTo>
                  <a:pt x="742" y="879"/>
                  <a:pt x="742" y="879"/>
                  <a:pt x="742" y="879"/>
                </a:cubicBezTo>
                <a:cubicBezTo>
                  <a:pt x="740" y="880"/>
                  <a:pt x="738" y="881"/>
                  <a:pt x="736" y="883"/>
                </a:cubicBezTo>
                <a:cubicBezTo>
                  <a:pt x="724" y="862"/>
                  <a:pt x="724" y="862"/>
                  <a:pt x="724" y="862"/>
                </a:cubicBezTo>
                <a:cubicBezTo>
                  <a:pt x="718" y="865"/>
                  <a:pt x="718" y="865"/>
                  <a:pt x="718" y="865"/>
                </a:cubicBezTo>
                <a:cubicBezTo>
                  <a:pt x="731" y="886"/>
                  <a:pt x="731" y="886"/>
                  <a:pt x="731" y="886"/>
                </a:cubicBezTo>
                <a:cubicBezTo>
                  <a:pt x="729" y="887"/>
                  <a:pt x="727" y="888"/>
                  <a:pt x="725" y="889"/>
                </a:cubicBezTo>
                <a:cubicBezTo>
                  <a:pt x="713" y="868"/>
                  <a:pt x="713" y="868"/>
                  <a:pt x="713" y="868"/>
                </a:cubicBezTo>
                <a:cubicBezTo>
                  <a:pt x="708" y="871"/>
                  <a:pt x="708" y="871"/>
                  <a:pt x="708" y="871"/>
                </a:cubicBezTo>
                <a:cubicBezTo>
                  <a:pt x="720" y="892"/>
                  <a:pt x="720" y="892"/>
                  <a:pt x="720" y="892"/>
                </a:cubicBezTo>
                <a:cubicBezTo>
                  <a:pt x="718" y="893"/>
                  <a:pt x="716" y="894"/>
                  <a:pt x="714" y="895"/>
                </a:cubicBezTo>
                <a:cubicBezTo>
                  <a:pt x="703" y="874"/>
                  <a:pt x="703" y="874"/>
                  <a:pt x="703" y="874"/>
                </a:cubicBezTo>
                <a:cubicBezTo>
                  <a:pt x="697" y="877"/>
                  <a:pt x="697" y="877"/>
                  <a:pt x="697" y="877"/>
                </a:cubicBezTo>
                <a:cubicBezTo>
                  <a:pt x="708" y="898"/>
                  <a:pt x="708" y="898"/>
                  <a:pt x="708" y="898"/>
                </a:cubicBezTo>
                <a:cubicBezTo>
                  <a:pt x="707" y="899"/>
                  <a:pt x="705" y="900"/>
                  <a:pt x="703" y="901"/>
                </a:cubicBezTo>
                <a:cubicBezTo>
                  <a:pt x="692" y="879"/>
                  <a:pt x="692" y="879"/>
                  <a:pt x="692" y="879"/>
                </a:cubicBezTo>
                <a:cubicBezTo>
                  <a:pt x="691" y="880"/>
                  <a:pt x="691" y="880"/>
                  <a:pt x="691" y="880"/>
                </a:cubicBezTo>
                <a:cubicBezTo>
                  <a:pt x="690" y="881"/>
                  <a:pt x="686" y="882"/>
                  <a:pt x="686" y="882"/>
                </a:cubicBezTo>
                <a:cubicBezTo>
                  <a:pt x="697" y="904"/>
                  <a:pt x="697" y="904"/>
                  <a:pt x="697" y="904"/>
                </a:cubicBezTo>
                <a:cubicBezTo>
                  <a:pt x="695" y="905"/>
                  <a:pt x="693" y="906"/>
                  <a:pt x="691" y="907"/>
                </a:cubicBezTo>
                <a:cubicBezTo>
                  <a:pt x="681" y="885"/>
                  <a:pt x="681" y="885"/>
                  <a:pt x="681" y="885"/>
                </a:cubicBezTo>
                <a:cubicBezTo>
                  <a:pt x="675" y="887"/>
                  <a:pt x="675" y="887"/>
                  <a:pt x="675" y="887"/>
                </a:cubicBezTo>
                <a:cubicBezTo>
                  <a:pt x="685" y="909"/>
                  <a:pt x="685" y="909"/>
                  <a:pt x="685" y="909"/>
                </a:cubicBezTo>
                <a:cubicBezTo>
                  <a:pt x="683" y="910"/>
                  <a:pt x="682" y="911"/>
                  <a:pt x="680" y="912"/>
                </a:cubicBezTo>
                <a:cubicBezTo>
                  <a:pt x="670" y="890"/>
                  <a:pt x="670" y="890"/>
                  <a:pt x="670" y="890"/>
                </a:cubicBezTo>
                <a:cubicBezTo>
                  <a:pt x="664" y="892"/>
                  <a:pt x="664" y="892"/>
                  <a:pt x="664" y="892"/>
                </a:cubicBezTo>
                <a:cubicBezTo>
                  <a:pt x="674" y="914"/>
                  <a:pt x="674" y="914"/>
                  <a:pt x="674" y="914"/>
                </a:cubicBezTo>
                <a:cubicBezTo>
                  <a:pt x="672" y="915"/>
                  <a:pt x="670" y="916"/>
                  <a:pt x="668" y="917"/>
                </a:cubicBezTo>
                <a:cubicBezTo>
                  <a:pt x="659" y="894"/>
                  <a:pt x="659" y="894"/>
                  <a:pt x="659" y="894"/>
                </a:cubicBezTo>
                <a:cubicBezTo>
                  <a:pt x="653" y="896"/>
                  <a:pt x="653" y="896"/>
                  <a:pt x="653" y="896"/>
                </a:cubicBezTo>
                <a:cubicBezTo>
                  <a:pt x="662" y="919"/>
                  <a:pt x="662" y="919"/>
                  <a:pt x="662" y="919"/>
                </a:cubicBezTo>
                <a:cubicBezTo>
                  <a:pt x="660" y="920"/>
                  <a:pt x="658" y="921"/>
                  <a:pt x="656" y="921"/>
                </a:cubicBezTo>
                <a:cubicBezTo>
                  <a:pt x="648" y="898"/>
                  <a:pt x="648" y="898"/>
                  <a:pt x="648" y="898"/>
                </a:cubicBezTo>
                <a:cubicBezTo>
                  <a:pt x="642" y="900"/>
                  <a:pt x="642" y="900"/>
                  <a:pt x="642" y="900"/>
                </a:cubicBezTo>
                <a:cubicBezTo>
                  <a:pt x="650" y="923"/>
                  <a:pt x="650" y="923"/>
                  <a:pt x="650" y="923"/>
                </a:cubicBezTo>
                <a:cubicBezTo>
                  <a:pt x="648" y="924"/>
                  <a:pt x="646" y="925"/>
                  <a:pt x="644" y="925"/>
                </a:cubicBezTo>
                <a:cubicBezTo>
                  <a:pt x="636" y="902"/>
                  <a:pt x="636" y="902"/>
                  <a:pt x="636" y="902"/>
                </a:cubicBezTo>
                <a:cubicBezTo>
                  <a:pt x="630" y="904"/>
                  <a:pt x="630" y="904"/>
                  <a:pt x="630" y="904"/>
                </a:cubicBezTo>
                <a:cubicBezTo>
                  <a:pt x="637" y="927"/>
                  <a:pt x="637" y="927"/>
                  <a:pt x="637" y="927"/>
                </a:cubicBezTo>
                <a:cubicBezTo>
                  <a:pt x="635" y="928"/>
                  <a:pt x="633" y="929"/>
                  <a:pt x="631" y="929"/>
                </a:cubicBezTo>
                <a:cubicBezTo>
                  <a:pt x="625" y="906"/>
                  <a:pt x="625" y="906"/>
                  <a:pt x="625" y="906"/>
                </a:cubicBezTo>
                <a:cubicBezTo>
                  <a:pt x="619" y="907"/>
                  <a:pt x="619" y="907"/>
                  <a:pt x="619" y="907"/>
                </a:cubicBezTo>
                <a:cubicBezTo>
                  <a:pt x="625" y="931"/>
                  <a:pt x="625" y="931"/>
                  <a:pt x="625" y="931"/>
                </a:cubicBezTo>
                <a:cubicBezTo>
                  <a:pt x="623" y="931"/>
                  <a:pt x="621" y="932"/>
                  <a:pt x="619" y="932"/>
                </a:cubicBezTo>
                <a:cubicBezTo>
                  <a:pt x="613" y="909"/>
                  <a:pt x="613" y="909"/>
                  <a:pt x="613" y="909"/>
                </a:cubicBezTo>
                <a:cubicBezTo>
                  <a:pt x="607" y="910"/>
                  <a:pt x="607" y="910"/>
                  <a:pt x="607" y="910"/>
                </a:cubicBezTo>
                <a:cubicBezTo>
                  <a:pt x="613" y="934"/>
                  <a:pt x="613" y="934"/>
                  <a:pt x="613" y="934"/>
                </a:cubicBezTo>
                <a:cubicBezTo>
                  <a:pt x="611" y="935"/>
                  <a:pt x="609" y="935"/>
                  <a:pt x="607" y="935"/>
                </a:cubicBezTo>
                <a:cubicBezTo>
                  <a:pt x="601" y="912"/>
                  <a:pt x="601" y="912"/>
                  <a:pt x="601" y="912"/>
                </a:cubicBezTo>
                <a:cubicBezTo>
                  <a:pt x="595" y="913"/>
                  <a:pt x="595" y="913"/>
                  <a:pt x="595" y="913"/>
                </a:cubicBezTo>
                <a:cubicBezTo>
                  <a:pt x="600" y="937"/>
                  <a:pt x="600" y="937"/>
                  <a:pt x="600" y="937"/>
                </a:cubicBezTo>
                <a:cubicBezTo>
                  <a:pt x="598" y="937"/>
                  <a:pt x="596" y="938"/>
                  <a:pt x="594" y="938"/>
                </a:cubicBezTo>
                <a:cubicBezTo>
                  <a:pt x="589" y="914"/>
                  <a:pt x="589" y="914"/>
                  <a:pt x="589" y="914"/>
                </a:cubicBezTo>
                <a:cubicBezTo>
                  <a:pt x="588" y="914"/>
                  <a:pt x="588" y="914"/>
                  <a:pt x="588" y="914"/>
                </a:cubicBezTo>
                <a:cubicBezTo>
                  <a:pt x="587" y="915"/>
                  <a:pt x="586" y="915"/>
                  <a:pt x="584" y="915"/>
                </a:cubicBezTo>
                <a:cubicBezTo>
                  <a:pt x="583" y="915"/>
                  <a:pt x="583" y="915"/>
                  <a:pt x="583" y="915"/>
                </a:cubicBezTo>
                <a:cubicBezTo>
                  <a:pt x="588" y="939"/>
                  <a:pt x="588" y="939"/>
                  <a:pt x="588" y="939"/>
                </a:cubicBezTo>
                <a:cubicBezTo>
                  <a:pt x="585" y="940"/>
                  <a:pt x="583" y="940"/>
                  <a:pt x="581" y="940"/>
                </a:cubicBezTo>
                <a:cubicBezTo>
                  <a:pt x="578" y="916"/>
                  <a:pt x="578" y="916"/>
                  <a:pt x="578" y="916"/>
                </a:cubicBezTo>
                <a:cubicBezTo>
                  <a:pt x="571" y="917"/>
                  <a:pt x="571" y="917"/>
                  <a:pt x="571" y="917"/>
                </a:cubicBezTo>
                <a:cubicBezTo>
                  <a:pt x="575" y="941"/>
                  <a:pt x="575" y="941"/>
                  <a:pt x="575" y="941"/>
                </a:cubicBezTo>
                <a:cubicBezTo>
                  <a:pt x="573" y="942"/>
                  <a:pt x="571" y="942"/>
                  <a:pt x="569" y="942"/>
                </a:cubicBezTo>
                <a:cubicBezTo>
                  <a:pt x="566" y="918"/>
                  <a:pt x="566" y="918"/>
                  <a:pt x="566" y="918"/>
                </a:cubicBezTo>
                <a:cubicBezTo>
                  <a:pt x="559" y="919"/>
                  <a:pt x="559" y="919"/>
                  <a:pt x="559" y="919"/>
                </a:cubicBezTo>
                <a:cubicBezTo>
                  <a:pt x="562" y="943"/>
                  <a:pt x="562" y="943"/>
                  <a:pt x="562" y="943"/>
                </a:cubicBezTo>
                <a:cubicBezTo>
                  <a:pt x="560" y="943"/>
                  <a:pt x="558" y="943"/>
                  <a:pt x="556" y="944"/>
                </a:cubicBezTo>
                <a:cubicBezTo>
                  <a:pt x="554" y="919"/>
                  <a:pt x="554" y="919"/>
                  <a:pt x="554" y="919"/>
                </a:cubicBezTo>
                <a:cubicBezTo>
                  <a:pt x="547" y="920"/>
                  <a:pt x="547" y="920"/>
                  <a:pt x="547" y="920"/>
                </a:cubicBezTo>
                <a:cubicBezTo>
                  <a:pt x="549" y="944"/>
                  <a:pt x="549" y="944"/>
                  <a:pt x="549" y="944"/>
                </a:cubicBezTo>
                <a:cubicBezTo>
                  <a:pt x="547" y="944"/>
                  <a:pt x="545" y="945"/>
                  <a:pt x="543" y="945"/>
                </a:cubicBezTo>
                <a:cubicBezTo>
                  <a:pt x="542" y="920"/>
                  <a:pt x="542" y="920"/>
                  <a:pt x="542" y="920"/>
                </a:cubicBezTo>
                <a:cubicBezTo>
                  <a:pt x="535" y="921"/>
                  <a:pt x="535" y="921"/>
                  <a:pt x="535" y="921"/>
                </a:cubicBezTo>
                <a:cubicBezTo>
                  <a:pt x="537" y="945"/>
                  <a:pt x="537" y="945"/>
                  <a:pt x="537" y="945"/>
                </a:cubicBezTo>
                <a:cubicBezTo>
                  <a:pt x="535" y="945"/>
                  <a:pt x="532" y="945"/>
                  <a:pt x="530" y="945"/>
                </a:cubicBezTo>
                <a:cubicBezTo>
                  <a:pt x="529" y="921"/>
                  <a:pt x="529" y="921"/>
                  <a:pt x="529" y="921"/>
                </a:cubicBezTo>
                <a:cubicBezTo>
                  <a:pt x="523" y="921"/>
                  <a:pt x="523" y="921"/>
                  <a:pt x="523" y="921"/>
                </a:cubicBezTo>
                <a:cubicBezTo>
                  <a:pt x="524" y="946"/>
                  <a:pt x="524" y="946"/>
                  <a:pt x="524" y="946"/>
                </a:cubicBezTo>
                <a:cubicBezTo>
                  <a:pt x="522" y="946"/>
                  <a:pt x="520" y="946"/>
                  <a:pt x="518" y="946"/>
                </a:cubicBezTo>
                <a:cubicBezTo>
                  <a:pt x="517" y="921"/>
                  <a:pt x="517" y="921"/>
                  <a:pt x="517" y="921"/>
                </a:cubicBezTo>
                <a:cubicBezTo>
                  <a:pt x="511" y="921"/>
                  <a:pt x="511" y="921"/>
                  <a:pt x="511" y="921"/>
                </a:cubicBezTo>
                <a:cubicBezTo>
                  <a:pt x="511" y="946"/>
                  <a:pt x="511" y="946"/>
                  <a:pt x="511" y="946"/>
                </a:cubicBezTo>
                <a:cubicBezTo>
                  <a:pt x="509" y="946"/>
                  <a:pt x="507" y="946"/>
                  <a:pt x="505" y="946"/>
                </a:cubicBezTo>
                <a:cubicBezTo>
                  <a:pt x="505" y="921"/>
                  <a:pt x="505" y="921"/>
                  <a:pt x="505" y="921"/>
                </a:cubicBezTo>
                <a:cubicBezTo>
                  <a:pt x="499" y="921"/>
                  <a:pt x="499" y="921"/>
                  <a:pt x="499" y="921"/>
                </a:cubicBezTo>
                <a:cubicBezTo>
                  <a:pt x="498" y="946"/>
                  <a:pt x="498" y="946"/>
                  <a:pt x="498" y="946"/>
                </a:cubicBezTo>
                <a:cubicBezTo>
                  <a:pt x="496" y="945"/>
                  <a:pt x="494" y="945"/>
                  <a:pt x="492" y="945"/>
                </a:cubicBezTo>
                <a:cubicBezTo>
                  <a:pt x="493" y="921"/>
                  <a:pt x="493" y="921"/>
                  <a:pt x="493" y="921"/>
                </a:cubicBezTo>
                <a:cubicBezTo>
                  <a:pt x="487" y="921"/>
                  <a:pt x="487" y="921"/>
                  <a:pt x="487" y="921"/>
                </a:cubicBezTo>
                <a:cubicBezTo>
                  <a:pt x="485" y="945"/>
                  <a:pt x="485" y="945"/>
                  <a:pt x="485" y="945"/>
                </a:cubicBezTo>
                <a:cubicBezTo>
                  <a:pt x="483" y="945"/>
                  <a:pt x="481" y="945"/>
                  <a:pt x="479" y="944"/>
                </a:cubicBezTo>
                <a:cubicBezTo>
                  <a:pt x="481" y="920"/>
                  <a:pt x="481" y="920"/>
                  <a:pt x="481" y="920"/>
                </a:cubicBezTo>
                <a:cubicBezTo>
                  <a:pt x="475" y="920"/>
                  <a:pt x="475" y="920"/>
                  <a:pt x="475" y="920"/>
                </a:cubicBezTo>
                <a:cubicBezTo>
                  <a:pt x="473" y="944"/>
                  <a:pt x="473" y="944"/>
                  <a:pt x="473" y="944"/>
                </a:cubicBezTo>
                <a:cubicBezTo>
                  <a:pt x="471" y="944"/>
                  <a:pt x="468" y="943"/>
                  <a:pt x="466" y="943"/>
                </a:cubicBezTo>
                <a:cubicBezTo>
                  <a:pt x="469" y="919"/>
                  <a:pt x="469" y="919"/>
                  <a:pt x="469" y="919"/>
                </a:cubicBezTo>
                <a:cubicBezTo>
                  <a:pt x="463" y="918"/>
                  <a:pt x="463" y="918"/>
                  <a:pt x="463" y="918"/>
                </a:cubicBezTo>
                <a:cubicBezTo>
                  <a:pt x="460" y="942"/>
                  <a:pt x="460" y="942"/>
                  <a:pt x="460" y="942"/>
                </a:cubicBezTo>
                <a:cubicBezTo>
                  <a:pt x="458" y="942"/>
                  <a:pt x="456" y="942"/>
                  <a:pt x="454" y="942"/>
                </a:cubicBezTo>
                <a:cubicBezTo>
                  <a:pt x="457" y="918"/>
                  <a:pt x="457" y="918"/>
                  <a:pt x="457" y="918"/>
                </a:cubicBezTo>
                <a:cubicBezTo>
                  <a:pt x="451" y="917"/>
                  <a:pt x="451" y="917"/>
                  <a:pt x="451" y="917"/>
                </a:cubicBezTo>
                <a:cubicBezTo>
                  <a:pt x="447" y="941"/>
                  <a:pt x="447" y="941"/>
                  <a:pt x="447" y="941"/>
                </a:cubicBezTo>
                <a:cubicBezTo>
                  <a:pt x="445" y="940"/>
                  <a:pt x="443" y="940"/>
                  <a:pt x="441" y="940"/>
                </a:cubicBezTo>
                <a:cubicBezTo>
                  <a:pt x="445" y="916"/>
                  <a:pt x="445" y="916"/>
                  <a:pt x="445" y="916"/>
                </a:cubicBezTo>
                <a:cubicBezTo>
                  <a:pt x="444" y="916"/>
                  <a:pt x="444" y="916"/>
                  <a:pt x="444" y="916"/>
                </a:cubicBezTo>
                <a:cubicBezTo>
                  <a:pt x="443" y="915"/>
                  <a:pt x="439" y="915"/>
                  <a:pt x="439" y="915"/>
                </a:cubicBezTo>
                <a:cubicBezTo>
                  <a:pt x="435" y="939"/>
                  <a:pt x="435" y="939"/>
                  <a:pt x="435" y="939"/>
                </a:cubicBezTo>
                <a:cubicBezTo>
                  <a:pt x="433" y="938"/>
                  <a:pt x="430" y="938"/>
                  <a:pt x="428" y="937"/>
                </a:cubicBezTo>
                <a:cubicBezTo>
                  <a:pt x="433" y="914"/>
                  <a:pt x="433" y="914"/>
                  <a:pt x="433" y="914"/>
                </a:cubicBezTo>
                <a:cubicBezTo>
                  <a:pt x="427" y="912"/>
                  <a:pt x="427" y="912"/>
                  <a:pt x="427" y="912"/>
                </a:cubicBezTo>
                <a:cubicBezTo>
                  <a:pt x="422" y="936"/>
                  <a:pt x="422" y="936"/>
                  <a:pt x="422" y="936"/>
                </a:cubicBezTo>
                <a:cubicBezTo>
                  <a:pt x="420" y="936"/>
                  <a:pt x="418" y="935"/>
                  <a:pt x="416" y="935"/>
                </a:cubicBezTo>
                <a:cubicBezTo>
                  <a:pt x="421" y="911"/>
                  <a:pt x="421" y="911"/>
                  <a:pt x="421" y="911"/>
                </a:cubicBezTo>
                <a:cubicBezTo>
                  <a:pt x="415" y="909"/>
                  <a:pt x="415" y="909"/>
                  <a:pt x="415" y="909"/>
                </a:cubicBezTo>
                <a:cubicBezTo>
                  <a:pt x="410" y="933"/>
                  <a:pt x="410" y="933"/>
                  <a:pt x="410" y="933"/>
                </a:cubicBezTo>
                <a:cubicBezTo>
                  <a:pt x="408" y="933"/>
                  <a:pt x="405" y="932"/>
                  <a:pt x="403" y="931"/>
                </a:cubicBezTo>
                <a:cubicBezTo>
                  <a:pt x="410" y="908"/>
                  <a:pt x="410" y="908"/>
                  <a:pt x="410" y="908"/>
                </a:cubicBezTo>
                <a:cubicBezTo>
                  <a:pt x="404" y="906"/>
                  <a:pt x="404" y="906"/>
                  <a:pt x="404" y="906"/>
                </a:cubicBezTo>
                <a:cubicBezTo>
                  <a:pt x="397" y="930"/>
                  <a:pt x="397" y="930"/>
                  <a:pt x="397" y="930"/>
                </a:cubicBezTo>
                <a:cubicBezTo>
                  <a:pt x="395" y="929"/>
                  <a:pt x="393" y="929"/>
                  <a:pt x="391" y="928"/>
                </a:cubicBezTo>
                <a:cubicBezTo>
                  <a:pt x="398" y="905"/>
                  <a:pt x="398" y="905"/>
                  <a:pt x="398" y="905"/>
                </a:cubicBezTo>
                <a:cubicBezTo>
                  <a:pt x="392" y="903"/>
                  <a:pt x="392" y="903"/>
                  <a:pt x="392" y="903"/>
                </a:cubicBezTo>
                <a:cubicBezTo>
                  <a:pt x="385" y="926"/>
                  <a:pt x="385" y="926"/>
                  <a:pt x="385" y="926"/>
                </a:cubicBezTo>
                <a:cubicBezTo>
                  <a:pt x="383" y="925"/>
                  <a:pt x="381" y="925"/>
                  <a:pt x="379" y="924"/>
                </a:cubicBezTo>
                <a:cubicBezTo>
                  <a:pt x="387" y="901"/>
                  <a:pt x="387" y="901"/>
                  <a:pt x="387" y="901"/>
                </a:cubicBezTo>
                <a:cubicBezTo>
                  <a:pt x="381" y="899"/>
                  <a:pt x="381" y="899"/>
                  <a:pt x="381" y="899"/>
                </a:cubicBezTo>
                <a:cubicBezTo>
                  <a:pt x="373" y="922"/>
                  <a:pt x="373" y="922"/>
                  <a:pt x="373" y="922"/>
                </a:cubicBezTo>
                <a:cubicBezTo>
                  <a:pt x="371" y="921"/>
                  <a:pt x="369" y="921"/>
                  <a:pt x="367" y="920"/>
                </a:cubicBezTo>
                <a:cubicBezTo>
                  <a:pt x="375" y="897"/>
                  <a:pt x="375" y="897"/>
                  <a:pt x="375" y="897"/>
                </a:cubicBezTo>
                <a:cubicBezTo>
                  <a:pt x="369" y="895"/>
                  <a:pt x="369" y="895"/>
                  <a:pt x="369" y="895"/>
                </a:cubicBezTo>
                <a:cubicBezTo>
                  <a:pt x="361" y="918"/>
                  <a:pt x="361" y="918"/>
                  <a:pt x="361" y="918"/>
                </a:cubicBezTo>
                <a:cubicBezTo>
                  <a:pt x="359" y="917"/>
                  <a:pt x="357" y="916"/>
                  <a:pt x="355" y="915"/>
                </a:cubicBezTo>
                <a:cubicBezTo>
                  <a:pt x="364" y="893"/>
                  <a:pt x="364" y="893"/>
                  <a:pt x="364" y="893"/>
                </a:cubicBezTo>
                <a:cubicBezTo>
                  <a:pt x="358" y="890"/>
                  <a:pt x="358" y="890"/>
                  <a:pt x="358" y="890"/>
                </a:cubicBezTo>
                <a:cubicBezTo>
                  <a:pt x="349" y="913"/>
                  <a:pt x="349" y="913"/>
                  <a:pt x="349" y="913"/>
                </a:cubicBezTo>
                <a:cubicBezTo>
                  <a:pt x="347" y="912"/>
                  <a:pt x="345" y="911"/>
                  <a:pt x="343" y="910"/>
                </a:cubicBezTo>
                <a:cubicBezTo>
                  <a:pt x="353" y="888"/>
                  <a:pt x="353" y="888"/>
                  <a:pt x="353" y="888"/>
                </a:cubicBezTo>
                <a:cubicBezTo>
                  <a:pt x="347" y="886"/>
                  <a:pt x="347" y="886"/>
                  <a:pt x="347" y="886"/>
                </a:cubicBezTo>
                <a:cubicBezTo>
                  <a:pt x="337" y="908"/>
                  <a:pt x="337" y="908"/>
                  <a:pt x="337" y="908"/>
                </a:cubicBezTo>
                <a:cubicBezTo>
                  <a:pt x="335" y="907"/>
                  <a:pt x="333" y="906"/>
                  <a:pt x="331" y="905"/>
                </a:cubicBezTo>
                <a:cubicBezTo>
                  <a:pt x="342" y="883"/>
                  <a:pt x="342" y="883"/>
                  <a:pt x="342" y="883"/>
                </a:cubicBezTo>
                <a:cubicBezTo>
                  <a:pt x="336" y="880"/>
                  <a:pt x="336" y="880"/>
                  <a:pt x="336" y="880"/>
                </a:cubicBezTo>
                <a:cubicBezTo>
                  <a:pt x="325" y="902"/>
                  <a:pt x="325" y="902"/>
                  <a:pt x="325" y="902"/>
                </a:cubicBezTo>
                <a:cubicBezTo>
                  <a:pt x="323" y="901"/>
                  <a:pt x="321" y="900"/>
                  <a:pt x="320" y="899"/>
                </a:cubicBezTo>
                <a:cubicBezTo>
                  <a:pt x="331" y="878"/>
                  <a:pt x="331" y="878"/>
                  <a:pt x="331" y="878"/>
                </a:cubicBezTo>
                <a:cubicBezTo>
                  <a:pt x="325" y="875"/>
                  <a:pt x="325" y="875"/>
                  <a:pt x="325" y="875"/>
                </a:cubicBezTo>
                <a:cubicBezTo>
                  <a:pt x="314" y="896"/>
                  <a:pt x="314" y="896"/>
                  <a:pt x="314" y="896"/>
                </a:cubicBezTo>
                <a:cubicBezTo>
                  <a:pt x="312" y="895"/>
                  <a:pt x="310" y="894"/>
                  <a:pt x="308" y="893"/>
                </a:cubicBezTo>
                <a:cubicBezTo>
                  <a:pt x="320" y="872"/>
                  <a:pt x="320" y="872"/>
                  <a:pt x="320" y="872"/>
                </a:cubicBezTo>
                <a:cubicBezTo>
                  <a:pt x="314" y="869"/>
                  <a:pt x="314" y="869"/>
                  <a:pt x="314" y="869"/>
                </a:cubicBezTo>
                <a:cubicBezTo>
                  <a:pt x="303" y="890"/>
                  <a:pt x="303" y="890"/>
                  <a:pt x="303" y="890"/>
                </a:cubicBezTo>
                <a:cubicBezTo>
                  <a:pt x="301" y="889"/>
                  <a:pt x="299" y="888"/>
                  <a:pt x="297" y="887"/>
                </a:cubicBezTo>
                <a:cubicBezTo>
                  <a:pt x="309" y="866"/>
                  <a:pt x="309" y="866"/>
                  <a:pt x="309" y="866"/>
                </a:cubicBezTo>
                <a:cubicBezTo>
                  <a:pt x="304" y="863"/>
                  <a:pt x="304" y="863"/>
                  <a:pt x="304" y="863"/>
                </a:cubicBezTo>
                <a:cubicBezTo>
                  <a:pt x="292" y="884"/>
                  <a:pt x="292" y="884"/>
                  <a:pt x="292" y="884"/>
                </a:cubicBezTo>
                <a:cubicBezTo>
                  <a:pt x="290" y="882"/>
                  <a:pt x="288" y="881"/>
                  <a:pt x="286" y="880"/>
                </a:cubicBezTo>
                <a:cubicBezTo>
                  <a:pt x="299" y="860"/>
                  <a:pt x="299" y="860"/>
                  <a:pt x="299" y="860"/>
                </a:cubicBezTo>
                <a:cubicBezTo>
                  <a:pt x="294" y="856"/>
                  <a:pt x="294" y="856"/>
                  <a:pt x="294" y="856"/>
                </a:cubicBezTo>
                <a:cubicBezTo>
                  <a:pt x="281" y="877"/>
                  <a:pt x="281" y="877"/>
                  <a:pt x="281" y="877"/>
                </a:cubicBezTo>
                <a:cubicBezTo>
                  <a:pt x="279" y="876"/>
                  <a:pt x="277" y="874"/>
                  <a:pt x="275" y="873"/>
                </a:cubicBezTo>
                <a:cubicBezTo>
                  <a:pt x="289" y="853"/>
                  <a:pt x="289" y="853"/>
                  <a:pt x="289" y="853"/>
                </a:cubicBezTo>
                <a:cubicBezTo>
                  <a:pt x="284" y="850"/>
                  <a:pt x="284" y="850"/>
                  <a:pt x="284" y="850"/>
                </a:cubicBezTo>
                <a:cubicBezTo>
                  <a:pt x="270" y="870"/>
                  <a:pt x="270" y="870"/>
                  <a:pt x="270" y="870"/>
                </a:cubicBezTo>
                <a:cubicBezTo>
                  <a:pt x="268" y="868"/>
                  <a:pt x="267" y="867"/>
                  <a:pt x="265" y="866"/>
                </a:cubicBezTo>
                <a:cubicBezTo>
                  <a:pt x="279" y="846"/>
                  <a:pt x="279" y="846"/>
                  <a:pt x="279" y="846"/>
                </a:cubicBezTo>
                <a:cubicBezTo>
                  <a:pt x="274" y="843"/>
                  <a:pt x="274" y="843"/>
                  <a:pt x="274" y="843"/>
                </a:cubicBezTo>
                <a:cubicBezTo>
                  <a:pt x="260" y="862"/>
                  <a:pt x="260" y="862"/>
                  <a:pt x="260" y="862"/>
                </a:cubicBezTo>
                <a:cubicBezTo>
                  <a:pt x="258" y="861"/>
                  <a:pt x="256" y="860"/>
                  <a:pt x="255" y="858"/>
                </a:cubicBezTo>
                <a:cubicBezTo>
                  <a:pt x="269" y="839"/>
                  <a:pt x="269" y="839"/>
                  <a:pt x="269" y="839"/>
                </a:cubicBezTo>
                <a:cubicBezTo>
                  <a:pt x="264" y="835"/>
                  <a:pt x="264" y="835"/>
                  <a:pt x="264" y="835"/>
                </a:cubicBezTo>
                <a:cubicBezTo>
                  <a:pt x="249" y="854"/>
                  <a:pt x="249" y="854"/>
                  <a:pt x="249" y="854"/>
                </a:cubicBezTo>
                <a:cubicBezTo>
                  <a:pt x="248" y="853"/>
                  <a:pt x="246" y="852"/>
                  <a:pt x="245" y="850"/>
                </a:cubicBezTo>
                <a:cubicBezTo>
                  <a:pt x="260" y="832"/>
                  <a:pt x="260" y="832"/>
                  <a:pt x="260" y="832"/>
                </a:cubicBezTo>
                <a:cubicBezTo>
                  <a:pt x="255" y="828"/>
                  <a:pt x="255" y="828"/>
                  <a:pt x="255" y="828"/>
                </a:cubicBezTo>
                <a:cubicBezTo>
                  <a:pt x="239" y="846"/>
                  <a:pt x="239" y="846"/>
                  <a:pt x="239" y="846"/>
                </a:cubicBezTo>
                <a:cubicBezTo>
                  <a:pt x="238" y="845"/>
                  <a:pt x="236" y="843"/>
                  <a:pt x="235" y="842"/>
                </a:cubicBezTo>
                <a:cubicBezTo>
                  <a:pt x="251" y="824"/>
                  <a:pt x="251" y="824"/>
                  <a:pt x="251" y="824"/>
                </a:cubicBezTo>
                <a:cubicBezTo>
                  <a:pt x="246" y="820"/>
                  <a:pt x="246" y="820"/>
                  <a:pt x="246" y="820"/>
                </a:cubicBezTo>
                <a:cubicBezTo>
                  <a:pt x="230" y="838"/>
                  <a:pt x="230" y="838"/>
                  <a:pt x="230" y="838"/>
                </a:cubicBezTo>
                <a:cubicBezTo>
                  <a:pt x="228" y="836"/>
                  <a:pt x="227" y="835"/>
                  <a:pt x="225" y="834"/>
                </a:cubicBezTo>
                <a:cubicBezTo>
                  <a:pt x="242" y="816"/>
                  <a:pt x="242" y="816"/>
                  <a:pt x="242" y="816"/>
                </a:cubicBezTo>
                <a:cubicBezTo>
                  <a:pt x="237" y="812"/>
                  <a:pt x="237" y="812"/>
                  <a:pt x="237" y="812"/>
                </a:cubicBezTo>
                <a:cubicBezTo>
                  <a:pt x="220" y="829"/>
                  <a:pt x="220" y="829"/>
                  <a:pt x="220" y="829"/>
                </a:cubicBezTo>
                <a:cubicBezTo>
                  <a:pt x="219" y="828"/>
                  <a:pt x="217" y="826"/>
                  <a:pt x="216" y="825"/>
                </a:cubicBezTo>
                <a:cubicBezTo>
                  <a:pt x="233" y="808"/>
                  <a:pt x="233" y="808"/>
                  <a:pt x="233" y="808"/>
                </a:cubicBezTo>
                <a:cubicBezTo>
                  <a:pt x="228" y="803"/>
                  <a:pt x="228" y="803"/>
                  <a:pt x="228" y="803"/>
                </a:cubicBezTo>
                <a:cubicBezTo>
                  <a:pt x="211" y="820"/>
                  <a:pt x="211" y="820"/>
                  <a:pt x="211" y="820"/>
                </a:cubicBezTo>
                <a:cubicBezTo>
                  <a:pt x="210" y="819"/>
                  <a:pt x="208" y="817"/>
                  <a:pt x="207" y="816"/>
                </a:cubicBezTo>
                <a:cubicBezTo>
                  <a:pt x="224" y="799"/>
                  <a:pt x="224" y="799"/>
                  <a:pt x="224" y="799"/>
                </a:cubicBezTo>
                <a:cubicBezTo>
                  <a:pt x="220" y="794"/>
                  <a:pt x="220" y="794"/>
                  <a:pt x="220" y="794"/>
                </a:cubicBezTo>
                <a:cubicBezTo>
                  <a:pt x="202" y="811"/>
                  <a:pt x="202" y="811"/>
                  <a:pt x="202" y="811"/>
                </a:cubicBezTo>
                <a:cubicBezTo>
                  <a:pt x="201" y="809"/>
                  <a:pt x="199" y="808"/>
                  <a:pt x="198" y="806"/>
                </a:cubicBezTo>
                <a:cubicBezTo>
                  <a:pt x="216" y="790"/>
                  <a:pt x="216" y="790"/>
                  <a:pt x="216" y="790"/>
                </a:cubicBezTo>
                <a:cubicBezTo>
                  <a:pt x="212" y="785"/>
                  <a:pt x="212" y="785"/>
                  <a:pt x="212" y="785"/>
                </a:cubicBezTo>
                <a:cubicBezTo>
                  <a:pt x="194" y="802"/>
                  <a:pt x="194" y="802"/>
                  <a:pt x="194" y="802"/>
                </a:cubicBezTo>
                <a:cubicBezTo>
                  <a:pt x="192" y="800"/>
                  <a:pt x="191" y="798"/>
                  <a:pt x="190" y="797"/>
                </a:cubicBezTo>
                <a:cubicBezTo>
                  <a:pt x="208" y="781"/>
                  <a:pt x="208" y="781"/>
                  <a:pt x="208" y="781"/>
                </a:cubicBezTo>
                <a:cubicBezTo>
                  <a:pt x="204" y="776"/>
                  <a:pt x="204" y="776"/>
                  <a:pt x="204" y="776"/>
                </a:cubicBezTo>
                <a:cubicBezTo>
                  <a:pt x="185" y="792"/>
                  <a:pt x="185" y="792"/>
                  <a:pt x="185" y="792"/>
                </a:cubicBezTo>
                <a:cubicBezTo>
                  <a:pt x="184" y="790"/>
                  <a:pt x="183" y="789"/>
                  <a:pt x="181" y="787"/>
                </a:cubicBezTo>
                <a:cubicBezTo>
                  <a:pt x="200" y="772"/>
                  <a:pt x="200" y="772"/>
                  <a:pt x="200" y="772"/>
                </a:cubicBezTo>
                <a:cubicBezTo>
                  <a:pt x="196" y="767"/>
                  <a:pt x="196" y="767"/>
                  <a:pt x="196" y="767"/>
                </a:cubicBezTo>
                <a:cubicBezTo>
                  <a:pt x="177" y="782"/>
                  <a:pt x="177" y="782"/>
                  <a:pt x="177" y="782"/>
                </a:cubicBezTo>
                <a:cubicBezTo>
                  <a:pt x="176" y="780"/>
                  <a:pt x="175" y="779"/>
                  <a:pt x="173" y="777"/>
                </a:cubicBezTo>
                <a:cubicBezTo>
                  <a:pt x="193" y="762"/>
                  <a:pt x="193" y="762"/>
                  <a:pt x="193" y="762"/>
                </a:cubicBezTo>
                <a:cubicBezTo>
                  <a:pt x="189" y="757"/>
                  <a:pt x="189" y="757"/>
                  <a:pt x="189" y="757"/>
                </a:cubicBezTo>
                <a:cubicBezTo>
                  <a:pt x="170" y="772"/>
                  <a:pt x="170" y="772"/>
                  <a:pt x="170" y="772"/>
                </a:cubicBezTo>
                <a:cubicBezTo>
                  <a:pt x="168" y="770"/>
                  <a:pt x="167" y="768"/>
                  <a:pt x="166" y="767"/>
                </a:cubicBezTo>
                <a:cubicBezTo>
                  <a:pt x="186" y="753"/>
                  <a:pt x="186" y="753"/>
                  <a:pt x="186" y="753"/>
                </a:cubicBezTo>
                <a:cubicBezTo>
                  <a:pt x="182" y="747"/>
                  <a:pt x="182" y="747"/>
                  <a:pt x="182" y="747"/>
                </a:cubicBezTo>
                <a:cubicBezTo>
                  <a:pt x="162" y="761"/>
                  <a:pt x="162" y="761"/>
                  <a:pt x="162" y="761"/>
                </a:cubicBezTo>
                <a:cubicBezTo>
                  <a:pt x="161" y="760"/>
                  <a:pt x="160" y="758"/>
                  <a:pt x="159" y="756"/>
                </a:cubicBezTo>
                <a:cubicBezTo>
                  <a:pt x="179" y="743"/>
                  <a:pt x="179" y="743"/>
                  <a:pt x="179" y="743"/>
                </a:cubicBezTo>
                <a:cubicBezTo>
                  <a:pt x="175" y="737"/>
                  <a:pt x="175" y="737"/>
                  <a:pt x="175" y="737"/>
                </a:cubicBezTo>
                <a:cubicBezTo>
                  <a:pt x="155" y="751"/>
                  <a:pt x="155" y="751"/>
                  <a:pt x="155" y="751"/>
                </a:cubicBezTo>
                <a:cubicBezTo>
                  <a:pt x="154" y="749"/>
                  <a:pt x="153" y="747"/>
                  <a:pt x="152" y="745"/>
                </a:cubicBezTo>
                <a:cubicBezTo>
                  <a:pt x="172" y="733"/>
                  <a:pt x="172" y="733"/>
                  <a:pt x="172" y="733"/>
                </a:cubicBezTo>
                <a:cubicBezTo>
                  <a:pt x="169" y="727"/>
                  <a:pt x="169" y="727"/>
                  <a:pt x="169" y="727"/>
                </a:cubicBezTo>
                <a:cubicBezTo>
                  <a:pt x="148" y="740"/>
                  <a:pt x="148" y="740"/>
                  <a:pt x="148" y="740"/>
                </a:cubicBezTo>
                <a:cubicBezTo>
                  <a:pt x="147" y="738"/>
                  <a:pt x="146" y="736"/>
                  <a:pt x="145" y="734"/>
                </a:cubicBezTo>
                <a:cubicBezTo>
                  <a:pt x="166" y="722"/>
                  <a:pt x="166" y="722"/>
                  <a:pt x="166" y="722"/>
                </a:cubicBezTo>
                <a:cubicBezTo>
                  <a:pt x="163" y="717"/>
                  <a:pt x="163" y="717"/>
                  <a:pt x="163" y="717"/>
                </a:cubicBezTo>
                <a:cubicBezTo>
                  <a:pt x="142" y="729"/>
                  <a:pt x="142" y="729"/>
                  <a:pt x="142" y="729"/>
                </a:cubicBezTo>
                <a:cubicBezTo>
                  <a:pt x="141" y="727"/>
                  <a:pt x="140" y="725"/>
                  <a:pt x="139" y="723"/>
                </a:cubicBezTo>
                <a:cubicBezTo>
                  <a:pt x="160" y="712"/>
                  <a:pt x="160" y="712"/>
                  <a:pt x="160" y="712"/>
                </a:cubicBezTo>
                <a:cubicBezTo>
                  <a:pt x="157" y="706"/>
                  <a:pt x="157" y="706"/>
                  <a:pt x="157" y="706"/>
                </a:cubicBezTo>
                <a:cubicBezTo>
                  <a:pt x="136" y="718"/>
                  <a:pt x="136" y="718"/>
                  <a:pt x="136" y="718"/>
                </a:cubicBezTo>
                <a:cubicBezTo>
                  <a:pt x="135" y="716"/>
                  <a:pt x="134" y="714"/>
                  <a:pt x="133" y="712"/>
                </a:cubicBezTo>
                <a:cubicBezTo>
                  <a:pt x="154" y="701"/>
                  <a:pt x="154" y="701"/>
                  <a:pt x="154" y="701"/>
                </a:cubicBezTo>
                <a:cubicBezTo>
                  <a:pt x="152" y="695"/>
                  <a:pt x="152" y="695"/>
                  <a:pt x="152" y="695"/>
                </a:cubicBezTo>
                <a:cubicBezTo>
                  <a:pt x="130" y="706"/>
                  <a:pt x="130" y="706"/>
                  <a:pt x="130" y="706"/>
                </a:cubicBezTo>
                <a:cubicBezTo>
                  <a:pt x="129" y="704"/>
                  <a:pt x="128" y="702"/>
                  <a:pt x="127" y="701"/>
                </a:cubicBezTo>
                <a:cubicBezTo>
                  <a:pt x="149" y="690"/>
                  <a:pt x="149" y="690"/>
                  <a:pt x="149" y="690"/>
                </a:cubicBezTo>
                <a:cubicBezTo>
                  <a:pt x="146" y="685"/>
                  <a:pt x="146" y="685"/>
                  <a:pt x="146" y="685"/>
                </a:cubicBezTo>
                <a:cubicBezTo>
                  <a:pt x="124" y="695"/>
                  <a:pt x="124" y="695"/>
                  <a:pt x="124" y="695"/>
                </a:cubicBezTo>
                <a:cubicBezTo>
                  <a:pt x="123" y="693"/>
                  <a:pt x="123" y="691"/>
                  <a:pt x="122" y="689"/>
                </a:cubicBezTo>
                <a:cubicBezTo>
                  <a:pt x="144" y="679"/>
                  <a:pt x="144" y="679"/>
                  <a:pt x="144" y="679"/>
                </a:cubicBezTo>
                <a:cubicBezTo>
                  <a:pt x="142" y="673"/>
                  <a:pt x="142" y="673"/>
                  <a:pt x="142" y="673"/>
                </a:cubicBezTo>
                <a:cubicBezTo>
                  <a:pt x="119" y="683"/>
                  <a:pt x="119" y="683"/>
                  <a:pt x="119" y="683"/>
                </a:cubicBezTo>
                <a:cubicBezTo>
                  <a:pt x="118" y="681"/>
                  <a:pt x="118" y="679"/>
                  <a:pt x="117" y="677"/>
                </a:cubicBezTo>
                <a:cubicBezTo>
                  <a:pt x="139" y="668"/>
                  <a:pt x="139" y="668"/>
                  <a:pt x="139" y="668"/>
                </a:cubicBezTo>
                <a:cubicBezTo>
                  <a:pt x="137" y="662"/>
                  <a:pt x="137" y="662"/>
                  <a:pt x="137" y="662"/>
                </a:cubicBezTo>
                <a:cubicBezTo>
                  <a:pt x="115" y="671"/>
                  <a:pt x="115" y="671"/>
                  <a:pt x="115" y="671"/>
                </a:cubicBezTo>
                <a:cubicBezTo>
                  <a:pt x="114" y="669"/>
                  <a:pt x="113" y="667"/>
                  <a:pt x="112" y="665"/>
                </a:cubicBezTo>
                <a:cubicBezTo>
                  <a:pt x="135" y="657"/>
                  <a:pt x="135" y="657"/>
                  <a:pt x="135" y="657"/>
                </a:cubicBezTo>
                <a:cubicBezTo>
                  <a:pt x="133" y="651"/>
                  <a:pt x="133" y="651"/>
                  <a:pt x="133" y="651"/>
                </a:cubicBezTo>
                <a:cubicBezTo>
                  <a:pt x="110" y="659"/>
                  <a:pt x="110" y="659"/>
                  <a:pt x="110" y="659"/>
                </a:cubicBezTo>
                <a:cubicBezTo>
                  <a:pt x="109" y="657"/>
                  <a:pt x="109" y="655"/>
                  <a:pt x="108" y="653"/>
                </a:cubicBezTo>
                <a:cubicBezTo>
                  <a:pt x="131" y="645"/>
                  <a:pt x="131" y="645"/>
                  <a:pt x="131" y="645"/>
                </a:cubicBezTo>
                <a:cubicBezTo>
                  <a:pt x="129" y="639"/>
                  <a:pt x="129" y="639"/>
                  <a:pt x="129" y="639"/>
                </a:cubicBezTo>
                <a:cubicBezTo>
                  <a:pt x="106" y="647"/>
                  <a:pt x="106" y="647"/>
                  <a:pt x="106" y="647"/>
                </a:cubicBezTo>
                <a:cubicBezTo>
                  <a:pt x="105" y="645"/>
                  <a:pt x="105" y="643"/>
                  <a:pt x="104" y="641"/>
                </a:cubicBezTo>
                <a:cubicBezTo>
                  <a:pt x="128" y="634"/>
                  <a:pt x="128" y="634"/>
                  <a:pt x="128" y="634"/>
                </a:cubicBezTo>
                <a:cubicBezTo>
                  <a:pt x="126" y="628"/>
                  <a:pt x="126" y="628"/>
                  <a:pt x="126" y="628"/>
                </a:cubicBezTo>
                <a:cubicBezTo>
                  <a:pt x="102" y="635"/>
                  <a:pt x="102" y="635"/>
                  <a:pt x="102" y="635"/>
                </a:cubicBezTo>
                <a:cubicBezTo>
                  <a:pt x="102" y="632"/>
                  <a:pt x="101" y="630"/>
                  <a:pt x="101" y="628"/>
                </a:cubicBezTo>
                <a:cubicBezTo>
                  <a:pt x="124" y="622"/>
                  <a:pt x="124" y="622"/>
                  <a:pt x="124" y="622"/>
                </a:cubicBezTo>
                <a:cubicBezTo>
                  <a:pt x="123" y="616"/>
                  <a:pt x="123" y="616"/>
                  <a:pt x="123" y="616"/>
                </a:cubicBezTo>
                <a:cubicBezTo>
                  <a:pt x="99" y="622"/>
                  <a:pt x="99" y="622"/>
                  <a:pt x="99" y="622"/>
                </a:cubicBezTo>
                <a:cubicBezTo>
                  <a:pt x="99" y="620"/>
                  <a:pt x="98" y="618"/>
                  <a:pt x="98" y="616"/>
                </a:cubicBezTo>
                <a:cubicBezTo>
                  <a:pt x="121" y="611"/>
                  <a:pt x="121" y="611"/>
                  <a:pt x="121" y="611"/>
                </a:cubicBezTo>
                <a:cubicBezTo>
                  <a:pt x="120" y="604"/>
                  <a:pt x="120" y="604"/>
                  <a:pt x="120" y="604"/>
                </a:cubicBezTo>
                <a:cubicBezTo>
                  <a:pt x="96" y="610"/>
                  <a:pt x="96" y="610"/>
                  <a:pt x="96" y="610"/>
                </a:cubicBezTo>
                <a:cubicBezTo>
                  <a:pt x="96" y="608"/>
                  <a:pt x="95" y="606"/>
                  <a:pt x="95" y="603"/>
                </a:cubicBezTo>
                <a:cubicBezTo>
                  <a:pt x="119" y="599"/>
                  <a:pt x="119" y="599"/>
                  <a:pt x="119" y="599"/>
                </a:cubicBezTo>
                <a:cubicBezTo>
                  <a:pt x="118" y="593"/>
                  <a:pt x="118" y="593"/>
                  <a:pt x="118" y="593"/>
                </a:cubicBezTo>
                <a:cubicBezTo>
                  <a:pt x="94" y="597"/>
                  <a:pt x="94" y="597"/>
                  <a:pt x="94" y="597"/>
                </a:cubicBezTo>
                <a:cubicBezTo>
                  <a:pt x="93" y="595"/>
                  <a:pt x="93" y="593"/>
                  <a:pt x="93" y="591"/>
                </a:cubicBezTo>
                <a:cubicBezTo>
                  <a:pt x="117" y="587"/>
                  <a:pt x="117" y="587"/>
                  <a:pt x="117" y="587"/>
                </a:cubicBezTo>
                <a:cubicBezTo>
                  <a:pt x="116" y="581"/>
                  <a:pt x="116" y="581"/>
                  <a:pt x="116" y="581"/>
                </a:cubicBezTo>
                <a:cubicBezTo>
                  <a:pt x="92" y="584"/>
                  <a:pt x="92" y="584"/>
                  <a:pt x="92" y="584"/>
                </a:cubicBezTo>
                <a:cubicBezTo>
                  <a:pt x="91" y="582"/>
                  <a:pt x="91" y="580"/>
                  <a:pt x="91" y="578"/>
                </a:cubicBezTo>
                <a:cubicBezTo>
                  <a:pt x="115" y="575"/>
                  <a:pt x="115" y="575"/>
                  <a:pt x="115" y="575"/>
                </a:cubicBezTo>
                <a:cubicBezTo>
                  <a:pt x="114" y="569"/>
                  <a:pt x="114" y="569"/>
                  <a:pt x="114" y="569"/>
                </a:cubicBezTo>
                <a:cubicBezTo>
                  <a:pt x="90" y="572"/>
                  <a:pt x="90" y="572"/>
                  <a:pt x="90" y="572"/>
                </a:cubicBezTo>
                <a:cubicBezTo>
                  <a:pt x="90" y="570"/>
                  <a:pt x="89" y="568"/>
                  <a:pt x="89" y="565"/>
                </a:cubicBezTo>
                <a:cubicBezTo>
                  <a:pt x="113" y="563"/>
                  <a:pt x="113" y="563"/>
                  <a:pt x="113" y="563"/>
                </a:cubicBezTo>
                <a:cubicBezTo>
                  <a:pt x="113" y="557"/>
                  <a:pt x="113" y="557"/>
                  <a:pt x="113" y="557"/>
                </a:cubicBezTo>
                <a:cubicBezTo>
                  <a:pt x="88" y="559"/>
                  <a:pt x="88" y="559"/>
                  <a:pt x="88" y="559"/>
                </a:cubicBezTo>
                <a:cubicBezTo>
                  <a:pt x="88" y="557"/>
                  <a:pt x="88" y="555"/>
                  <a:pt x="88" y="553"/>
                </a:cubicBezTo>
                <a:cubicBezTo>
                  <a:pt x="112" y="551"/>
                  <a:pt x="112" y="551"/>
                  <a:pt x="112" y="551"/>
                </a:cubicBezTo>
                <a:cubicBezTo>
                  <a:pt x="112" y="545"/>
                  <a:pt x="112" y="545"/>
                  <a:pt x="112" y="545"/>
                </a:cubicBezTo>
                <a:cubicBezTo>
                  <a:pt x="88" y="546"/>
                  <a:pt x="88" y="546"/>
                  <a:pt x="88" y="546"/>
                </a:cubicBezTo>
                <a:cubicBezTo>
                  <a:pt x="87" y="544"/>
                  <a:pt x="87" y="542"/>
                  <a:pt x="87" y="540"/>
                </a:cubicBezTo>
                <a:cubicBezTo>
                  <a:pt x="111" y="539"/>
                  <a:pt x="111" y="539"/>
                  <a:pt x="111" y="539"/>
                </a:cubicBezTo>
                <a:cubicBezTo>
                  <a:pt x="111" y="533"/>
                  <a:pt x="111" y="533"/>
                  <a:pt x="111" y="533"/>
                </a:cubicBezTo>
                <a:cubicBezTo>
                  <a:pt x="87" y="533"/>
                  <a:pt x="87" y="533"/>
                  <a:pt x="87" y="533"/>
                </a:cubicBezTo>
                <a:cubicBezTo>
                  <a:pt x="87" y="531"/>
                  <a:pt x="87" y="529"/>
                  <a:pt x="87" y="527"/>
                </a:cubicBezTo>
                <a:cubicBezTo>
                  <a:pt x="111" y="527"/>
                  <a:pt x="111" y="527"/>
                  <a:pt x="111" y="527"/>
                </a:cubicBezTo>
                <a:cubicBezTo>
                  <a:pt x="111" y="520"/>
                  <a:pt x="111" y="520"/>
                  <a:pt x="111" y="520"/>
                </a:cubicBezTo>
                <a:cubicBezTo>
                  <a:pt x="87" y="521"/>
                  <a:pt x="87" y="521"/>
                  <a:pt x="87" y="521"/>
                </a:cubicBezTo>
                <a:cubicBezTo>
                  <a:pt x="87" y="519"/>
                  <a:pt x="87" y="519"/>
                  <a:pt x="87" y="519"/>
                </a:cubicBezTo>
                <a:cubicBezTo>
                  <a:pt x="87" y="518"/>
                  <a:pt x="87" y="516"/>
                  <a:pt x="87" y="515"/>
                </a:cubicBezTo>
                <a:cubicBezTo>
                  <a:pt x="87" y="514"/>
                  <a:pt x="87" y="514"/>
                  <a:pt x="87" y="514"/>
                </a:cubicBezTo>
                <a:cubicBezTo>
                  <a:pt x="111" y="515"/>
                  <a:pt x="111" y="515"/>
                  <a:pt x="111" y="515"/>
                </a:cubicBezTo>
                <a:cubicBezTo>
                  <a:pt x="111" y="508"/>
                  <a:pt x="111" y="508"/>
                  <a:pt x="111" y="508"/>
                </a:cubicBezTo>
                <a:cubicBezTo>
                  <a:pt x="87" y="508"/>
                  <a:pt x="87" y="508"/>
                  <a:pt x="87" y="508"/>
                </a:cubicBezTo>
                <a:cubicBezTo>
                  <a:pt x="87" y="506"/>
                  <a:pt x="87" y="504"/>
                  <a:pt x="87" y="502"/>
                </a:cubicBezTo>
                <a:cubicBezTo>
                  <a:pt x="111" y="503"/>
                  <a:pt x="111" y="503"/>
                  <a:pt x="111" y="503"/>
                </a:cubicBezTo>
                <a:cubicBezTo>
                  <a:pt x="112" y="496"/>
                  <a:pt x="112" y="496"/>
                  <a:pt x="112" y="496"/>
                </a:cubicBezTo>
                <a:cubicBezTo>
                  <a:pt x="87" y="495"/>
                  <a:pt x="87" y="495"/>
                  <a:pt x="87" y="495"/>
                </a:cubicBezTo>
                <a:cubicBezTo>
                  <a:pt x="87" y="493"/>
                  <a:pt x="88" y="491"/>
                  <a:pt x="88" y="489"/>
                </a:cubicBezTo>
                <a:cubicBezTo>
                  <a:pt x="112" y="491"/>
                  <a:pt x="112" y="491"/>
                  <a:pt x="112" y="491"/>
                </a:cubicBezTo>
                <a:cubicBezTo>
                  <a:pt x="113" y="484"/>
                  <a:pt x="113" y="484"/>
                  <a:pt x="113" y="484"/>
                </a:cubicBezTo>
                <a:cubicBezTo>
                  <a:pt x="88" y="482"/>
                  <a:pt x="88" y="482"/>
                  <a:pt x="88" y="482"/>
                </a:cubicBezTo>
                <a:cubicBezTo>
                  <a:pt x="88" y="480"/>
                  <a:pt x="89" y="478"/>
                  <a:pt x="89" y="476"/>
                </a:cubicBezTo>
                <a:cubicBezTo>
                  <a:pt x="113" y="478"/>
                  <a:pt x="113" y="478"/>
                  <a:pt x="113" y="478"/>
                </a:cubicBezTo>
                <a:cubicBezTo>
                  <a:pt x="114" y="472"/>
                  <a:pt x="114" y="472"/>
                  <a:pt x="114" y="472"/>
                </a:cubicBezTo>
                <a:cubicBezTo>
                  <a:pt x="90" y="469"/>
                  <a:pt x="90" y="469"/>
                  <a:pt x="90" y="469"/>
                </a:cubicBezTo>
                <a:cubicBezTo>
                  <a:pt x="90" y="467"/>
                  <a:pt x="90" y="465"/>
                  <a:pt x="90" y="463"/>
                </a:cubicBezTo>
                <a:cubicBezTo>
                  <a:pt x="114" y="466"/>
                  <a:pt x="114" y="466"/>
                  <a:pt x="114" y="466"/>
                </a:cubicBezTo>
                <a:cubicBezTo>
                  <a:pt x="115" y="460"/>
                  <a:pt x="115" y="460"/>
                  <a:pt x="115" y="460"/>
                </a:cubicBezTo>
                <a:cubicBezTo>
                  <a:pt x="91" y="457"/>
                  <a:pt x="91" y="457"/>
                  <a:pt x="91" y="457"/>
                </a:cubicBezTo>
                <a:cubicBezTo>
                  <a:pt x="92" y="455"/>
                  <a:pt x="92" y="453"/>
                  <a:pt x="92" y="451"/>
                </a:cubicBezTo>
                <a:cubicBezTo>
                  <a:pt x="116" y="455"/>
                  <a:pt x="116" y="455"/>
                  <a:pt x="116" y="455"/>
                </a:cubicBezTo>
                <a:cubicBezTo>
                  <a:pt x="117" y="448"/>
                  <a:pt x="117" y="448"/>
                  <a:pt x="117" y="448"/>
                </a:cubicBezTo>
                <a:cubicBezTo>
                  <a:pt x="93" y="444"/>
                  <a:pt x="93" y="444"/>
                  <a:pt x="93" y="444"/>
                </a:cubicBezTo>
                <a:cubicBezTo>
                  <a:pt x="94" y="442"/>
                  <a:pt x="94" y="440"/>
                  <a:pt x="94" y="438"/>
                </a:cubicBezTo>
                <a:cubicBezTo>
                  <a:pt x="118" y="443"/>
                  <a:pt x="118" y="443"/>
                  <a:pt x="118" y="443"/>
                </a:cubicBezTo>
                <a:cubicBezTo>
                  <a:pt x="120" y="436"/>
                  <a:pt x="120" y="436"/>
                  <a:pt x="120" y="436"/>
                </a:cubicBezTo>
                <a:cubicBezTo>
                  <a:pt x="96" y="432"/>
                  <a:pt x="96" y="432"/>
                  <a:pt x="96" y="432"/>
                </a:cubicBezTo>
                <a:cubicBezTo>
                  <a:pt x="96" y="429"/>
                  <a:pt x="97" y="427"/>
                  <a:pt x="97" y="425"/>
                </a:cubicBezTo>
                <a:cubicBezTo>
                  <a:pt x="121" y="431"/>
                  <a:pt x="121" y="431"/>
                  <a:pt x="121" y="431"/>
                </a:cubicBezTo>
                <a:cubicBezTo>
                  <a:pt x="122" y="425"/>
                  <a:pt x="122" y="425"/>
                  <a:pt x="122" y="425"/>
                </a:cubicBezTo>
                <a:cubicBezTo>
                  <a:pt x="99" y="419"/>
                  <a:pt x="99" y="419"/>
                  <a:pt x="99" y="419"/>
                </a:cubicBezTo>
                <a:cubicBezTo>
                  <a:pt x="99" y="417"/>
                  <a:pt x="100" y="415"/>
                  <a:pt x="100" y="413"/>
                </a:cubicBezTo>
                <a:cubicBezTo>
                  <a:pt x="124" y="419"/>
                  <a:pt x="124" y="419"/>
                  <a:pt x="124" y="419"/>
                </a:cubicBezTo>
                <a:cubicBezTo>
                  <a:pt x="125" y="413"/>
                  <a:pt x="125" y="413"/>
                  <a:pt x="125" y="413"/>
                </a:cubicBezTo>
                <a:cubicBezTo>
                  <a:pt x="102" y="407"/>
                  <a:pt x="102" y="407"/>
                  <a:pt x="102" y="407"/>
                </a:cubicBezTo>
                <a:cubicBezTo>
                  <a:pt x="102" y="405"/>
                  <a:pt x="103" y="403"/>
                  <a:pt x="103" y="401"/>
                </a:cubicBezTo>
                <a:cubicBezTo>
                  <a:pt x="127" y="407"/>
                  <a:pt x="127" y="407"/>
                  <a:pt x="127" y="407"/>
                </a:cubicBezTo>
                <a:cubicBezTo>
                  <a:pt x="129" y="401"/>
                  <a:pt x="129" y="401"/>
                  <a:pt x="129" y="401"/>
                </a:cubicBezTo>
                <a:cubicBezTo>
                  <a:pt x="105" y="394"/>
                  <a:pt x="105" y="394"/>
                  <a:pt x="105" y="394"/>
                </a:cubicBezTo>
                <a:cubicBezTo>
                  <a:pt x="106" y="392"/>
                  <a:pt x="107" y="390"/>
                  <a:pt x="107" y="388"/>
                </a:cubicBezTo>
                <a:cubicBezTo>
                  <a:pt x="130" y="396"/>
                  <a:pt x="130" y="396"/>
                  <a:pt x="130" y="396"/>
                </a:cubicBezTo>
                <a:cubicBezTo>
                  <a:pt x="132" y="390"/>
                  <a:pt x="132" y="390"/>
                  <a:pt x="132" y="390"/>
                </a:cubicBezTo>
                <a:cubicBezTo>
                  <a:pt x="109" y="382"/>
                  <a:pt x="109" y="382"/>
                  <a:pt x="109" y="382"/>
                </a:cubicBezTo>
                <a:cubicBezTo>
                  <a:pt x="110" y="380"/>
                  <a:pt x="111" y="378"/>
                  <a:pt x="111" y="376"/>
                </a:cubicBezTo>
                <a:cubicBezTo>
                  <a:pt x="134" y="384"/>
                  <a:pt x="134" y="384"/>
                  <a:pt x="134" y="384"/>
                </a:cubicBezTo>
                <a:cubicBezTo>
                  <a:pt x="136" y="378"/>
                  <a:pt x="136" y="378"/>
                  <a:pt x="136" y="378"/>
                </a:cubicBezTo>
                <a:cubicBezTo>
                  <a:pt x="114" y="370"/>
                  <a:pt x="114" y="370"/>
                  <a:pt x="114" y="370"/>
                </a:cubicBezTo>
                <a:cubicBezTo>
                  <a:pt x="114" y="368"/>
                  <a:pt x="115" y="366"/>
                  <a:pt x="116" y="364"/>
                </a:cubicBezTo>
                <a:cubicBezTo>
                  <a:pt x="138" y="373"/>
                  <a:pt x="138" y="373"/>
                  <a:pt x="138" y="373"/>
                </a:cubicBezTo>
                <a:cubicBezTo>
                  <a:pt x="141" y="367"/>
                  <a:pt x="141" y="367"/>
                  <a:pt x="141" y="367"/>
                </a:cubicBezTo>
                <a:cubicBezTo>
                  <a:pt x="118" y="358"/>
                  <a:pt x="118" y="358"/>
                  <a:pt x="118" y="358"/>
                </a:cubicBezTo>
                <a:cubicBezTo>
                  <a:pt x="119" y="356"/>
                  <a:pt x="120" y="354"/>
                  <a:pt x="121" y="352"/>
                </a:cubicBezTo>
                <a:cubicBezTo>
                  <a:pt x="143" y="362"/>
                  <a:pt x="143" y="362"/>
                  <a:pt x="143" y="362"/>
                </a:cubicBezTo>
                <a:cubicBezTo>
                  <a:pt x="146" y="356"/>
                  <a:pt x="146" y="356"/>
                  <a:pt x="146" y="356"/>
                </a:cubicBezTo>
                <a:cubicBezTo>
                  <a:pt x="123" y="346"/>
                  <a:pt x="123" y="346"/>
                  <a:pt x="123" y="346"/>
                </a:cubicBezTo>
                <a:cubicBezTo>
                  <a:pt x="124" y="344"/>
                  <a:pt x="125" y="342"/>
                  <a:pt x="126" y="340"/>
                </a:cubicBezTo>
                <a:cubicBezTo>
                  <a:pt x="148" y="351"/>
                  <a:pt x="148" y="351"/>
                  <a:pt x="148" y="351"/>
                </a:cubicBezTo>
                <a:cubicBezTo>
                  <a:pt x="151" y="345"/>
                  <a:pt x="151" y="345"/>
                  <a:pt x="151" y="345"/>
                </a:cubicBezTo>
                <a:cubicBezTo>
                  <a:pt x="129" y="335"/>
                  <a:pt x="129" y="335"/>
                  <a:pt x="129" y="335"/>
                </a:cubicBezTo>
                <a:cubicBezTo>
                  <a:pt x="130" y="333"/>
                  <a:pt x="131" y="331"/>
                  <a:pt x="132" y="329"/>
                </a:cubicBezTo>
                <a:cubicBezTo>
                  <a:pt x="153" y="340"/>
                  <a:pt x="153" y="340"/>
                  <a:pt x="153" y="340"/>
                </a:cubicBezTo>
                <a:cubicBezTo>
                  <a:pt x="156" y="334"/>
                  <a:pt x="156" y="334"/>
                  <a:pt x="156" y="334"/>
                </a:cubicBezTo>
                <a:cubicBezTo>
                  <a:pt x="135" y="323"/>
                  <a:pt x="135" y="323"/>
                  <a:pt x="135" y="323"/>
                </a:cubicBezTo>
                <a:cubicBezTo>
                  <a:pt x="136" y="321"/>
                  <a:pt x="137" y="319"/>
                  <a:pt x="138" y="317"/>
                </a:cubicBezTo>
                <a:cubicBezTo>
                  <a:pt x="159" y="329"/>
                  <a:pt x="159" y="329"/>
                  <a:pt x="159" y="329"/>
                </a:cubicBezTo>
                <a:cubicBezTo>
                  <a:pt x="162" y="323"/>
                  <a:pt x="162" y="323"/>
                  <a:pt x="162" y="323"/>
                </a:cubicBezTo>
                <a:cubicBezTo>
                  <a:pt x="141" y="312"/>
                  <a:pt x="141" y="312"/>
                  <a:pt x="141" y="312"/>
                </a:cubicBezTo>
                <a:cubicBezTo>
                  <a:pt x="142" y="310"/>
                  <a:pt x="143" y="308"/>
                  <a:pt x="144" y="306"/>
                </a:cubicBezTo>
                <a:cubicBezTo>
                  <a:pt x="165" y="318"/>
                  <a:pt x="165" y="318"/>
                  <a:pt x="165" y="318"/>
                </a:cubicBezTo>
                <a:cubicBezTo>
                  <a:pt x="168" y="313"/>
                  <a:pt x="168" y="313"/>
                  <a:pt x="168" y="313"/>
                </a:cubicBezTo>
                <a:cubicBezTo>
                  <a:pt x="147" y="301"/>
                  <a:pt x="147" y="301"/>
                  <a:pt x="147" y="301"/>
                </a:cubicBezTo>
                <a:cubicBezTo>
                  <a:pt x="148" y="299"/>
                  <a:pt x="149" y="297"/>
                  <a:pt x="150" y="295"/>
                </a:cubicBezTo>
                <a:cubicBezTo>
                  <a:pt x="171" y="308"/>
                  <a:pt x="171" y="308"/>
                  <a:pt x="171" y="308"/>
                </a:cubicBezTo>
                <a:cubicBezTo>
                  <a:pt x="174" y="303"/>
                  <a:pt x="174" y="303"/>
                  <a:pt x="174" y="303"/>
                </a:cubicBezTo>
                <a:cubicBezTo>
                  <a:pt x="154" y="290"/>
                  <a:pt x="154" y="290"/>
                  <a:pt x="154" y="290"/>
                </a:cubicBezTo>
                <a:cubicBezTo>
                  <a:pt x="155" y="288"/>
                  <a:pt x="156" y="286"/>
                  <a:pt x="157" y="284"/>
                </a:cubicBezTo>
                <a:cubicBezTo>
                  <a:pt x="177" y="298"/>
                  <a:pt x="177" y="298"/>
                  <a:pt x="177" y="298"/>
                </a:cubicBezTo>
                <a:cubicBezTo>
                  <a:pt x="181" y="293"/>
                  <a:pt x="181" y="293"/>
                  <a:pt x="181" y="293"/>
                </a:cubicBezTo>
                <a:cubicBezTo>
                  <a:pt x="161" y="279"/>
                  <a:pt x="161" y="279"/>
                  <a:pt x="161" y="279"/>
                </a:cubicBezTo>
                <a:cubicBezTo>
                  <a:pt x="162" y="277"/>
                  <a:pt x="163" y="276"/>
                  <a:pt x="165" y="274"/>
                </a:cubicBezTo>
                <a:cubicBezTo>
                  <a:pt x="184" y="288"/>
                  <a:pt x="184" y="288"/>
                  <a:pt x="184" y="288"/>
                </a:cubicBezTo>
                <a:cubicBezTo>
                  <a:pt x="188" y="283"/>
                  <a:pt x="188" y="283"/>
                  <a:pt x="188" y="283"/>
                </a:cubicBezTo>
                <a:cubicBezTo>
                  <a:pt x="168" y="269"/>
                  <a:pt x="168" y="269"/>
                  <a:pt x="168" y="269"/>
                </a:cubicBezTo>
                <a:cubicBezTo>
                  <a:pt x="170" y="267"/>
                  <a:pt x="171" y="265"/>
                  <a:pt x="172" y="263"/>
                </a:cubicBezTo>
                <a:cubicBezTo>
                  <a:pt x="191" y="278"/>
                  <a:pt x="191" y="278"/>
                  <a:pt x="191" y="278"/>
                </a:cubicBezTo>
                <a:cubicBezTo>
                  <a:pt x="195" y="273"/>
                  <a:pt x="195" y="273"/>
                  <a:pt x="195" y="273"/>
                </a:cubicBezTo>
                <a:cubicBezTo>
                  <a:pt x="176" y="258"/>
                  <a:pt x="176" y="258"/>
                  <a:pt x="176" y="258"/>
                </a:cubicBezTo>
                <a:cubicBezTo>
                  <a:pt x="177" y="257"/>
                  <a:pt x="179" y="255"/>
                  <a:pt x="180" y="253"/>
                </a:cubicBezTo>
                <a:cubicBezTo>
                  <a:pt x="199" y="268"/>
                  <a:pt x="199" y="268"/>
                  <a:pt x="199" y="268"/>
                </a:cubicBezTo>
                <a:cubicBezTo>
                  <a:pt x="203" y="264"/>
                  <a:pt x="203" y="264"/>
                  <a:pt x="203" y="264"/>
                </a:cubicBezTo>
                <a:cubicBezTo>
                  <a:pt x="184" y="248"/>
                  <a:pt x="184" y="248"/>
                  <a:pt x="184" y="248"/>
                </a:cubicBezTo>
                <a:cubicBezTo>
                  <a:pt x="185" y="247"/>
                  <a:pt x="187" y="245"/>
                  <a:pt x="188" y="243"/>
                </a:cubicBezTo>
                <a:cubicBezTo>
                  <a:pt x="206" y="259"/>
                  <a:pt x="206" y="259"/>
                  <a:pt x="206" y="259"/>
                </a:cubicBezTo>
                <a:cubicBezTo>
                  <a:pt x="211" y="254"/>
                  <a:pt x="211" y="254"/>
                  <a:pt x="211" y="254"/>
                </a:cubicBezTo>
                <a:cubicBezTo>
                  <a:pt x="192" y="239"/>
                  <a:pt x="192" y="239"/>
                  <a:pt x="192" y="239"/>
                </a:cubicBezTo>
                <a:cubicBezTo>
                  <a:pt x="194" y="237"/>
                  <a:pt x="195" y="235"/>
                  <a:pt x="197" y="234"/>
                </a:cubicBezTo>
                <a:cubicBezTo>
                  <a:pt x="214" y="250"/>
                  <a:pt x="214" y="250"/>
                  <a:pt x="214" y="250"/>
                </a:cubicBezTo>
                <a:cubicBezTo>
                  <a:pt x="219" y="245"/>
                  <a:pt x="219" y="245"/>
                  <a:pt x="219" y="245"/>
                </a:cubicBezTo>
                <a:cubicBezTo>
                  <a:pt x="201" y="229"/>
                  <a:pt x="201" y="229"/>
                  <a:pt x="201" y="229"/>
                </a:cubicBezTo>
                <a:cubicBezTo>
                  <a:pt x="202" y="227"/>
                  <a:pt x="204" y="226"/>
                  <a:pt x="205" y="224"/>
                </a:cubicBezTo>
                <a:cubicBezTo>
                  <a:pt x="223" y="241"/>
                  <a:pt x="223" y="241"/>
                  <a:pt x="223" y="241"/>
                </a:cubicBezTo>
                <a:cubicBezTo>
                  <a:pt x="227" y="237"/>
                  <a:pt x="227" y="237"/>
                  <a:pt x="227" y="237"/>
                </a:cubicBezTo>
                <a:cubicBezTo>
                  <a:pt x="210" y="220"/>
                  <a:pt x="210" y="220"/>
                  <a:pt x="210" y="220"/>
                </a:cubicBezTo>
                <a:cubicBezTo>
                  <a:pt x="211" y="218"/>
                  <a:pt x="213" y="217"/>
                  <a:pt x="214" y="215"/>
                </a:cubicBezTo>
                <a:cubicBezTo>
                  <a:pt x="231" y="233"/>
                  <a:pt x="231" y="233"/>
                  <a:pt x="231" y="233"/>
                </a:cubicBezTo>
                <a:cubicBezTo>
                  <a:pt x="236" y="228"/>
                  <a:pt x="236" y="228"/>
                  <a:pt x="236" y="228"/>
                </a:cubicBezTo>
                <a:cubicBezTo>
                  <a:pt x="219" y="211"/>
                  <a:pt x="219" y="211"/>
                  <a:pt x="219" y="211"/>
                </a:cubicBezTo>
                <a:cubicBezTo>
                  <a:pt x="221" y="209"/>
                  <a:pt x="222" y="208"/>
                  <a:pt x="224" y="207"/>
                </a:cubicBezTo>
                <a:cubicBezTo>
                  <a:pt x="240" y="224"/>
                  <a:pt x="240" y="224"/>
                  <a:pt x="240" y="224"/>
                </a:cubicBezTo>
                <a:cubicBezTo>
                  <a:pt x="245" y="220"/>
                  <a:pt x="245" y="220"/>
                  <a:pt x="245" y="220"/>
                </a:cubicBezTo>
                <a:cubicBezTo>
                  <a:pt x="228" y="202"/>
                  <a:pt x="228" y="202"/>
                  <a:pt x="228" y="202"/>
                </a:cubicBezTo>
                <a:cubicBezTo>
                  <a:pt x="230" y="201"/>
                  <a:pt x="231" y="199"/>
                  <a:pt x="233" y="198"/>
                </a:cubicBezTo>
                <a:cubicBezTo>
                  <a:pt x="249" y="216"/>
                  <a:pt x="249" y="216"/>
                  <a:pt x="249" y="216"/>
                </a:cubicBezTo>
                <a:cubicBezTo>
                  <a:pt x="254" y="212"/>
                  <a:pt x="254" y="212"/>
                  <a:pt x="254" y="212"/>
                </a:cubicBezTo>
                <a:cubicBezTo>
                  <a:pt x="238" y="194"/>
                  <a:pt x="238" y="194"/>
                  <a:pt x="238" y="194"/>
                </a:cubicBezTo>
                <a:cubicBezTo>
                  <a:pt x="240" y="192"/>
                  <a:pt x="241" y="191"/>
                  <a:pt x="243" y="190"/>
                </a:cubicBezTo>
                <a:cubicBezTo>
                  <a:pt x="258" y="208"/>
                  <a:pt x="258" y="208"/>
                  <a:pt x="258" y="208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248" y="186"/>
                  <a:pt x="248" y="186"/>
                  <a:pt x="248" y="186"/>
                </a:cubicBezTo>
                <a:cubicBezTo>
                  <a:pt x="250" y="184"/>
                  <a:pt x="251" y="183"/>
                  <a:pt x="253" y="182"/>
                </a:cubicBezTo>
                <a:cubicBezTo>
                  <a:pt x="268" y="201"/>
                  <a:pt x="268" y="201"/>
                  <a:pt x="268" y="201"/>
                </a:cubicBezTo>
                <a:cubicBezTo>
                  <a:pt x="273" y="197"/>
                  <a:pt x="273" y="197"/>
                  <a:pt x="273" y="197"/>
                </a:cubicBezTo>
                <a:cubicBezTo>
                  <a:pt x="258" y="178"/>
                  <a:pt x="258" y="178"/>
                  <a:pt x="258" y="178"/>
                </a:cubicBezTo>
                <a:cubicBezTo>
                  <a:pt x="260" y="176"/>
                  <a:pt x="261" y="175"/>
                  <a:pt x="263" y="174"/>
                </a:cubicBezTo>
                <a:cubicBezTo>
                  <a:pt x="277" y="194"/>
                  <a:pt x="277" y="194"/>
                  <a:pt x="277" y="194"/>
                </a:cubicBezTo>
                <a:cubicBezTo>
                  <a:pt x="282" y="190"/>
                  <a:pt x="282" y="190"/>
                  <a:pt x="282" y="190"/>
                </a:cubicBezTo>
                <a:cubicBezTo>
                  <a:pt x="268" y="170"/>
                  <a:pt x="268" y="170"/>
                  <a:pt x="268" y="170"/>
                </a:cubicBezTo>
                <a:cubicBezTo>
                  <a:pt x="270" y="169"/>
                  <a:pt x="272" y="168"/>
                  <a:pt x="274" y="167"/>
                </a:cubicBezTo>
                <a:cubicBezTo>
                  <a:pt x="287" y="187"/>
                  <a:pt x="287" y="187"/>
                  <a:pt x="287" y="187"/>
                </a:cubicBezTo>
                <a:cubicBezTo>
                  <a:pt x="292" y="183"/>
                  <a:pt x="292" y="183"/>
                  <a:pt x="292" y="183"/>
                </a:cubicBezTo>
                <a:cubicBezTo>
                  <a:pt x="279" y="163"/>
                  <a:pt x="279" y="163"/>
                  <a:pt x="279" y="163"/>
                </a:cubicBezTo>
                <a:cubicBezTo>
                  <a:pt x="281" y="162"/>
                  <a:pt x="282" y="161"/>
                  <a:pt x="284" y="160"/>
                </a:cubicBezTo>
                <a:cubicBezTo>
                  <a:pt x="297" y="180"/>
                  <a:pt x="297" y="180"/>
                  <a:pt x="297" y="180"/>
                </a:cubicBezTo>
                <a:cubicBezTo>
                  <a:pt x="302" y="177"/>
                  <a:pt x="302" y="177"/>
                  <a:pt x="302" y="177"/>
                </a:cubicBezTo>
                <a:cubicBezTo>
                  <a:pt x="290" y="156"/>
                  <a:pt x="290" y="156"/>
                  <a:pt x="290" y="156"/>
                </a:cubicBezTo>
                <a:cubicBezTo>
                  <a:pt x="292" y="155"/>
                  <a:pt x="293" y="154"/>
                  <a:pt x="295" y="153"/>
                </a:cubicBezTo>
                <a:cubicBezTo>
                  <a:pt x="307" y="174"/>
                  <a:pt x="307" y="174"/>
                  <a:pt x="307" y="174"/>
                </a:cubicBezTo>
                <a:cubicBezTo>
                  <a:pt x="313" y="171"/>
                  <a:pt x="313" y="171"/>
                  <a:pt x="313" y="171"/>
                </a:cubicBezTo>
                <a:cubicBezTo>
                  <a:pt x="301" y="150"/>
                  <a:pt x="301" y="150"/>
                  <a:pt x="301" y="150"/>
                </a:cubicBezTo>
                <a:cubicBezTo>
                  <a:pt x="303" y="149"/>
                  <a:pt x="304" y="148"/>
                  <a:pt x="306" y="147"/>
                </a:cubicBezTo>
                <a:cubicBezTo>
                  <a:pt x="318" y="168"/>
                  <a:pt x="318" y="168"/>
                  <a:pt x="318" y="168"/>
                </a:cubicBezTo>
                <a:cubicBezTo>
                  <a:pt x="323" y="165"/>
                  <a:pt x="323" y="165"/>
                  <a:pt x="323" y="165"/>
                </a:cubicBezTo>
                <a:cubicBezTo>
                  <a:pt x="312" y="143"/>
                  <a:pt x="312" y="143"/>
                  <a:pt x="312" y="143"/>
                </a:cubicBezTo>
                <a:cubicBezTo>
                  <a:pt x="314" y="142"/>
                  <a:pt x="316" y="141"/>
                  <a:pt x="317" y="140"/>
                </a:cubicBezTo>
                <a:cubicBezTo>
                  <a:pt x="329" y="162"/>
                  <a:pt x="329" y="162"/>
                  <a:pt x="329" y="162"/>
                </a:cubicBezTo>
                <a:cubicBezTo>
                  <a:pt x="334" y="159"/>
                  <a:pt x="334" y="159"/>
                  <a:pt x="334" y="159"/>
                </a:cubicBezTo>
                <a:cubicBezTo>
                  <a:pt x="323" y="138"/>
                  <a:pt x="323" y="138"/>
                  <a:pt x="323" y="138"/>
                </a:cubicBezTo>
                <a:cubicBezTo>
                  <a:pt x="325" y="137"/>
                  <a:pt x="327" y="136"/>
                  <a:pt x="329" y="135"/>
                </a:cubicBezTo>
                <a:cubicBezTo>
                  <a:pt x="339" y="157"/>
                  <a:pt x="339" y="157"/>
                  <a:pt x="339" y="157"/>
                </a:cubicBezTo>
                <a:cubicBezTo>
                  <a:pt x="345" y="154"/>
                  <a:pt x="345" y="154"/>
                  <a:pt x="345" y="154"/>
                </a:cubicBezTo>
                <a:cubicBezTo>
                  <a:pt x="335" y="132"/>
                  <a:pt x="335" y="132"/>
                  <a:pt x="335" y="132"/>
                </a:cubicBezTo>
                <a:cubicBezTo>
                  <a:pt x="337" y="131"/>
                  <a:pt x="339" y="130"/>
                  <a:pt x="340" y="129"/>
                </a:cubicBezTo>
                <a:cubicBezTo>
                  <a:pt x="350" y="152"/>
                  <a:pt x="350" y="152"/>
                  <a:pt x="350" y="152"/>
                </a:cubicBezTo>
                <a:cubicBezTo>
                  <a:pt x="356" y="149"/>
                  <a:pt x="356" y="149"/>
                  <a:pt x="356" y="149"/>
                </a:cubicBezTo>
                <a:cubicBezTo>
                  <a:pt x="346" y="127"/>
                  <a:pt x="346" y="127"/>
                  <a:pt x="346" y="127"/>
                </a:cubicBezTo>
                <a:cubicBezTo>
                  <a:pt x="348" y="126"/>
                  <a:pt x="350" y="125"/>
                  <a:pt x="352" y="124"/>
                </a:cubicBezTo>
                <a:cubicBezTo>
                  <a:pt x="361" y="147"/>
                  <a:pt x="361" y="147"/>
                  <a:pt x="361" y="147"/>
                </a:cubicBezTo>
                <a:cubicBezTo>
                  <a:pt x="367" y="145"/>
                  <a:pt x="367" y="145"/>
                  <a:pt x="367" y="145"/>
                </a:cubicBezTo>
                <a:cubicBezTo>
                  <a:pt x="358" y="122"/>
                  <a:pt x="358" y="122"/>
                  <a:pt x="358" y="122"/>
                </a:cubicBezTo>
                <a:cubicBezTo>
                  <a:pt x="360" y="121"/>
                  <a:pt x="362" y="120"/>
                  <a:pt x="364" y="120"/>
                </a:cubicBezTo>
                <a:cubicBezTo>
                  <a:pt x="373" y="142"/>
                  <a:pt x="373" y="142"/>
                  <a:pt x="373" y="142"/>
                </a:cubicBezTo>
                <a:cubicBezTo>
                  <a:pt x="378" y="140"/>
                  <a:pt x="378" y="140"/>
                  <a:pt x="378" y="140"/>
                </a:cubicBezTo>
                <a:cubicBezTo>
                  <a:pt x="370" y="117"/>
                  <a:pt x="370" y="117"/>
                  <a:pt x="370" y="117"/>
                </a:cubicBezTo>
                <a:cubicBezTo>
                  <a:pt x="372" y="117"/>
                  <a:pt x="374" y="116"/>
                  <a:pt x="376" y="115"/>
                </a:cubicBezTo>
                <a:cubicBezTo>
                  <a:pt x="384" y="138"/>
                  <a:pt x="384" y="138"/>
                  <a:pt x="384" y="138"/>
                </a:cubicBezTo>
                <a:cubicBezTo>
                  <a:pt x="390" y="136"/>
                  <a:pt x="390" y="136"/>
                  <a:pt x="390" y="136"/>
                </a:cubicBezTo>
                <a:cubicBezTo>
                  <a:pt x="382" y="113"/>
                  <a:pt x="382" y="113"/>
                  <a:pt x="382" y="113"/>
                </a:cubicBezTo>
                <a:cubicBezTo>
                  <a:pt x="384" y="113"/>
                  <a:pt x="386" y="112"/>
                  <a:pt x="388" y="111"/>
                </a:cubicBezTo>
                <a:cubicBezTo>
                  <a:pt x="395" y="135"/>
                  <a:pt x="395" y="135"/>
                  <a:pt x="395" y="135"/>
                </a:cubicBezTo>
                <a:cubicBezTo>
                  <a:pt x="401" y="133"/>
                  <a:pt x="401" y="133"/>
                  <a:pt x="401" y="133"/>
                </a:cubicBezTo>
                <a:cubicBezTo>
                  <a:pt x="395" y="110"/>
                  <a:pt x="395" y="110"/>
                  <a:pt x="395" y="110"/>
                </a:cubicBezTo>
                <a:cubicBezTo>
                  <a:pt x="397" y="109"/>
                  <a:pt x="399" y="108"/>
                  <a:pt x="401" y="108"/>
                </a:cubicBezTo>
                <a:cubicBezTo>
                  <a:pt x="407" y="131"/>
                  <a:pt x="407" y="131"/>
                  <a:pt x="407" y="131"/>
                </a:cubicBezTo>
                <a:cubicBezTo>
                  <a:pt x="413" y="130"/>
                  <a:pt x="413" y="130"/>
                  <a:pt x="413" y="130"/>
                </a:cubicBezTo>
                <a:cubicBezTo>
                  <a:pt x="407" y="106"/>
                  <a:pt x="407" y="106"/>
                  <a:pt x="407" y="106"/>
                </a:cubicBezTo>
                <a:cubicBezTo>
                  <a:pt x="409" y="106"/>
                  <a:pt x="411" y="105"/>
                  <a:pt x="413" y="105"/>
                </a:cubicBezTo>
                <a:cubicBezTo>
                  <a:pt x="419" y="128"/>
                  <a:pt x="419" y="128"/>
                  <a:pt x="419" y="128"/>
                </a:cubicBezTo>
                <a:cubicBezTo>
                  <a:pt x="425" y="127"/>
                  <a:pt x="425" y="127"/>
                  <a:pt x="425" y="127"/>
                </a:cubicBezTo>
                <a:cubicBezTo>
                  <a:pt x="420" y="103"/>
                  <a:pt x="420" y="103"/>
                  <a:pt x="420" y="103"/>
                </a:cubicBezTo>
                <a:cubicBezTo>
                  <a:pt x="422" y="103"/>
                  <a:pt x="424" y="102"/>
                  <a:pt x="426" y="102"/>
                </a:cubicBezTo>
                <a:cubicBezTo>
                  <a:pt x="431" y="126"/>
                  <a:pt x="431" y="126"/>
                  <a:pt x="431" y="126"/>
                </a:cubicBezTo>
                <a:cubicBezTo>
                  <a:pt x="437" y="124"/>
                  <a:pt x="437" y="124"/>
                  <a:pt x="437" y="124"/>
                </a:cubicBezTo>
                <a:cubicBezTo>
                  <a:pt x="432" y="101"/>
                  <a:pt x="432" y="101"/>
                  <a:pt x="432" y="101"/>
                </a:cubicBezTo>
                <a:cubicBezTo>
                  <a:pt x="434" y="100"/>
                  <a:pt x="436" y="100"/>
                  <a:pt x="438" y="99"/>
                </a:cubicBezTo>
                <a:cubicBezTo>
                  <a:pt x="442" y="123"/>
                  <a:pt x="442" y="123"/>
                  <a:pt x="442" y="123"/>
                </a:cubicBezTo>
                <a:cubicBezTo>
                  <a:pt x="449" y="122"/>
                  <a:pt x="449" y="122"/>
                  <a:pt x="449" y="122"/>
                </a:cubicBezTo>
                <a:cubicBezTo>
                  <a:pt x="445" y="98"/>
                  <a:pt x="445" y="98"/>
                  <a:pt x="445" y="98"/>
                </a:cubicBezTo>
                <a:cubicBezTo>
                  <a:pt x="447" y="98"/>
                  <a:pt x="449" y="98"/>
                  <a:pt x="451" y="97"/>
                </a:cubicBezTo>
                <a:cubicBezTo>
                  <a:pt x="454" y="121"/>
                  <a:pt x="454" y="121"/>
                  <a:pt x="454" y="121"/>
                </a:cubicBezTo>
                <a:cubicBezTo>
                  <a:pt x="461" y="121"/>
                  <a:pt x="461" y="121"/>
                  <a:pt x="461" y="121"/>
                </a:cubicBezTo>
                <a:cubicBezTo>
                  <a:pt x="457" y="97"/>
                  <a:pt x="457" y="97"/>
                  <a:pt x="457" y="97"/>
                </a:cubicBezTo>
                <a:cubicBezTo>
                  <a:pt x="459" y="96"/>
                  <a:pt x="462" y="96"/>
                  <a:pt x="464" y="96"/>
                </a:cubicBezTo>
                <a:cubicBezTo>
                  <a:pt x="466" y="120"/>
                  <a:pt x="466" y="120"/>
                  <a:pt x="466" y="120"/>
                </a:cubicBezTo>
                <a:cubicBezTo>
                  <a:pt x="473" y="119"/>
                  <a:pt x="473" y="119"/>
                  <a:pt x="473" y="119"/>
                </a:cubicBezTo>
                <a:cubicBezTo>
                  <a:pt x="470" y="95"/>
                  <a:pt x="470" y="95"/>
                  <a:pt x="470" y="95"/>
                </a:cubicBezTo>
                <a:cubicBezTo>
                  <a:pt x="472" y="95"/>
                  <a:pt x="474" y="95"/>
                  <a:pt x="476" y="94"/>
                </a:cubicBezTo>
                <a:cubicBezTo>
                  <a:pt x="478" y="119"/>
                  <a:pt x="478" y="119"/>
                  <a:pt x="478" y="119"/>
                </a:cubicBezTo>
                <a:cubicBezTo>
                  <a:pt x="485" y="118"/>
                  <a:pt x="485" y="118"/>
                  <a:pt x="485" y="118"/>
                </a:cubicBezTo>
                <a:cubicBezTo>
                  <a:pt x="483" y="94"/>
                  <a:pt x="483" y="94"/>
                  <a:pt x="483" y="94"/>
                </a:cubicBezTo>
                <a:cubicBezTo>
                  <a:pt x="485" y="94"/>
                  <a:pt x="487" y="94"/>
                  <a:pt x="489" y="94"/>
                </a:cubicBezTo>
                <a:cubicBezTo>
                  <a:pt x="490" y="118"/>
                  <a:pt x="490" y="118"/>
                  <a:pt x="490" y="118"/>
                </a:cubicBezTo>
                <a:cubicBezTo>
                  <a:pt x="497" y="118"/>
                  <a:pt x="497" y="118"/>
                  <a:pt x="497" y="118"/>
                </a:cubicBezTo>
                <a:cubicBezTo>
                  <a:pt x="496" y="93"/>
                  <a:pt x="496" y="93"/>
                  <a:pt x="496" y="93"/>
                </a:cubicBezTo>
                <a:cubicBezTo>
                  <a:pt x="498" y="93"/>
                  <a:pt x="500" y="93"/>
                  <a:pt x="502" y="93"/>
                </a:cubicBezTo>
                <a:cubicBezTo>
                  <a:pt x="502" y="117"/>
                  <a:pt x="502" y="117"/>
                  <a:pt x="502" y="117"/>
                </a:cubicBezTo>
                <a:cubicBezTo>
                  <a:pt x="509" y="117"/>
                  <a:pt x="509" y="117"/>
                  <a:pt x="509" y="117"/>
                </a:cubicBezTo>
                <a:cubicBezTo>
                  <a:pt x="508" y="93"/>
                  <a:pt x="508" y="93"/>
                  <a:pt x="508" y="93"/>
                </a:cubicBezTo>
                <a:cubicBezTo>
                  <a:pt x="509" y="93"/>
                  <a:pt x="509" y="93"/>
                  <a:pt x="509" y="93"/>
                </a:cubicBezTo>
                <a:cubicBezTo>
                  <a:pt x="510" y="93"/>
                  <a:pt x="512" y="93"/>
                  <a:pt x="513" y="93"/>
                </a:cubicBezTo>
                <a:cubicBezTo>
                  <a:pt x="515" y="93"/>
                  <a:pt x="515" y="93"/>
                  <a:pt x="515" y="93"/>
                </a:cubicBezTo>
                <a:cubicBezTo>
                  <a:pt x="515" y="117"/>
                  <a:pt x="515" y="117"/>
                  <a:pt x="515" y="117"/>
                </a:cubicBezTo>
                <a:cubicBezTo>
                  <a:pt x="521" y="117"/>
                  <a:pt x="521" y="117"/>
                  <a:pt x="521" y="117"/>
                </a:cubicBezTo>
                <a:cubicBezTo>
                  <a:pt x="521" y="93"/>
                  <a:pt x="521" y="93"/>
                  <a:pt x="521" y="93"/>
                </a:cubicBezTo>
                <a:cubicBezTo>
                  <a:pt x="523" y="93"/>
                  <a:pt x="525" y="93"/>
                  <a:pt x="528" y="93"/>
                </a:cubicBezTo>
                <a:cubicBezTo>
                  <a:pt x="527" y="117"/>
                  <a:pt x="527" y="117"/>
                  <a:pt x="527" y="117"/>
                </a:cubicBezTo>
                <a:cubicBezTo>
                  <a:pt x="533" y="118"/>
                  <a:pt x="533" y="118"/>
                  <a:pt x="533" y="118"/>
                </a:cubicBezTo>
                <a:cubicBezTo>
                  <a:pt x="534" y="93"/>
                  <a:pt x="534" y="93"/>
                  <a:pt x="534" y="93"/>
                </a:cubicBezTo>
                <a:cubicBezTo>
                  <a:pt x="536" y="93"/>
                  <a:pt x="538" y="94"/>
                  <a:pt x="540" y="94"/>
                </a:cubicBezTo>
                <a:cubicBezTo>
                  <a:pt x="539" y="118"/>
                  <a:pt x="539" y="118"/>
                  <a:pt x="539" y="118"/>
                </a:cubicBezTo>
                <a:cubicBezTo>
                  <a:pt x="545" y="118"/>
                  <a:pt x="545" y="118"/>
                  <a:pt x="545" y="118"/>
                </a:cubicBezTo>
                <a:cubicBezTo>
                  <a:pt x="547" y="94"/>
                  <a:pt x="547" y="94"/>
                  <a:pt x="547" y="94"/>
                </a:cubicBezTo>
                <a:cubicBezTo>
                  <a:pt x="549" y="94"/>
                  <a:pt x="551" y="95"/>
                  <a:pt x="553" y="95"/>
                </a:cubicBezTo>
                <a:cubicBezTo>
                  <a:pt x="551" y="119"/>
                  <a:pt x="551" y="119"/>
                  <a:pt x="551" y="119"/>
                </a:cubicBezTo>
                <a:cubicBezTo>
                  <a:pt x="557" y="120"/>
                  <a:pt x="557" y="120"/>
                  <a:pt x="557" y="120"/>
                </a:cubicBezTo>
                <a:cubicBezTo>
                  <a:pt x="560" y="95"/>
                  <a:pt x="560" y="95"/>
                  <a:pt x="560" y="95"/>
                </a:cubicBezTo>
                <a:cubicBezTo>
                  <a:pt x="562" y="96"/>
                  <a:pt x="564" y="96"/>
                  <a:pt x="566" y="96"/>
                </a:cubicBezTo>
                <a:cubicBezTo>
                  <a:pt x="563" y="120"/>
                  <a:pt x="563" y="120"/>
                  <a:pt x="563" y="120"/>
                </a:cubicBezTo>
                <a:cubicBezTo>
                  <a:pt x="569" y="121"/>
                  <a:pt x="569" y="121"/>
                  <a:pt x="569" y="121"/>
                </a:cubicBezTo>
                <a:cubicBezTo>
                  <a:pt x="572" y="97"/>
                  <a:pt x="572" y="97"/>
                  <a:pt x="572" y="97"/>
                </a:cubicBezTo>
                <a:cubicBezTo>
                  <a:pt x="574" y="97"/>
                  <a:pt x="576" y="98"/>
                  <a:pt x="579" y="98"/>
                </a:cubicBezTo>
                <a:cubicBezTo>
                  <a:pt x="575" y="122"/>
                  <a:pt x="575" y="122"/>
                  <a:pt x="575" y="122"/>
                </a:cubicBezTo>
                <a:cubicBezTo>
                  <a:pt x="581" y="123"/>
                  <a:pt x="581" y="123"/>
                  <a:pt x="581" y="123"/>
                </a:cubicBezTo>
                <a:cubicBezTo>
                  <a:pt x="585" y="99"/>
                  <a:pt x="585" y="99"/>
                  <a:pt x="585" y="99"/>
                </a:cubicBezTo>
                <a:cubicBezTo>
                  <a:pt x="587" y="99"/>
                  <a:pt x="589" y="100"/>
                  <a:pt x="591" y="100"/>
                </a:cubicBezTo>
                <a:cubicBezTo>
                  <a:pt x="587" y="124"/>
                  <a:pt x="587" y="124"/>
                  <a:pt x="587" y="124"/>
                </a:cubicBezTo>
                <a:cubicBezTo>
                  <a:pt x="593" y="125"/>
                  <a:pt x="593" y="125"/>
                  <a:pt x="593" y="125"/>
                </a:cubicBezTo>
                <a:cubicBezTo>
                  <a:pt x="598" y="101"/>
                  <a:pt x="598" y="101"/>
                  <a:pt x="598" y="101"/>
                </a:cubicBezTo>
                <a:cubicBezTo>
                  <a:pt x="600" y="102"/>
                  <a:pt x="602" y="102"/>
                  <a:pt x="604" y="103"/>
                </a:cubicBezTo>
                <a:cubicBezTo>
                  <a:pt x="599" y="126"/>
                  <a:pt x="599" y="126"/>
                  <a:pt x="599" y="126"/>
                </a:cubicBezTo>
                <a:cubicBezTo>
                  <a:pt x="605" y="128"/>
                  <a:pt x="605" y="128"/>
                  <a:pt x="605" y="128"/>
                </a:cubicBezTo>
                <a:cubicBezTo>
                  <a:pt x="610" y="104"/>
                  <a:pt x="610" y="104"/>
                  <a:pt x="610" y="104"/>
                </a:cubicBezTo>
                <a:cubicBezTo>
                  <a:pt x="612" y="104"/>
                  <a:pt x="614" y="105"/>
                  <a:pt x="616" y="105"/>
                </a:cubicBezTo>
                <a:cubicBezTo>
                  <a:pt x="610" y="129"/>
                  <a:pt x="610" y="129"/>
                  <a:pt x="610" y="129"/>
                </a:cubicBezTo>
                <a:cubicBezTo>
                  <a:pt x="616" y="131"/>
                  <a:pt x="616" y="131"/>
                  <a:pt x="616" y="131"/>
                </a:cubicBezTo>
                <a:cubicBezTo>
                  <a:pt x="623" y="107"/>
                  <a:pt x="623" y="107"/>
                  <a:pt x="623" y="107"/>
                </a:cubicBezTo>
                <a:cubicBezTo>
                  <a:pt x="625" y="108"/>
                  <a:pt x="627" y="108"/>
                  <a:pt x="629" y="109"/>
                </a:cubicBezTo>
                <a:cubicBezTo>
                  <a:pt x="622" y="132"/>
                  <a:pt x="622" y="132"/>
                  <a:pt x="622" y="132"/>
                </a:cubicBezTo>
                <a:cubicBezTo>
                  <a:pt x="628" y="134"/>
                  <a:pt x="628" y="134"/>
                  <a:pt x="628" y="134"/>
                </a:cubicBezTo>
                <a:cubicBezTo>
                  <a:pt x="635" y="111"/>
                  <a:pt x="635" y="111"/>
                  <a:pt x="635" y="111"/>
                </a:cubicBezTo>
                <a:cubicBezTo>
                  <a:pt x="637" y="111"/>
                  <a:pt x="639" y="112"/>
                  <a:pt x="641" y="112"/>
                </a:cubicBezTo>
                <a:cubicBezTo>
                  <a:pt x="634" y="136"/>
                  <a:pt x="634" y="136"/>
                  <a:pt x="634" y="136"/>
                </a:cubicBezTo>
                <a:cubicBezTo>
                  <a:pt x="640" y="138"/>
                  <a:pt x="640" y="138"/>
                  <a:pt x="640" y="138"/>
                </a:cubicBezTo>
                <a:cubicBezTo>
                  <a:pt x="647" y="114"/>
                  <a:pt x="647" y="114"/>
                  <a:pt x="647" y="114"/>
                </a:cubicBezTo>
                <a:cubicBezTo>
                  <a:pt x="649" y="115"/>
                  <a:pt x="651" y="116"/>
                  <a:pt x="653" y="116"/>
                </a:cubicBezTo>
                <a:cubicBezTo>
                  <a:pt x="645" y="139"/>
                  <a:pt x="645" y="139"/>
                  <a:pt x="645" y="139"/>
                </a:cubicBezTo>
                <a:cubicBezTo>
                  <a:pt x="651" y="141"/>
                  <a:pt x="651" y="141"/>
                  <a:pt x="651" y="141"/>
                </a:cubicBezTo>
                <a:cubicBezTo>
                  <a:pt x="659" y="119"/>
                  <a:pt x="659" y="119"/>
                  <a:pt x="659" y="119"/>
                </a:cubicBezTo>
                <a:cubicBezTo>
                  <a:pt x="661" y="119"/>
                  <a:pt x="663" y="120"/>
                  <a:pt x="665" y="121"/>
                </a:cubicBezTo>
                <a:cubicBezTo>
                  <a:pt x="656" y="144"/>
                  <a:pt x="656" y="144"/>
                  <a:pt x="656" y="144"/>
                </a:cubicBezTo>
                <a:cubicBezTo>
                  <a:pt x="662" y="146"/>
                  <a:pt x="662" y="146"/>
                  <a:pt x="662" y="146"/>
                </a:cubicBezTo>
                <a:cubicBezTo>
                  <a:pt x="671" y="123"/>
                  <a:pt x="671" y="123"/>
                  <a:pt x="671" y="123"/>
                </a:cubicBezTo>
                <a:cubicBezTo>
                  <a:pt x="673" y="124"/>
                  <a:pt x="675" y="125"/>
                  <a:pt x="677" y="126"/>
                </a:cubicBezTo>
                <a:cubicBezTo>
                  <a:pt x="668" y="148"/>
                  <a:pt x="668" y="148"/>
                  <a:pt x="668" y="148"/>
                </a:cubicBezTo>
                <a:cubicBezTo>
                  <a:pt x="674" y="150"/>
                  <a:pt x="674" y="150"/>
                  <a:pt x="674" y="150"/>
                </a:cubicBezTo>
                <a:cubicBezTo>
                  <a:pt x="683" y="128"/>
                  <a:pt x="683" y="128"/>
                  <a:pt x="683" y="128"/>
                </a:cubicBezTo>
                <a:cubicBezTo>
                  <a:pt x="685" y="129"/>
                  <a:pt x="687" y="130"/>
                  <a:pt x="689" y="131"/>
                </a:cubicBezTo>
                <a:cubicBezTo>
                  <a:pt x="679" y="153"/>
                  <a:pt x="679" y="153"/>
                  <a:pt x="679" y="153"/>
                </a:cubicBezTo>
                <a:cubicBezTo>
                  <a:pt x="685" y="156"/>
                  <a:pt x="685" y="156"/>
                  <a:pt x="685" y="156"/>
                </a:cubicBezTo>
                <a:cubicBezTo>
                  <a:pt x="695" y="134"/>
                  <a:pt x="695" y="134"/>
                  <a:pt x="695" y="134"/>
                </a:cubicBezTo>
                <a:cubicBezTo>
                  <a:pt x="697" y="134"/>
                  <a:pt x="699" y="135"/>
                  <a:pt x="701" y="136"/>
                </a:cubicBezTo>
                <a:cubicBezTo>
                  <a:pt x="690" y="158"/>
                  <a:pt x="690" y="158"/>
                  <a:pt x="690" y="158"/>
                </a:cubicBezTo>
                <a:cubicBezTo>
                  <a:pt x="695" y="161"/>
                  <a:pt x="695" y="161"/>
                  <a:pt x="695" y="161"/>
                </a:cubicBezTo>
                <a:cubicBezTo>
                  <a:pt x="706" y="139"/>
                  <a:pt x="706" y="139"/>
                  <a:pt x="706" y="139"/>
                </a:cubicBezTo>
                <a:cubicBezTo>
                  <a:pt x="708" y="140"/>
                  <a:pt x="710" y="141"/>
                  <a:pt x="712" y="142"/>
                </a:cubicBezTo>
                <a:cubicBezTo>
                  <a:pt x="701" y="164"/>
                  <a:pt x="701" y="164"/>
                  <a:pt x="701" y="164"/>
                </a:cubicBezTo>
                <a:cubicBezTo>
                  <a:pt x="706" y="167"/>
                  <a:pt x="706" y="167"/>
                  <a:pt x="706" y="167"/>
                </a:cubicBezTo>
                <a:cubicBezTo>
                  <a:pt x="718" y="145"/>
                  <a:pt x="718" y="145"/>
                  <a:pt x="718" y="145"/>
                </a:cubicBezTo>
                <a:cubicBezTo>
                  <a:pt x="720" y="146"/>
                  <a:pt x="721" y="147"/>
                  <a:pt x="723" y="148"/>
                </a:cubicBezTo>
                <a:cubicBezTo>
                  <a:pt x="711" y="169"/>
                  <a:pt x="711" y="169"/>
                  <a:pt x="711" y="169"/>
                </a:cubicBezTo>
                <a:cubicBezTo>
                  <a:pt x="717" y="172"/>
                  <a:pt x="717" y="172"/>
                  <a:pt x="717" y="172"/>
                </a:cubicBezTo>
                <a:cubicBezTo>
                  <a:pt x="729" y="152"/>
                  <a:pt x="729" y="152"/>
                  <a:pt x="729" y="152"/>
                </a:cubicBezTo>
                <a:cubicBezTo>
                  <a:pt x="731" y="153"/>
                  <a:pt x="733" y="154"/>
                  <a:pt x="734" y="155"/>
                </a:cubicBezTo>
                <a:cubicBezTo>
                  <a:pt x="722" y="175"/>
                  <a:pt x="722" y="175"/>
                  <a:pt x="722" y="175"/>
                </a:cubicBezTo>
                <a:cubicBezTo>
                  <a:pt x="727" y="179"/>
                  <a:pt x="727" y="179"/>
                  <a:pt x="727" y="179"/>
                </a:cubicBezTo>
                <a:cubicBezTo>
                  <a:pt x="740" y="158"/>
                  <a:pt x="740" y="158"/>
                  <a:pt x="740" y="158"/>
                </a:cubicBezTo>
                <a:cubicBezTo>
                  <a:pt x="742" y="159"/>
                  <a:pt x="743" y="161"/>
                  <a:pt x="745" y="162"/>
                </a:cubicBezTo>
                <a:cubicBezTo>
                  <a:pt x="732" y="182"/>
                  <a:pt x="732" y="182"/>
                  <a:pt x="732" y="182"/>
                </a:cubicBezTo>
                <a:cubicBezTo>
                  <a:pt x="737" y="185"/>
                  <a:pt x="737" y="185"/>
                  <a:pt x="737" y="185"/>
                </a:cubicBezTo>
                <a:cubicBezTo>
                  <a:pt x="751" y="165"/>
                  <a:pt x="751" y="165"/>
                  <a:pt x="751" y="165"/>
                </a:cubicBezTo>
                <a:cubicBezTo>
                  <a:pt x="752" y="166"/>
                  <a:pt x="754" y="168"/>
                  <a:pt x="756" y="169"/>
                </a:cubicBezTo>
                <a:cubicBezTo>
                  <a:pt x="742" y="189"/>
                  <a:pt x="742" y="189"/>
                  <a:pt x="742" y="189"/>
                </a:cubicBezTo>
                <a:cubicBezTo>
                  <a:pt x="747" y="192"/>
                  <a:pt x="747" y="192"/>
                  <a:pt x="747" y="192"/>
                </a:cubicBezTo>
                <a:cubicBezTo>
                  <a:pt x="761" y="173"/>
                  <a:pt x="761" y="173"/>
                  <a:pt x="761" y="173"/>
                </a:cubicBezTo>
                <a:cubicBezTo>
                  <a:pt x="763" y="174"/>
                  <a:pt x="765" y="175"/>
                  <a:pt x="766" y="176"/>
                </a:cubicBezTo>
                <a:cubicBezTo>
                  <a:pt x="752" y="196"/>
                  <a:pt x="752" y="196"/>
                  <a:pt x="752" y="196"/>
                </a:cubicBezTo>
                <a:cubicBezTo>
                  <a:pt x="757" y="199"/>
                  <a:pt x="757" y="199"/>
                  <a:pt x="757" y="199"/>
                </a:cubicBezTo>
                <a:cubicBezTo>
                  <a:pt x="771" y="180"/>
                  <a:pt x="771" y="180"/>
                  <a:pt x="771" y="180"/>
                </a:cubicBezTo>
                <a:cubicBezTo>
                  <a:pt x="773" y="182"/>
                  <a:pt x="775" y="183"/>
                  <a:pt x="776" y="184"/>
                </a:cubicBezTo>
                <a:cubicBezTo>
                  <a:pt x="761" y="203"/>
                  <a:pt x="761" y="203"/>
                  <a:pt x="761" y="203"/>
                </a:cubicBezTo>
                <a:cubicBezTo>
                  <a:pt x="766" y="207"/>
                  <a:pt x="766" y="207"/>
                  <a:pt x="766" y="207"/>
                </a:cubicBezTo>
                <a:cubicBezTo>
                  <a:pt x="782" y="188"/>
                  <a:pt x="782" y="188"/>
                  <a:pt x="782" y="188"/>
                </a:cubicBezTo>
                <a:cubicBezTo>
                  <a:pt x="783" y="189"/>
                  <a:pt x="785" y="191"/>
                  <a:pt x="786" y="192"/>
                </a:cubicBezTo>
                <a:cubicBezTo>
                  <a:pt x="771" y="211"/>
                  <a:pt x="771" y="211"/>
                  <a:pt x="771" y="211"/>
                </a:cubicBezTo>
                <a:cubicBezTo>
                  <a:pt x="776" y="215"/>
                  <a:pt x="776" y="215"/>
                  <a:pt x="776" y="215"/>
                </a:cubicBezTo>
                <a:cubicBezTo>
                  <a:pt x="791" y="196"/>
                  <a:pt x="791" y="196"/>
                  <a:pt x="791" y="196"/>
                </a:cubicBezTo>
                <a:cubicBezTo>
                  <a:pt x="793" y="198"/>
                  <a:pt x="795" y="199"/>
                  <a:pt x="796" y="201"/>
                </a:cubicBezTo>
                <a:cubicBezTo>
                  <a:pt x="780" y="219"/>
                  <a:pt x="780" y="219"/>
                  <a:pt x="780" y="219"/>
                </a:cubicBezTo>
                <a:cubicBezTo>
                  <a:pt x="785" y="223"/>
                  <a:pt x="785" y="223"/>
                  <a:pt x="785" y="223"/>
                </a:cubicBezTo>
                <a:cubicBezTo>
                  <a:pt x="801" y="205"/>
                  <a:pt x="801" y="205"/>
                  <a:pt x="801" y="205"/>
                </a:cubicBezTo>
                <a:cubicBezTo>
                  <a:pt x="802" y="206"/>
                  <a:pt x="804" y="208"/>
                  <a:pt x="806" y="209"/>
                </a:cubicBezTo>
                <a:cubicBezTo>
                  <a:pt x="789" y="227"/>
                  <a:pt x="789" y="227"/>
                  <a:pt x="789" y="227"/>
                </a:cubicBezTo>
                <a:cubicBezTo>
                  <a:pt x="793" y="231"/>
                  <a:pt x="793" y="231"/>
                  <a:pt x="793" y="231"/>
                </a:cubicBezTo>
                <a:cubicBezTo>
                  <a:pt x="810" y="214"/>
                  <a:pt x="810" y="214"/>
                  <a:pt x="810" y="214"/>
                </a:cubicBezTo>
                <a:cubicBezTo>
                  <a:pt x="812" y="215"/>
                  <a:pt x="813" y="217"/>
                  <a:pt x="815" y="218"/>
                </a:cubicBezTo>
                <a:cubicBezTo>
                  <a:pt x="798" y="235"/>
                  <a:pt x="798" y="235"/>
                  <a:pt x="798" y="235"/>
                </a:cubicBezTo>
                <a:cubicBezTo>
                  <a:pt x="802" y="240"/>
                  <a:pt x="802" y="240"/>
                  <a:pt x="802" y="240"/>
                </a:cubicBezTo>
                <a:cubicBezTo>
                  <a:pt x="819" y="223"/>
                  <a:pt x="819" y="223"/>
                  <a:pt x="819" y="223"/>
                </a:cubicBezTo>
                <a:cubicBezTo>
                  <a:pt x="821" y="224"/>
                  <a:pt x="822" y="226"/>
                  <a:pt x="824" y="227"/>
                </a:cubicBezTo>
                <a:cubicBezTo>
                  <a:pt x="806" y="244"/>
                  <a:pt x="806" y="244"/>
                  <a:pt x="806" y="244"/>
                </a:cubicBezTo>
                <a:cubicBezTo>
                  <a:pt x="810" y="248"/>
                  <a:pt x="810" y="248"/>
                  <a:pt x="810" y="248"/>
                </a:cubicBezTo>
                <a:cubicBezTo>
                  <a:pt x="828" y="232"/>
                  <a:pt x="828" y="232"/>
                  <a:pt x="828" y="232"/>
                </a:cubicBezTo>
                <a:cubicBezTo>
                  <a:pt x="829" y="234"/>
                  <a:pt x="831" y="235"/>
                  <a:pt x="832" y="237"/>
                </a:cubicBezTo>
                <a:cubicBezTo>
                  <a:pt x="814" y="253"/>
                  <a:pt x="814" y="253"/>
                  <a:pt x="814" y="253"/>
                </a:cubicBezTo>
                <a:cubicBezTo>
                  <a:pt x="818" y="257"/>
                  <a:pt x="818" y="257"/>
                  <a:pt x="818" y="257"/>
                </a:cubicBezTo>
                <a:cubicBezTo>
                  <a:pt x="837" y="242"/>
                  <a:pt x="837" y="242"/>
                  <a:pt x="837" y="242"/>
                </a:cubicBezTo>
                <a:cubicBezTo>
                  <a:pt x="838" y="243"/>
                  <a:pt x="839" y="245"/>
                  <a:pt x="841" y="246"/>
                </a:cubicBezTo>
                <a:cubicBezTo>
                  <a:pt x="822" y="262"/>
                  <a:pt x="822" y="262"/>
                  <a:pt x="822" y="262"/>
                </a:cubicBezTo>
                <a:cubicBezTo>
                  <a:pt x="826" y="267"/>
                  <a:pt x="826" y="267"/>
                  <a:pt x="826" y="267"/>
                </a:cubicBezTo>
                <a:cubicBezTo>
                  <a:pt x="845" y="252"/>
                  <a:pt x="845" y="252"/>
                  <a:pt x="845" y="252"/>
                </a:cubicBezTo>
                <a:cubicBezTo>
                  <a:pt x="846" y="253"/>
                  <a:pt x="847" y="255"/>
                  <a:pt x="849" y="256"/>
                </a:cubicBezTo>
                <a:cubicBezTo>
                  <a:pt x="830" y="271"/>
                  <a:pt x="830" y="271"/>
                  <a:pt x="830" y="271"/>
                </a:cubicBezTo>
                <a:cubicBezTo>
                  <a:pt x="833" y="276"/>
                  <a:pt x="833" y="276"/>
                  <a:pt x="833" y="276"/>
                </a:cubicBezTo>
                <a:cubicBezTo>
                  <a:pt x="853" y="262"/>
                  <a:pt x="853" y="262"/>
                  <a:pt x="853" y="262"/>
                </a:cubicBezTo>
                <a:cubicBezTo>
                  <a:pt x="854" y="263"/>
                  <a:pt x="855" y="265"/>
                  <a:pt x="856" y="267"/>
                </a:cubicBezTo>
                <a:cubicBezTo>
                  <a:pt x="837" y="281"/>
                  <a:pt x="837" y="281"/>
                  <a:pt x="837" y="281"/>
                </a:cubicBezTo>
                <a:cubicBezTo>
                  <a:pt x="841" y="286"/>
                  <a:pt x="841" y="286"/>
                  <a:pt x="841" y="286"/>
                </a:cubicBezTo>
                <a:cubicBezTo>
                  <a:pt x="860" y="272"/>
                  <a:pt x="860" y="272"/>
                  <a:pt x="860" y="272"/>
                </a:cubicBezTo>
                <a:cubicBezTo>
                  <a:pt x="861" y="274"/>
                  <a:pt x="863" y="275"/>
                  <a:pt x="864" y="277"/>
                </a:cubicBezTo>
                <a:cubicBezTo>
                  <a:pt x="844" y="291"/>
                  <a:pt x="844" y="291"/>
                  <a:pt x="844" y="291"/>
                </a:cubicBezTo>
                <a:cubicBezTo>
                  <a:pt x="845" y="292"/>
                  <a:pt x="845" y="292"/>
                  <a:pt x="845" y="292"/>
                </a:cubicBezTo>
                <a:cubicBezTo>
                  <a:pt x="845" y="293"/>
                  <a:pt x="847" y="296"/>
                  <a:pt x="847" y="296"/>
                </a:cubicBezTo>
                <a:cubicBezTo>
                  <a:pt x="868" y="282"/>
                  <a:pt x="868" y="282"/>
                  <a:pt x="868" y="282"/>
                </a:cubicBezTo>
                <a:cubicBezTo>
                  <a:pt x="869" y="284"/>
                  <a:pt x="870" y="286"/>
                  <a:pt x="871" y="288"/>
                </a:cubicBezTo>
                <a:cubicBezTo>
                  <a:pt x="851" y="301"/>
                  <a:pt x="851" y="301"/>
                  <a:pt x="851" y="301"/>
                </a:cubicBezTo>
                <a:cubicBezTo>
                  <a:pt x="854" y="306"/>
                  <a:pt x="854" y="306"/>
                  <a:pt x="854" y="306"/>
                </a:cubicBezTo>
                <a:cubicBezTo>
                  <a:pt x="874" y="293"/>
                  <a:pt x="874" y="293"/>
                  <a:pt x="874" y="293"/>
                </a:cubicBezTo>
                <a:cubicBezTo>
                  <a:pt x="876" y="295"/>
                  <a:pt x="877" y="297"/>
                  <a:pt x="878" y="298"/>
                </a:cubicBezTo>
                <a:cubicBezTo>
                  <a:pt x="857" y="311"/>
                  <a:pt x="857" y="311"/>
                  <a:pt x="857" y="311"/>
                </a:cubicBezTo>
                <a:cubicBezTo>
                  <a:pt x="860" y="316"/>
                  <a:pt x="860" y="316"/>
                  <a:pt x="860" y="316"/>
                </a:cubicBezTo>
                <a:cubicBezTo>
                  <a:pt x="881" y="304"/>
                  <a:pt x="881" y="304"/>
                  <a:pt x="881" y="304"/>
                </a:cubicBezTo>
                <a:cubicBezTo>
                  <a:pt x="882" y="306"/>
                  <a:pt x="883" y="308"/>
                  <a:pt x="884" y="309"/>
                </a:cubicBezTo>
                <a:cubicBezTo>
                  <a:pt x="863" y="321"/>
                  <a:pt x="863" y="321"/>
                  <a:pt x="863" y="321"/>
                </a:cubicBezTo>
                <a:cubicBezTo>
                  <a:pt x="866" y="327"/>
                  <a:pt x="866" y="327"/>
                  <a:pt x="866" y="327"/>
                </a:cubicBezTo>
                <a:cubicBezTo>
                  <a:pt x="887" y="315"/>
                  <a:pt x="887" y="315"/>
                  <a:pt x="887" y="315"/>
                </a:cubicBezTo>
                <a:cubicBezTo>
                  <a:pt x="888" y="317"/>
                  <a:pt x="889" y="319"/>
                  <a:pt x="890" y="321"/>
                </a:cubicBezTo>
                <a:cubicBezTo>
                  <a:pt x="869" y="332"/>
                  <a:pt x="869" y="332"/>
                  <a:pt x="869" y="332"/>
                </a:cubicBezTo>
                <a:cubicBezTo>
                  <a:pt x="872" y="338"/>
                  <a:pt x="872" y="338"/>
                  <a:pt x="872" y="338"/>
                </a:cubicBezTo>
                <a:cubicBezTo>
                  <a:pt x="893" y="326"/>
                  <a:pt x="893" y="326"/>
                  <a:pt x="893" y="326"/>
                </a:cubicBezTo>
                <a:cubicBezTo>
                  <a:pt x="894" y="328"/>
                  <a:pt x="895" y="330"/>
                  <a:pt x="896" y="332"/>
                </a:cubicBezTo>
                <a:cubicBezTo>
                  <a:pt x="874" y="343"/>
                  <a:pt x="874" y="343"/>
                  <a:pt x="874" y="343"/>
                </a:cubicBezTo>
                <a:cubicBezTo>
                  <a:pt x="877" y="348"/>
                  <a:pt x="877" y="348"/>
                  <a:pt x="877" y="348"/>
                </a:cubicBezTo>
                <a:cubicBezTo>
                  <a:pt x="899" y="338"/>
                  <a:pt x="899" y="338"/>
                  <a:pt x="899" y="338"/>
                </a:cubicBezTo>
                <a:cubicBezTo>
                  <a:pt x="900" y="340"/>
                  <a:pt x="901" y="342"/>
                  <a:pt x="902" y="344"/>
                </a:cubicBezTo>
                <a:cubicBezTo>
                  <a:pt x="880" y="354"/>
                  <a:pt x="880" y="354"/>
                  <a:pt x="880" y="354"/>
                </a:cubicBezTo>
                <a:cubicBezTo>
                  <a:pt x="880" y="355"/>
                  <a:pt x="880" y="355"/>
                  <a:pt x="880" y="355"/>
                </a:cubicBezTo>
                <a:cubicBezTo>
                  <a:pt x="881" y="356"/>
                  <a:pt x="882" y="359"/>
                  <a:pt x="882" y="359"/>
                </a:cubicBezTo>
                <a:cubicBezTo>
                  <a:pt x="904" y="350"/>
                  <a:pt x="904" y="350"/>
                  <a:pt x="904" y="350"/>
                </a:cubicBezTo>
                <a:cubicBezTo>
                  <a:pt x="905" y="351"/>
                  <a:pt x="906" y="353"/>
                  <a:pt x="907" y="355"/>
                </a:cubicBezTo>
                <a:cubicBezTo>
                  <a:pt x="884" y="365"/>
                  <a:pt x="884" y="365"/>
                  <a:pt x="884" y="365"/>
                </a:cubicBezTo>
                <a:cubicBezTo>
                  <a:pt x="887" y="370"/>
                  <a:pt x="887" y="370"/>
                  <a:pt x="887" y="370"/>
                </a:cubicBezTo>
                <a:cubicBezTo>
                  <a:pt x="909" y="361"/>
                  <a:pt x="909" y="361"/>
                  <a:pt x="909" y="361"/>
                </a:cubicBezTo>
                <a:cubicBezTo>
                  <a:pt x="910" y="363"/>
                  <a:pt x="911" y="365"/>
                  <a:pt x="912" y="367"/>
                </a:cubicBezTo>
                <a:cubicBezTo>
                  <a:pt x="889" y="376"/>
                  <a:pt x="889" y="376"/>
                  <a:pt x="889" y="376"/>
                </a:cubicBezTo>
                <a:cubicBezTo>
                  <a:pt x="891" y="382"/>
                  <a:pt x="891" y="382"/>
                  <a:pt x="891" y="382"/>
                </a:cubicBezTo>
                <a:cubicBezTo>
                  <a:pt x="914" y="373"/>
                  <a:pt x="914" y="373"/>
                  <a:pt x="914" y="373"/>
                </a:cubicBezTo>
                <a:cubicBezTo>
                  <a:pt x="915" y="375"/>
                  <a:pt x="915" y="377"/>
                  <a:pt x="916" y="379"/>
                </a:cubicBezTo>
                <a:cubicBezTo>
                  <a:pt x="893" y="387"/>
                  <a:pt x="893" y="387"/>
                  <a:pt x="893" y="387"/>
                </a:cubicBezTo>
                <a:cubicBezTo>
                  <a:pt x="895" y="393"/>
                  <a:pt x="895" y="393"/>
                  <a:pt x="895" y="393"/>
                </a:cubicBezTo>
                <a:cubicBezTo>
                  <a:pt x="918" y="385"/>
                  <a:pt x="918" y="385"/>
                  <a:pt x="918" y="385"/>
                </a:cubicBezTo>
                <a:cubicBezTo>
                  <a:pt x="919" y="387"/>
                  <a:pt x="919" y="389"/>
                  <a:pt x="920" y="391"/>
                </a:cubicBezTo>
                <a:cubicBezTo>
                  <a:pt x="897" y="399"/>
                  <a:pt x="897" y="399"/>
                  <a:pt x="897" y="399"/>
                </a:cubicBezTo>
                <a:cubicBezTo>
                  <a:pt x="899" y="405"/>
                  <a:pt x="899" y="405"/>
                  <a:pt x="899" y="405"/>
                </a:cubicBezTo>
                <a:cubicBezTo>
                  <a:pt x="922" y="398"/>
                  <a:pt x="922" y="398"/>
                  <a:pt x="922" y="398"/>
                </a:cubicBezTo>
                <a:cubicBezTo>
                  <a:pt x="922" y="400"/>
                  <a:pt x="923" y="402"/>
                  <a:pt x="924" y="404"/>
                </a:cubicBezTo>
                <a:cubicBezTo>
                  <a:pt x="900" y="410"/>
                  <a:pt x="900" y="410"/>
                  <a:pt x="900" y="410"/>
                </a:cubicBezTo>
                <a:cubicBezTo>
                  <a:pt x="901" y="411"/>
                  <a:pt x="901" y="411"/>
                  <a:pt x="901" y="411"/>
                </a:cubicBezTo>
                <a:cubicBezTo>
                  <a:pt x="901" y="413"/>
                  <a:pt x="901" y="414"/>
                  <a:pt x="902" y="415"/>
                </a:cubicBezTo>
                <a:cubicBezTo>
                  <a:pt x="902" y="416"/>
                  <a:pt x="902" y="416"/>
                  <a:pt x="902" y="416"/>
                </a:cubicBezTo>
                <a:cubicBezTo>
                  <a:pt x="925" y="410"/>
                  <a:pt x="925" y="410"/>
                  <a:pt x="925" y="410"/>
                </a:cubicBezTo>
                <a:cubicBezTo>
                  <a:pt x="926" y="412"/>
                  <a:pt x="926" y="414"/>
                  <a:pt x="927" y="416"/>
                </a:cubicBezTo>
                <a:cubicBezTo>
                  <a:pt x="903" y="422"/>
                  <a:pt x="903" y="422"/>
                  <a:pt x="903" y="422"/>
                </a:cubicBezTo>
                <a:cubicBezTo>
                  <a:pt x="905" y="428"/>
                  <a:pt x="905" y="428"/>
                  <a:pt x="905" y="428"/>
                </a:cubicBezTo>
                <a:cubicBezTo>
                  <a:pt x="928" y="422"/>
                  <a:pt x="928" y="422"/>
                  <a:pt x="928" y="422"/>
                </a:cubicBezTo>
                <a:cubicBezTo>
                  <a:pt x="929" y="424"/>
                  <a:pt x="929" y="427"/>
                  <a:pt x="930" y="429"/>
                </a:cubicBezTo>
                <a:cubicBezTo>
                  <a:pt x="906" y="434"/>
                  <a:pt x="906" y="434"/>
                  <a:pt x="906" y="434"/>
                </a:cubicBezTo>
                <a:cubicBezTo>
                  <a:pt x="907" y="440"/>
                  <a:pt x="907" y="440"/>
                  <a:pt x="907" y="440"/>
                </a:cubicBezTo>
                <a:cubicBezTo>
                  <a:pt x="931" y="435"/>
                  <a:pt x="931" y="435"/>
                  <a:pt x="931" y="435"/>
                </a:cubicBezTo>
                <a:cubicBezTo>
                  <a:pt x="932" y="437"/>
                  <a:pt x="932" y="439"/>
                  <a:pt x="932" y="441"/>
                </a:cubicBezTo>
                <a:cubicBezTo>
                  <a:pt x="908" y="445"/>
                  <a:pt x="908" y="445"/>
                  <a:pt x="908" y="445"/>
                </a:cubicBezTo>
                <a:cubicBezTo>
                  <a:pt x="910" y="452"/>
                  <a:pt x="910" y="452"/>
                  <a:pt x="910" y="452"/>
                </a:cubicBezTo>
                <a:cubicBezTo>
                  <a:pt x="934" y="448"/>
                  <a:pt x="934" y="448"/>
                  <a:pt x="934" y="448"/>
                </a:cubicBezTo>
                <a:cubicBezTo>
                  <a:pt x="934" y="450"/>
                  <a:pt x="934" y="452"/>
                  <a:pt x="935" y="454"/>
                </a:cubicBezTo>
                <a:cubicBezTo>
                  <a:pt x="910" y="457"/>
                  <a:pt x="910" y="457"/>
                  <a:pt x="910" y="457"/>
                </a:cubicBezTo>
                <a:cubicBezTo>
                  <a:pt x="911" y="464"/>
                  <a:pt x="911" y="464"/>
                  <a:pt x="911" y="464"/>
                </a:cubicBezTo>
                <a:cubicBezTo>
                  <a:pt x="935" y="460"/>
                  <a:pt x="935" y="460"/>
                  <a:pt x="935" y="460"/>
                </a:cubicBezTo>
                <a:cubicBezTo>
                  <a:pt x="936" y="462"/>
                  <a:pt x="936" y="464"/>
                  <a:pt x="936" y="466"/>
                </a:cubicBezTo>
                <a:cubicBezTo>
                  <a:pt x="912" y="469"/>
                  <a:pt x="912" y="469"/>
                  <a:pt x="912" y="469"/>
                </a:cubicBezTo>
                <a:cubicBezTo>
                  <a:pt x="913" y="476"/>
                  <a:pt x="913" y="476"/>
                  <a:pt x="913" y="476"/>
                </a:cubicBezTo>
                <a:cubicBezTo>
                  <a:pt x="937" y="473"/>
                  <a:pt x="937" y="473"/>
                  <a:pt x="937" y="473"/>
                </a:cubicBezTo>
                <a:cubicBezTo>
                  <a:pt x="937" y="475"/>
                  <a:pt x="937" y="477"/>
                  <a:pt x="938" y="479"/>
                </a:cubicBezTo>
                <a:cubicBezTo>
                  <a:pt x="913" y="481"/>
                  <a:pt x="913" y="481"/>
                  <a:pt x="913" y="481"/>
                </a:cubicBezTo>
                <a:cubicBezTo>
                  <a:pt x="914" y="488"/>
                  <a:pt x="914" y="488"/>
                  <a:pt x="914" y="488"/>
                </a:cubicBezTo>
                <a:cubicBezTo>
                  <a:pt x="938" y="486"/>
                  <a:pt x="938" y="486"/>
                  <a:pt x="938" y="486"/>
                </a:cubicBezTo>
                <a:cubicBezTo>
                  <a:pt x="938" y="488"/>
                  <a:pt x="939" y="490"/>
                  <a:pt x="939" y="492"/>
                </a:cubicBezTo>
                <a:cubicBezTo>
                  <a:pt x="914" y="493"/>
                  <a:pt x="914" y="493"/>
                  <a:pt x="914" y="493"/>
                </a:cubicBezTo>
                <a:cubicBezTo>
                  <a:pt x="915" y="500"/>
                  <a:pt x="915" y="500"/>
                  <a:pt x="915" y="500"/>
                </a:cubicBezTo>
                <a:cubicBezTo>
                  <a:pt x="939" y="499"/>
                  <a:pt x="939" y="499"/>
                  <a:pt x="939" y="499"/>
                </a:cubicBezTo>
                <a:cubicBezTo>
                  <a:pt x="939" y="501"/>
                  <a:pt x="939" y="503"/>
                  <a:pt x="939" y="505"/>
                </a:cubicBezTo>
                <a:cubicBezTo>
                  <a:pt x="915" y="506"/>
                  <a:pt x="915" y="506"/>
                  <a:pt x="915" y="506"/>
                </a:cubicBezTo>
                <a:cubicBezTo>
                  <a:pt x="915" y="512"/>
                  <a:pt x="915" y="512"/>
                  <a:pt x="915" y="512"/>
                </a:cubicBezTo>
                <a:cubicBezTo>
                  <a:pt x="939" y="511"/>
                  <a:pt x="939" y="511"/>
                  <a:pt x="939" y="511"/>
                </a:cubicBezTo>
                <a:cubicBezTo>
                  <a:pt x="940" y="513"/>
                  <a:pt x="940" y="516"/>
                  <a:pt x="940" y="518"/>
                </a:cubicBezTo>
                <a:cubicBezTo>
                  <a:pt x="915" y="518"/>
                  <a:pt x="915" y="518"/>
                  <a:pt x="915" y="518"/>
                </a:cubicBezTo>
                <a:cubicBezTo>
                  <a:pt x="915" y="524"/>
                  <a:pt x="915" y="524"/>
                  <a:pt x="915" y="524"/>
                </a:cubicBezTo>
                <a:cubicBezTo>
                  <a:pt x="940" y="525"/>
                  <a:pt x="940" y="525"/>
                  <a:pt x="940" y="525"/>
                </a:cubicBezTo>
                <a:cubicBezTo>
                  <a:pt x="939" y="527"/>
                  <a:pt x="939" y="529"/>
                  <a:pt x="939" y="531"/>
                </a:cubicBezTo>
                <a:cubicBezTo>
                  <a:pt x="915" y="530"/>
                  <a:pt x="915" y="530"/>
                  <a:pt x="915" y="530"/>
                </a:cubicBezTo>
                <a:cubicBezTo>
                  <a:pt x="915" y="537"/>
                  <a:pt x="915" y="537"/>
                  <a:pt x="915" y="537"/>
                </a:cubicBezTo>
                <a:cubicBezTo>
                  <a:pt x="939" y="538"/>
                  <a:pt x="939" y="538"/>
                  <a:pt x="939" y="538"/>
                </a:cubicBezTo>
                <a:cubicBezTo>
                  <a:pt x="939" y="540"/>
                  <a:pt x="939" y="542"/>
                  <a:pt x="939" y="544"/>
                </a:cubicBezTo>
                <a:cubicBezTo>
                  <a:pt x="915" y="542"/>
                  <a:pt x="915" y="542"/>
                  <a:pt x="915" y="542"/>
                </a:cubicBezTo>
                <a:cubicBezTo>
                  <a:pt x="914" y="549"/>
                  <a:pt x="914" y="549"/>
                  <a:pt x="914" y="549"/>
                </a:cubicBezTo>
                <a:cubicBezTo>
                  <a:pt x="938" y="550"/>
                  <a:pt x="938" y="550"/>
                  <a:pt x="938" y="550"/>
                </a:cubicBezTo>
                <a:cubicBezTo>
                  <a:pt x="938" y="552"/>
                  <a:pt x="938" y="554"/>
                  <a:pt x="938" y="557"/>
                </a:cubicBezTo>
                <a:cubicBezTo>
                  <a:pt x="914" y="554"/>
                  <a:pt x="914" y="554"/>
                  <a:pt x="914" y="554"/>
                </a:cubicBezTo>
                <a:cubicBezTo>
                  <a:pt x="913" y="561"/>
                  <a:pt x="913" y="561"/>
                  <a:pt x="913" y="561"/>
                </a:cubicBezTo>
                <a:cubicBezTo>
                  <a:pt x="937" y="563"/>
                  <a:pt x="937" y="563"/>
                  <a:pt x="937" y="563"/>
                </a:cubicBezTo>
                <a:cubicBezTo>
                  <a:pt x="937" y="565"/>
                  <a:pt x="937" y="567"/>
                  <a:pt x="937" y="569"/>
                </a:cubicBezTo>
                <a:cubicBezTo>
                  <a:pt x="912" y="566"/>
                  <a:pt x="912" y="566"/>
                  <a:pt x="912" y="566"/>
                </a:cubicBezTo>
                <a:cubicBezTo>
                  <a:pt x="912" y="573"/>
                  <a:pt x="912" y="573"/>
                  <a:pt x="912" y="573"/>
                </a:cubicBezTo>
                <a:cubicBezTo>
                  <a:pt x="936" y="576"/>
                  <a:pt x="936" y="576"/>
                  <a:pt x="936" y="576"/>
                </a:cubicBezTo>
                <a:cubicBezTo>
                  <a:pt x="936" y="578"/>
                  <a:pt x="935" y="580"/>
                  <a:pt x="935" y="582"/>
                </a:cubicBezTo>
                <a:cubicBezTo>
                  <a:pt x="911" y="578"/>
                  <a:pt x="911" y="578"/>
                  <a:pt x="911" y="578"/>
                </a:cubicBezTo>
                <a:cubicBezTo>
                  <a:pt x="910" y="585"/>
                  <a:pt x="910" y="585"/>
                  <a:pt x="910" y="585"/>
                </a:cubicBezTo>
                <a:cubicBezTo>
                  <a:pt x="934" y="589"/>
                  <a:pt x="934" y="589"/>
                  <a:pt x="934" y="589"/>
                </a:cubicBezTo>
                <a:cubicBezTo>
                  <a:pt x="934" y="591"/>
                  <a:pt x="933" y="593"/>
                  <a:pt x="933" y="595"/>
                </a:cubicBezTo>
                <a:cubicBezTo>
                  <a:pt x="909" y="590"/>
                  <a:pt x="909" y="590"/>
                  <a:pt x="909" y="590"/>
                </a:cubicBezTo>
                <a:cubicBezTo>
                  <a:pt x="908" y="597"/>
                  <a:pt x="908" y="597"/>
                  <a:pt x="908" y="597"/>
                </a:cubicBezTo>
                <a:cubicBezTo>
                  <a:pt x="932" y="601"/>
                  <a:pt x="932" y="601"/>
                  <a:pt x="932" y="601"/>
                </a:cubicBezTo>
                <a:cubicBezTo>
                  <a:pt x="931" y="603"/>
                  <a:pt x="931" y="605"/>
                  <a:pt x="930" y="607"/>
                </a:cubicBezTo>
                <a:cubicBezTo>
                  <a:pt x="907" y="602"/>
                  <a:pt x="907" y="602"/>
                  <a:pt x="907" y="602"/>
                </a:cubicBezTo>
                <a:cubicBezTo>
                  <a:pt x="905" y="608"/>
                  <a:pt x="905" y="608"/>
                  <a:pt x="905" y="608"/>
                </a:cubicBezTo>
                <a:cubicBezTo>
                  <a:pt x="929" y="614"/>
                  <a:pt x="929" y="614"/>
                  <a:pt x="929" y="614"/>
                </a:cubicBezTo>
                <a:cubicBezTo>
                  <a:pt x="929" y="616"/>
                  <a:pt x="928" y="618"/>
                  <a:pt x="928" y="620"/>
                </a:cubicBezTo>
                <a:cubicBezTo>
                  <a:pt x="904" y="614"/>
                  <a:pt x="904" y="614"/>
                  <a:pt x="904" y="614"/>
                </a:cubicBezTo>
                <a:cubicBezTo>
                  <a:pt x="902" y="620"/>
                  <a:pt x="902" y="620"/>
                  <a:pt x="902" y="620"/>
                </a:cubicBezTo>
                <a:cubicBezTo>
                  <a:pt x="926" y="626"/>
                  <a:pt x="926" y="626"/>
                  <a:pt x="926" y="626"/>
                </a:cubicBezTo>
                <a:cubicBezTo>
                  <a:pt x="925" y="628"/>
                  <a:pt x="925" y="630"/>
                  <a:pt x="924" y="632"/>
                </a:cubicBezTo>
                <a:cubicBezTo>
                  <a:pt x="901" y="626"/>
                  <a:pt x="901" y="626"/>
                  <a:pt x="901" y="626"/>
                </a:cubicBezTo>
                <a:cubicBezTo>
                  <a:pt x="899" y="632"/>
                  <a:pt x="899" y="632"/>
                  <a:pt x="899" y="632"/>
                </a:cubicBezTo>
                <a:cubicBezTo>
                  <a:pt x="923" y="638"/>
                  <a:pt x="923" y="638"/>
                  <a:pt x="923" y="638"/>
                </a:cubicBezTo>
                <a:cubicBezTo>
                  <a:pt x="922" y="641"/>
                  <a:pt x="921" y="643"/>
                  <a:pt x="921" y="645"/>
                </a:cubicBezTo>
                <a:cubicBezTo>
                  <a:pt x="898" y="637"/>
                  <a:pt x="898" y="637"/>
                  <a:pt x="898" y="637"/>
                </a:cubicBezTo>
                <a:cubicBezTo>
                  <a:pt x="896" y="643"/>
                  <a:pt x="896" y="643"/>
                  <a:pt x="896" y="643"/>
                </a:cubicBezTo>
                <a:cubicBezTo>
                  <a:pt x="919" y="651"/>
                  <a:pt x="919" y="651"/>
                  <a:pt x="919" y="651"/>
                </a:cubicBezTo>
                <a:cubicBezTo>
                  <a:pt x="918" y="653"/>
                  <a:pt x="918" y="655"/>
                  <a:pt x="917" y="657"/>
                </a:cubicBezTo>
                <a:cubicBezTo>
                  <a:pt x="894" y="649"/>
                  <a:pt x="894" y="649"/>
                  <a:pt x="894" y="649"/>
                </a:cubicBezTo>
                <a:cubicBezTo>
                  <a:pt x="892" y="655"/>
                  <a:pt x="892" y="655"/>
                  <a:pt x="892" y="655"/>
                </a:cubicBezTo>
                <a:cubicBezTo>
                  <a:pt x="915" y="663"/>
                  <a:pt x="915" y="663"/>
                  <a:pt x="915" y="663"/>
                </a:cubicBezTo>
                <a:cubicBezTo>
                  <a:pt x="914" y="665"/>
                  <a:pt x="913" y="667"/>
                  <a:pt x="912" y="669"/>
                </a:cubicBezTo>
                <a:cubicBezTo>
                  <a:pt x="890" y="660"/>
                  <a:pt x="890" y="660"/>
                  <a:pt x="890" y="660"/>
                </a:cubicBezTo>
                <a:cubicBezTo>
                  <a:pt x="888" y="666"/>
                  <a:pt x="888" y="666"/>
                  <a:pt x="888" y="666"/>
                </a:cubicBezTo>
                <a:cubicBezTo>
                  <a:pt x="910" y="675"/>
                  <a:pt x="910" y="675"/>
                  <a:pt x="910" y="675"/>
                </a:cubicBezTo>
                <a:cubicBezTo>
                  <a:pt x="909" y="677"/>
                  <a:pt x="909" y="679"/>
                  <a:pt x="908" y="681"/>
                </a:cubicBezTo>
                <a:cubicBezTo>
                  <a:pt x="885" y="672"/>
                  <a:pt x="885" y="672"/>
                  <a:pt x="885" y="672"/>
                </a:cubicBezTo>
                <a:cubicBezTo>
                  <a:pt x="883" y="677"/>
                  <a:pt x="883" y="677"/>
                  <a:pt x="883" y="677"/>
                </a:cubicBezTo>
                <a:cubicBezTo>
                  <a:pt x="905" y="687"/>
                  <a:pt x="905" y="687"/>
                  <a:pt x="905" y="687"/>
                </a:cubicBezTo>
                <a:cubicBezTo>
                  <a:pt x="904" y="689"/>
                  <a:pt x="904" y="691"/>
                  <a:pt x="903" y="693"/>
                </a:cubicBezTo>
                <a:cubicBezTo>
                  <a:pt x="882" y="683"/>
                  <a:pt x="882" y="683"/>
                  <a:pt x="882" y="683"/>
                </a:cubicBezTo>
                <a:cubicBezTo>
                  <a:pt x="881" y="683"/>
                  <a:pt x="881" y="683"/>
                  <a:pt x="881" y="683"/>
                </a:cubicBezTo>
                <a:cubicBezTo>
                  <a:pt x="878" y="688"/>
                  <a:pt x="878" y="688"/>
                  <a:pt x="878" y="688"/>
                </a:cubicBezTo>
                <a:cubicBezTo>
                  <a:pt x="900" y="699"/>
                  <a:pt x="900" y="699"/>
                  <a:pt x="900" y="699"/>
                </a:cubicBezTo>
                <a:cubicBezTo>
                  <a:pt x="899" y="701"/>
                  <a:pt x="898" y="702"/>
                  <a:pt x="897" y="704"/>
                </a:cubicBezTo>
                <a:cubicBezTo>
                  <a:pt x="876" y="694"/>
                  <a:pt x="876" y="694"/>
                  <a:pt x="876" y="694"/>
                </a:cubicBezTo>
                <a:cubicBezTo>
                  <a:pt x="873" y="699"/>
                  <a:pt x="873" y="699"/>
                  <a:pt x="873" y="699"/>
                </a:cubicBezTo>
                <a:cubicBezTo>
                  <a:pt x="894" y="710"/>
                  <a:pt x="894" y="710"/>
                  <a:pt x="894" y="710"/>
                </a:cubicBezTo>
                <a:cubicBezTo>
                  <a:pt x="893" y="712"/>
                  <a:pt x="893" y="714"/>
                  <a:pt x="892" y="716"/>
                </a:cubicBezTo>
                <a:cubicBezTo>
                  <a:pt x="870" y="705"/>
                  <a:pt x="870" y="705"/>
                  <a:pt x="870" y="705"/>
                </a:cubicBezTo>
                <a:cubicBezTo>
                  <a:pt x="867" y="710"/>
                  <a:pt x="867" y="710"/>
                  <a:pt x="867" y="710"/>
                </a:cubicBezTo>
                <a:cubicBezTo>
                  <a:pt x="888" y="722"/>
                  <a:pt x="888" y="722"/>
                  <a:pt x="888" y="722"/>
                </a:cubicBezTo>
                <a:cubicBezTo>
                  <a:pt x="887" y="723"/>
                  <a:pt x="886" y="725"/>
                  <a:pt x="885" y="727"/>
                </a:cubicBezTo>
                <a:cubicBezTo>
                  <a:pt x="864" y="715"/>
                  <a:pt x="864" y="715"/>
                  <a:pt x="864" y="715"/>
                </a:cubicBezTo>
                <a:cubicBezTo>
                  <a:pt x="861" y="721"/>
                  <a:pt x="861" y="721"/>
                  <a:pt x="861" y="721"/>
                </a:cubicBezTo>
                <a:cubicBezTo>
                  <a:pt x="882" y="733"/>
                  <a:pt x="882" y="733"/>
                  <a:pt x="882" y="733"/>
                </a:cubicBezTo>
                <a:cubicBezTo>
                  <a:pt x="881" y="735"/>
                  <a:pt x="880" y="736"/>
                  <a:pt x="879" y="738"/>
                </a:cubicBezTo>
                <a:cubicBezTo>
                  <a:pt x="858" y="726"/>
                  <a:pt x="858" y="726"/>
                  <a:pt x="858" y="726"/>
                </a:cubicBezTo>
                <a:cubicBezTo>
                  <a:pt x="855" y="731"/>
                  <a:pt x="855" y="731"/>
                  <a:pt x="855" y="731"/>
                </a:cubicBezTo>
                <a:cubicBezTo>
                  <a:pt x="876" y="744"/>
                  <a:pt x="876" y="744"/>
                  <a:pt x="876" y="744"/>
                </a:cubicBezTo>
                <a:cubicBezTo>
                  <a:pt x="874" y="746"/>
                  <a:pt x="873" y="747"/>
                  <a:pt x="872" y="749"/>
                </a:cubicBezTo>
                <a:cubicBezTo>
                  <a:pt x="852" y="736"/>
                  <a:pt x="852" y="736"/>
                  <a:pt x="852" y="736"/>
                </a:cubicBezTo>
                <a:cubicBezTo>
                  <a:pt x="848" y="741"/>
                  <a:pt x="848" y="741"/>
                  <a:pt x="848" y="741"/>
                </a:cubicBezTo>
                <a:cubicBezTo>
                  <a:pt x="869" y="755"/>
                  <a:pt x="869" y="755"/>
                  <a:pt x="869" y="755"/>
                </a:cubicBezTo>
                <a:cubicBezTo>
                  <a:pt x="867" y="756"/>
                  <a:pt x="866" y="758"/>
                  <a:pt x="865" y="760"/>
                </a:cubicBezTo>
                <a:cubicBezTo>
                  <a:pt x="845" y="746"/>
                  <a:pt x="845" y="746"/>
                  <a:pt x="845" y="746"/>
                </a:cubicBezTo>
                <a:cubicBezTo>
                  <a:pt x="842" y="751"/>
                  <a:pt x="842" y="751"/>
                  <a:pt x="842" y="751"/>
                </a:cubicBezTo>
                <a:cubicBezTo>
                  <a:pt x="861" y="765"/>
                  <a:pt x="861" y="765"/>
                  <a:pt x="861" y="765"/>
                </a:cubicBezTo>
                <a:cubicBezTo>
                  <a:pt x="860" y="767"/>
                  <a:pt x="859" y="769"/>
                  <a:pt x="858" y="770"/>
                </a:cubicBezTo>
                <a:cubicBezTo>
                  <a:pt x="838" y="756"/>
                  <a:pt x="838" y="756"/>
                  <a:pt x="838" y="756"/>
                </a:cubicBezTo>
                <a:cubicBezTo>
                  <a:pt x="834" y="761"/>
                  <a:pt x="834" y="761"/>
                  <a:pt x="834" y="761"/>
                </a:cubicBezTo>
                <a:cubicBezTo>
                  <a:pt x="854" y="775"/>
                  <a:pt x="854" y="775"/>
                  <a:pt x="854" y="775"/>
                </a:cubicBezTo>
                <a:cubicBezTo>
                  <a:pt x="853" y="777"/>
                  <a:pt x="851" y="779"/>
                  <a:pt x="850" y="780"/>
                </a:cubicBezTo>
                <a:cubicBezTo>
                  <a:pt x="831" y="766"/>
                  <a:pt x="831" y="766"/>
                  <a:pt x="831" y="766"/>
                </a:cubicBezTo>
                <a:cubicBezTo>
                  <a:pt x="827" y="771"/>
                  <a:pt x="827" y="771"/>
                  <a:pt x="827" y="771"/>
                </a:cubicBezTo>
                <a:cubicBezTo>
                  <a:pt x="846" y="786"/>
                  <a:pt x="846" y="786"/>
                  <a:pt x="846" y="786"/>
                </a:cubicBezTo>
                <a:cubicBezTo>
                  <a:pt x="845" y="787"/>
                  <a:pt x="843" y="789"/>
                  <a:pt x="842" y="790"/>
                </a:cubicBezTo>
                <a:cubicBezTo>
                  <a:pt x="823" y="775"/>
                  <a:pt x="823" y="775"/>
                  <a:pt x="823" y="775"/>
                </a:cubicBezTo>
                <a:cubicBezTo>
                  <a:pt x="819" y="780"/>
                  <a:pt x="819" y="780"/>
                  <a:pt x="819" y="780"/>
                </a:cubicBezTo>
                <a:cubicBezTo>
                  <a:pt x="838" y="795"/>
                  <a:pt x="838" y="795"/>
                  <a:pt x="838" y="795"/>
                </a:cubicBezTo>
                <a:cubicBezTo>
                  <a:pt x="836" y="797"/>
                  <a:pt x="835" y="799"/>
                  <a:pt x="834" y="800"/>
                </a:cubicBezTo>
                <a:cubicBezTo>
                  <a:pt x="816" y="784"/>
                  <a:pt x="816" y="784"/>
                  <a:pt x="816" y="784"/>
                </a:cubicBezTo>
                <a:cubicBezTo>
                  <a:pt x="811" y="789"/>
                  <a:pt x="811" y="789"/>
                  <a:pt x="811" y="789"/>
                </a:cubicBezTo>
                <a:cubicBezTo>
                  <a:pt x="829" y="805"/>
                  <a:pt x="829" y="805"/>
                  <a:pt x="829" y="805"/>
                </a:cubicBezTo>
                <a:cubicBezTo>
                  <a:pt x="828" y="807"/>
                  <a:pt x="827" y="808"/>
                  <a:pt x="825" y="810"/>
                </a:cubicBezTo>
                <a:cubicBezTo>
                  <a:pt x="807" y="793"/>
                  <a:pt x="807" y="793"/>
                  <a:pt x="807" y="793"/>
                </a:cubicBezTo>
                <a:cubicBezTo>
                  <a:pt x="803" y="798"/>
                  <a:pt x="803" y="798"/>
                  <a:pt x="803" y="798"/>
                </a:cubicBezTo>
                <a:cubicBezTo>
                  <a:pt x="821" y="815"/>
                  <a:pt x="821" y="815"/>
                  <a:pt x="821" y="815"/>
                </a:cubicBezTo>
                <a:cubicBezTo>
                  <a:pt x="819" y="816"/>
                  <a:pt x="818" y="817"/>
                  <a:pt x="816" y="819"/>
                </a:cubicBezTo>
                <a:lnTo>
                  <a:pt x="799" y="802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grpSp>
        <p:nvGrpSpPr>
          <p:cNvPr id="37" name="组合 36"/>
          <p:cNvGrpSpPr/>
          <p:nvPr/>
        </p:nvGrpSpPr>
        <p:grpSpPr>
          <a:xfrm>
            <a:off x="1271035" y="1742455"/>
            <a:ext cx="3164840" cy="3164837"/>
            <a:chOff x="11098213" y="1098550"/>
            <a:chExt cx="4189413" cy="4189413"/>
          </a:xfrm>
        </p:grpSpPr>
        <p:sp>
          <p:nvSpPr>
            <p:cNvPr id="38" name="Freeform 84"/>
            <p:cNvSpPr>
              <a:spLocks noEditPoints="1"/>
            </p:cNvSpPr>
            <p:nvPr/>
          </p:nvSpPr>
          <p:spPr bwMode="auto">
            <a:xfrm>
              <a:off x="11098213" y="1098550"/>
              <a:ext cx="4189413" cy="4035425"/>
            </a:xfrm>
            <a:custGeom>
              <a:avLst/>
              <a:gdLst>
                <a:gd name="T0" fmla="*/ 1028 w 1117"/>
                <a:gd name="T1" fmla="*/ 256 h 1076"/>
                <a:gd name="T2" fmla="*/ 993 w 1117"/>
                <a:gd name="T3" fmla="*/ 278 h 1076"/>
                <a:gd name="T4" fmla="*/ 564 w 1117"/>
                <a:gd name="T5" fmla="*/ 41 h 1076"/>
                <a:gd name="T6" fmla="*/ 565 w 1117"/>
                <a:gd name="T7" fmla="*/ 0 h 1076"/>
                <a:gd name="T8" fmla="*/ 558 w 1117"/>
                <a:gd name="T9" fmla="*/ 0 h 1076"/>
                <a:gd name="T10" fmla="*/ 0 w 1117"/>
                <a:gd name="T11" fmla="*/ 558 h 1076"/>
                <a:gd name="T12" fmla="*/ 193 w 1117"/>
                <a:gd name="T13" fmla="*/ 981 h 1076"/>
                <a:gd name="T14" fmla="*/ 220 w 1117"/>
                <a:gd name="T15" fmla="*/ 950 h 1076"/>
                <a:gd name="T16" fmla="*/ 558 w 1117"/>
                <a:gd name="T17" fmla="*/ 1076 h 1076"/>
                <a:gd name="T18" fmla="*/ 1076 w 1117"/>
                <a:gd name="T19" fmla="*/ 558 h 1076"/>
                <a:gd name="T20" fmla="*/ 1117 w 1117"/>
                <a:gd name="T21" fmla="*/ 558 h 1076"/>
                <a:gd name="T22" fmla="*/ 1028 w 1117"/>
                <a:gd name="T23" fmla="*/ 256 h 1076"/>
                <a:gd name="T24" fmla="*/ 558 w 1117"/>
                <a:gd name="T25" fmla="*/ 1068 h 1076"/>
                <a:gd name="T26" fmla="*/ 49 w 1117"/>
                <a:gd name="T27" fmla="*/ 558 h 1076"/>
                <a:gd name="T28" fmla="*/ 558 w 1117"/>
                <a:gd name="T29" fmla="*/ 49 h 1076"/>
                <a:gd name="T30" fmla="*/ 1067 w 1117"/>
                <a:gd name="T31" fmla="*/ 558 h 1076"/>
                <a:gd name="T32" fmla="*/ 558 w 1117"/>
                <a:gd name="T33" fmla="*/ 1068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17" h="1076">
                  <a:moveTo>
                    <a:pt x="1028" y="256"/>
                  </a:moveTo>
                  <a:cubicBezTo>
                    <a:pt x="993" y="278"/>
                    <a:pt x="993" y="278"/>
                    <a:pt x="993" y="278"/>
                  </a:cubicBezTo>
                  <a:cubicBezTo>
                    <a:pt x="902" y="137"/>
                    <a:pt x="744" y="43"/>
                    <a:pt x="564" y="41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562" y="0"/>
                    <a:pt x="560" y="0"/>
                    <a:pt x="558" y="0"/>
                  </a:cubicBezTo>
                  <a:cubicBezTo>
                    <a:pt x="250" y="0"/>
                    <a:pt x="0" y="250"/>
                    <a:pt x="0" y="558"/>
                  </a:cubicBezTo>
                  <a:cubicBezTo>
                    <a:pt x="0" y="727"/>
                    <a:pt x="75" y="879"/>
                    <a:pt x="193" y="981"/>
                  </a:cubicBezTo>
                  <a:cubicBezTo>
                    <a:pt x="220" y="950"/>
                    <a:pt x="220" y="950"/>
                    <a:pt x="220" y="950"/>
                  </a:cubicBezTo>
                  <a:cubicBezTo>
                    <a:pt x="311" y="1029"/>
                    <a:pt x="429" y="1076"/>
                    <a:pt x="558" y="1076"/>
                  </a:cubicBezTo>
                  <a:cubicBezTo>
                    <a:pt x="844" y="1076"/>
                    <a:pt x="1076" y="844"/>
                    <a:pt x="1076" y="558"/>
                  </a:cubicBezTo>
                  <a:cubicBezTo>
                    <a:pt x="1117" y="558"/>
                    <a:pt x="1117" y="558"/>
                    <a:pt x="1117" y="558"/>
                  </a:cubicBezTo>
                  <a:cubicBezTo>
                    <a:pt x="1117" y="447"/>
                    <a:pt x="1084" y="343"/>
                    <a:pt x="1028" y="256"/>
                  </a:cubicBezTo>
                  <a:close/>
                  <a:moveTo>
                    <a:pt x="558" y="1068"/>
                  </a:moveTo>
                  <a:cubicBezTo>
                    <a:pt x="277" y="1068"/>
                    <a:pt x="49" y="839"/>
                    <a:pt x="49" y="558"/>
                  </a:cubicBezTo>
                  <a:cubicBezTo>
                    <a:pt x="49" y="277"/>
                    <a:pt x="277" y="49"/>
                    <a:pt x="558" y="49"/>
                  </a:cubicBezTo>
                  <a:cubicBezTo>
                    <a:pt x="839" y="49"/>
                    <a:pt x="1067" y="277"/>
                    <a:pt x="1067" y="558"/>
                  </a:cubicBezTo>
                  <a:cubicBezTo>
                    <a:pt x="1067" y="839"/>
                    <a:pt x="839" y="1068"/>
                    <a:pt x="558" y="1068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Freeform 85"/>
            <p:cNvSpPr>
              <a:spLocks/>
            </p:cNvSpPr>
            <p:nvPr/>
          </p:nvSpPr>
          <p:spPr bwMode="auto">
            <a:xfrm>
              <a:off x="13192126" y="4222750"/>
              <a:ext cx="1773238" cy="1065213"/>
            </a:xfrm>
            <a:custGeom>
              <a:avLst/>
              <a:gdLst>
                <a:gd name="T0" fmla="*/ 473 w 473"/>
                <a:gd name="T1" fmla="*/ 22 h 284"/>
                <a:gd name="T2" fmla="*/ 0 w 473"/>
                <a:gd name="T3" fmla="*/ 284 h 284"/>
                <a:gd name="T4" fmla="*/ 0 w 473"/>
                <a:gd name="T5" fmla="*/ 242 h 284"/>
                <a:gd name="T6" fmla="*/ 438 w 473"/>
                <a:gd name="T7" fmla="*/ 0 h 284"/>
                <a:gd name="T8" fmla="*/ 473 w 473"/>
                <a:gd name="T9" fmla="*/ 2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3" h="284">
                  <a:moveTo>
                    <a:pt x="473" y="22"/>
                  </a:moveTo>
                  <a:cubicBezTo>
                    <a:pt x="375" y="179"/>
                    <a:pt x="200" y="284"/>
                    <a:pt x="0" y="284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185" y="242"/>
                    <a:pt x="347" y="145"/>
                    <a:pt x="438" y="0"/>
                  </a:cubicBezTo>
                  <a:lnTo>
                    <a:pt x="473" y="22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11814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6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indefinite" fill="hold" grpId="1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40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1600000">
                                      <p:cBhvr>
                                        <p:cTn id="42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utoUpdateAnimBg="0"/>
      <p:bldP spid="8" grpId="0" bldLvl="0" autoUpdateAnimBg="0"/>
      <p:bldP spid="9" grpId="0" animBg="1"/>
      <p:bldP spid="36" grpId="0" animBg="1"/>
      <p:bldP spid="3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8502F46-13C3-41C2-9A5F-FC8F4F7956C0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三分查找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F2F108C-FC9F-4667-BEFF-01DD27A6EEE7}"/>
              </a:ext>
            </a:extLst>
          </p:cNvPr>
          <p:cNvSpPr txBox="1"/>
          <p:nvPr/>
        </p:nvSpPr>
        <p:spPr>
          <a:xfrm>
            <a:off x="884438" y="1419938"/>
            <a:ext cx="67691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取区间的两个三等分点，求这两个点所对应函数值的大小关系。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C44681F-98EB-4835-8F75-FD63F7387926}"/>
              </a:ext>
            </a:extLst>
          </p:cNvPr>
          <p:cNvSpPr txBox="1"/>
          <p:nvPr/>
        </p:nvSpPr>
        <p:spPr>
          <a:xfrm>
            <a:off x="1861137" y="407252"/>
            <a:ext cx="61654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查找一个函数的最值</a:t>
            </a:r>
            <a:r>
              <a:rPr lang="en-US" altLang="zh-CN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(</a:t>
            </a:r>
            <a:r>
              <a:rPr lang="zh-CN" alt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极值</a:t>
            </a:r>
            <a:r>
              <a:rPr lang="en-US" altLang="zh-CN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)</a:t>
            </a:r>
            <a:endParaRPr lang="zh-CN" altLang="en-US" sz="4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61E0D3-0636-4862-9058-3ACA3CDA44B9}"/>
              </a:ext>
            </a:extLst>
          </p:cNvPr>
          <p:cNvSpPr txBox="1"/>
          <p:nvPr/>
        </p:nvSpPr>
        <p:spPr>
          <a:xfrm>
            <a:off x="884438" y="2822018"/>
            <a:ext cx="4866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bg1"/>
                </a:solidFill>
              </a:rPr>
              <a:t>lmid</a:t>
            </a:r>
            <a:r>
              <a:rPr lang="en-US" altLang="zh-CN" sz="3200" dirty="0">
                <a:solidFill>
                  <a:schemeClr val="bg1"/>
                </a:solidFill>
              </a:rPr>
              <a:t>=l+(r-l)/3,rmid=r-(r-l)/3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C670893-7F25-490D-AC4A-1982C5201442}"/>
              </a:ext>
            </a:extLst>
          </p:cNvPr>
          <p:cNvSpPr txBox="1"/>
          <p:nvPr/>
        </p:nvSpPr>
        <p:spPr>
          <a:xfrm>
            <a:off x="884438" y="3919298"/>
            <a:ext cx="703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如果</a:t>
            </a:r>
            <a:r>
              <a:rPr lang="en-US" altLang="zh-CN" sz="3200" dirty="0" err="1">
                <a:solidFill>
                  <a:schemeClr val="bg1"/>
                </a:solidFill>
              </a:rPr>
              <a:t>lmid</a:t>
            </a:r>
            <a:r>
              <a:rPr lang="en-US" altLang="zh-CN" sz="3200" dirty="0">
                <a:solidFill>
                  <a:schemeClr val="bg1"/>
                </a:solidFill>
              </a:rPr>
              <a:t>&gt;</a:t>
            </a:r>
            <a:r>
              <a:rPr lang="en-US" altLang="zh-CN" sz="3200" dirty="0" err="1">
                <a:solidFill>
                  <a:schemeClr val="bg1"/>
                </a:solidFill>
              </a:rPr>
              <a:t>rmid</a:t>
            </a:r>
            <a:r>
              <a:rPr lang="zh-CN" altLang="en-US" sz="3200" dirty="0">
                <a:solidFill>
                  <a:schemeClr val="bg1"/>
                </a:solidFill>
              </a:rPr>
              <a:t>，则</a:t>
            </a:r>
            <a:r>
              <a:rPr lang="en-US" altLang="zh-CN" sz="3200" dirty="0">
                <a:solidFill>
                  <a:schemeClr val="bg1"/>
                </a:solidFill>
              </a:rPr>
              <a:t>r=</a:t>
            </a:r>
            <a:r>
              <a:rPr lang="en-US" altLang="zh-CN" sz="3200" dirty="0" err="1">
                <a:solidFill>
                  <a:schemeClr val="bg1"/>
                </a:solidFill>
              </a:rPr>
              <a:t>rmid</a:t>
            </a:r>
            <a:r>
              <a:rPr lang="zh-CN" altLang="en-US" sz="3200" dirty="0">
                <a:solidFill>
                  <a:schemeClr val="bg1"/>
                </a:solidFill>
              </a:rPr>
              <a:t>，否则</a:t>
            </a:r>
            <a:r>
              <a:rPr lang="en-US" altLang="zh-CN" sz="3200" dirty="0">
                <a:solidFill>
                  <a:schemeClr val="bg1"/>
                </a:solidFill>
              </a:rPr>
              <a:t>l=</a:t>
            </a:r>
            <a:r>
              <a:rPr lang="en-US" altLang="zh-CN" sz="3200" dirty="0" err="1">
                <a:solidFill>
                  <a:schemeClr val="bg1"/>
                </a:solidFill>
              </a:rPr>
              <a:t>lmid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177E1EE-575D-48BA-AF3B-2AE9D6E76203}"/>
              </a:ext>
            </a:extLst>
          </p:cNvPr>
          <p:cNvSpPr txBox="1"/>
          <p:nvPr/>
        </p:nvSpPr>
        <p:spPr>
          <a:xfrm>
            <a:off x="884438" y="5016578"/>
            <a:ext cx="703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区间长度变为原来的</a:t>
            </a:r>
            <a:r>
              <a:rPr lang="en-US" altLang="zh-CN" sz="3200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308055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4" grpId="0"/>
      <p:bldP spid="11" grpId="0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8502F46-13C3-41C2-9A5F-FC8F4F7956C0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三分查找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C861D4-F061-45EA-8808-6AB43C6AFE10}"/>
              </a:ext>
            </a:extLst>
          </p:cNvPr>
          <p:cNvSpPr txBox="1"/>
          <p:nvPr/>
        </p:nvSpPr>
        <p:spPr>
          <a:xfrm>
            <a:off x="1861137" y="407252"/>
            <a:ext cx="61654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查找一个函数的最值</a:t>
            </a:r>
            <a:r>
              <a:rPr lang="en-US" altLang="zh-CN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(</a:t>
            </a:r>
            <a:r>
              <a:rPr lang="zh-CN" alt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极值</a:t>
            </a:r>
            <a:r>
              <a:rPr lang="en-US" altLang="zh-CN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)</a:t>
            </a:r>
            <a:endParaRPr lang="zh-CN" altLang="en-US" sz="4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BA7D121-156E-4A2C-8C10-1BE7FD76D8C1}"/>
              </a:ext>
            </a:extLst>
          </p:cNvPr>
          <p:cNvGrpSpPr/>
          <p:nvPr/>
        </p:nvGrpSpPr>
        <p:grpSpPr>
          <a:xfrm>
            <a:off x="206737" y="1636259"/>
            <a:ext cx="3179925" cy="5724720"/>
            <a:chOff x="206737" y="1636259"/>
            <a:chExt cx="3179925" cy="5724720"/>
          </a:xfrm>
        </p:grpSpPr>
        <p:sp>
          <p:nvSpPr>
            <p:cNvPr id="14" name="弧形 13">
              <a:extLst>
                <a:ext uri="{FF2B5EF4-FFF2-40B4-BE49-F238E27FC236}">
                  <a16:creationId xmlns:a16="http://schemas.microsoft.com/office/drawing/2014/main" id="{E4D900CB-DA12-485C-9690-400DFBA70B2B}"/>
                </a:ext>
              </a:extLst>
            </p:cNvPr>
            <p:cNvSpPr/>
            <p:nvPr/>
          </p:nvSpPr>
          <p:spPr>
            <a:xfrm rot="17191433">
              <a:off x="-606497" y="3691289"/>
              <a:ext cx="5173558" cy="2139772"/>
            </a:xfrm>
            <a:prstGeom prst="arc">
              <a:avLst>
                <a:gd name="adj1" fmla="val 13395858"/>
                <a:gd name="adj2" fmla="val 1249245"/>
              </a:avLst>
            </a:prstGeom>
            <a:ln w="76200">
              <a:solidFill>
                <a:srgbClr val="00B0F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0" name="弧形 49">
              <a:extLst>
                <a:ext uri="{FF2B5EF4-FFF2-40B4-BE49-F238E27FC236}">
                  <a16:creationId xmlns:a16="http://schemas.microsoft.com/office/drawing/2014/main" id="{C14C46E2-6A31-42A7-9677-74498A38D330}"/>
                </a:ext>
              </a:extLst>
            </p:cNvPr>
            <p:cNvSpPr/>
            <p:nvPr/>
          </p:nvSpPr>
          <p:spPr>
            <a:xfrm rot="17191433">
              <a:off x="-600654" y="3704314"/>
              <a:ext cx="5173558" cy="2139772"/>
            </a:xfrm>
            <a:prstGeom prst="arc">
              <a:avLst>
                <a:gd name="adj1" fmla="val 18732310"/>
                <a:gd name="adj2" fmla="val 1249245"/>
              </a:avLst>
            </a:prstGeom>
            <a:ln w="76200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AC8CA27-C1D6-4267-9CD9-1F7EC8E1B6D1}"/>
                </a:ext>
              </a:extLst>
            </p:cNvPr>
            <p:cNvGrpSpPr/>
            <p:nvPr/>
          </p:nvGrpSpPr>
          <p:grpSpPr>
            <a:xfrm>
              <a:off x="206737" y="1636259"/>
              <a:ext cx="3179925" cy="4482991"/>
              <a:chOff x="206737" y="1636259"/>
              <a:chExt cx="3179925" cy="4482991"/>
            </a:xfrm>
          </p:grpSpPr>
          <p:sp>
            <p:nvSpPr>
              <p:cNvPr id="25" name="流程图: 接点 24">
                <a:extLst>
                  <a:ext uri="{FF2B5EF4-FFF2-40B4-BE49-F238E27FC236}">
                    <a16:creationId xmlns:a16="http://schemas.microsoft.com/office/drawing/2014/main" id="{C62B18D3-ED1F-46F9-96B0-9AF6D92C1E46}"/>
                  </a:ext>
                </a:extLst>
              </p:cNvPr>
              <p:cNvSpPr/>
              <p:nvPr/>
            </p:nvSpPr>
            <p:spPr>
              <a:xfrm>
                <a:off x="654470" y="5374640"/>
                <a:ext cx="182880" cy="182880"/>
              </a:xfrm>
              <a:prstGeom prst="flowChartConnector">
                <a:avLst/>
              </a:prstGeom>
              <a:solidFill>
                <a:srgbClr val="FF0035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3BCCF1F-7435-451E-A8EF-E5E8B87E5C81}"/>
                  </a:ext>
                </a:extLst>
              </p:cNvPr>
              <p:cNvSpPr txBox="1"/>
              <p:nvPr/>
            </p:nvSpPr>
            <p:spPr>
              <a:xfrm>
                <a:off x="546176" y="5596030"/>
                <a:ext cx="3994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</a:t>
                </a:r>
                <a:endParaRPr lang="zh-CN" alt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C15482C-2F7B-4D82-9535-B8CC7DA52C12}"/>
                  </a:ext>
                </a:extLst>
              </p:cNvPr>
              <p:cNvSpPr txBox="1"/>
              <p:nvPr/>
            </p:nvSpPr>
            <p:spPr>
              <a:xfrm>
                <a:off x="206737" y="3075478"/>
                <a:ext cx="10438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err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lmid</a:t>
                </a:r>
                <a:endParaRPr lang="zh-CN" alt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591E161-E999-4D80-8A82-F06C34ADACE1}"/>
                  </a:ext>
                </a:extLst>
              </p:cNvPr>
              <p:cNvSpPr txBox="1"/>
              <p:nvPr/>
            </p:nvSpPr>
            <p:spPr>
              <a:xfrm>
                <a:off x="1935374" y="1636259"/>
                <a:ext cx="10438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err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rmid</a:t>
                </a:r>
                <a:endParaRPr lang="zh-CN" alt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56472D0-4F2B-46CE-8A31-9663B44C6281}"/>
                  </a:ext>
                </a:extLst>
              </p:cNvPr>
              <p:cNvSpPr txBox="1"/>
              <p:nvPr/>
            </p:nvSpPr>
            <p:spPr>
              <a:xfrm>
                <a:off x="2987194" y="3167390"/>
                <a:ext cx="3994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</a:t>
                </a:r>
                <a:endParaRPr lang="zh-CN" alt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" name="流程图: 接点 17">
                <a:extLst>
                  <a:ext uri="{FF2B5EF4-FFF2-40B4-BE49-F238E27FC236}">
                    <a16:creationId xmlns:a16="http://schemas.microsoft.com/office/drawing/2014/main" id="{A0543D6E-CC3F-441D-8122-CB2AD069AEB4}"/>
                  </a:ext>
                </a:extLst>
              </p:cNvPr>
              <p:cNvSpPr/>
              <p:nvPr/>
            </p:nvSpPr>
            <p:spPr>
              <a:xfrm>
                <a:off x="2361350" y="2194560"/>
                <a:ext cx="182880" cy="182880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流程图: 接点 25">
                <a:extLst>
                  <a:ext uri="{FF2B5EF4-FFF2-40B4-BE49-F238E27FC236}">
                    <a16:creationId xmlns:a16="http://schemas.microsoft.com/office/drawing/2014/main" id="{8C6DBA18-0542-4309-B1FB-3BFF2C4867B5}"/>
                  </a:ext>
                </a:extLst>
              </p:cNvPr>
              <p:cNvSpPr/>
              <p:nvPr/>
            </p:nvSpPr>
            <p:spPr>
              <a:xfrm>
                <a:off x="3110320" y="3048000"/>
                <a:ext cx="182880" cy="182880"/>
              </a:xfrm>
              <a:prstGeom prst="flowChartConnector">
                <a:avLst/>
              </a:prstGeom>
              <a:solidFill>
                <a:srgbClr val="FF0035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流程图: 接点 2">
                <a:extLst>
                  <a:ext uri="{FF2B5EF4-FFF2-40B4-BE49-F238E27FC236}">
                    <a16:creationId xmlns:a16="http://schemas.microsoft.com/office/drawing/2014/main" id="{D0CC8D6E-D38D-41CD-8116-C873828C4C14}"/>
                  </a:ext>
                </a:extLst>
              </p:cNvPr>
              <p:cNvSpPr/>
              <p:nvPr/>
            </p:nvSpPr>
            <p:spPr>
              <a:xfrm>
                <a:off x="1168400" y="3535680"/>
                <a:ext cx="182880" cy="182880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9B9BC5F-2CE3-4CA9-AE33-642EC04E4EF1}"/>
              </a:ext>
            </a:extLst>
          </p:cNvPr>
          <p:cNvGrpSpPr/>
          <p:nvPr/>
        </p:nvGrpSpPr>
        <p:grpSpPr>
          <a:xfrm>
            <a:off x="3573752" y="1636259"/>
            <a:ext cx="3113527" cy="5709248"/>
            <a:chOff x="3573752" y="1636259"/>
            <a:chExt cx="3113527" cy="5709248"/>
          </a:xfrm>
        </p:grpSpPr>
        <p:sp>
          <p:nvSpPr>
            <p:cNvPr id="15" name="弧形 14">
              <a:extLst>
                <a:ext uri="{FF2B5EF4-FFF2-40B4-BE49-F238E27FC236}">
                  <a16:creationId xmlns:a16="http://schemas.microsoft.com/office/drawing/2014/main" id="{20D746EE-A103-4D0F-81C5-60D41174BA7A}"/>
                </a:ext>
              </a:extLst>
            </p:cNvPr>
            <p:cNvSpPr/>
            <p:nvPr/>
          </p:nvSpPr>
          <p:spPr>
            <a:xfrm rot="15181064" flipV="1">
              <a:off x="2443465" y="3670121"/>
              <a:ext cx="5173558" cy="2169084"/>
            </a:xfrm>
            <a:prstGeom prst="arc">
              <a:avLst>
                <a:gd name="adj1" fmla="val 13395858"/>
                <a:gd name="adj2" fmla="val 1249245"/>
              </a:avLst>
            </a:prstGeom>
            <a:ln w="76200">
              <a:solidFill>
                <a:srgbClr val="00B0F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4FC41C9C-F885-40E6-9960-AB1D98D4F756}"/>
                </a:ext>
              </a:extLst>
            </p:cNvPr>
            <p:cNvGrpSpPr/>
            <p:nvPr/>
          </p:nvGrpSpPr>
          <p:grpSpPr>
            <a:xfrm>
              <a:off x="3573752" y="1636259"/>
              <a:ext cx="3113527" cy="5709248"/>
              <a:chOff x="3573752" y="1636259"/>
              <a:chExt cx="3113527" cy="5709248"/>
            </a:xfrm>
          </p:grpSpPr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73BAFB74-8C15-4EFE-8963-DD3052C601E0}"/>
                  </a:ext>
                </a:extLst>
              </p:cNvPr>
              <p:cNvSpPr/>
              <p:nvPr/>
            </p:nvSpPr>
            <p:spPr>
              <a:xfrm rot="15181064" flipV="1">
                <a:off x="2450295" y="3674186"/>
                <a:ext cx="5173558" cy="2169084"/>
              </a:xfrm>
              <a:prstGeom prst="arc">
                <a:avLst>
                  <a:gd name="adj1" fmla="val 18571301"/>
                  <a:gd name="adj2" fmla="val 1249245"/>
                </a:avLst>
              </a:prstGeom>
              <a:ln w="76200">
                <a:solidFill>
                  <a:srgbClr val="92D05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B5583EDB-20ED-4B7B-B1B4-3B752F3B17A6}"/>
                  </a:ext>
                </a:extLst>
              </p:cNvPr>
              <p:cNvGrpSpPr/>
              <p:nvPr/>
            </p:nvGrpSpPr>
            <p:grpSpPr>
              <a:xfrm>
                <a:off x="3573752" y="1636259"/>
                <a:ext cx="3113527" cy="4375650"/>
                <a:chOff x="3573752" y="1636259"/>
                <a:chExt cx="3113527" cy="4375650"/>
              </a:xfrm>
            </p:grpSpPr>
            <p:sp>
              <p:nvSpPr>
                <p:cNvPr id="28" name="流程图: 接点 27">
                  <a:extLst>
                    <a:ext uri="{FF2B5EF4-FFF2-40B4-BE49-F238E27FC236}">
                      <a16:creationId xmlns:a16="http://schemas.microsoft.com/office/drawing/2014/main" id="{7A32AFFE-57B5-4B85-9CF3-AF20D244AF30}"/>
                    </a:ext>
                  </a:extLst>
                </p:cNvPr>
                <p:cNvSpPr/>
                <p:nvPr/>
              </p:nvSpPr>
              <p:spPr>
                <a:xfrm>
                  <a:off x="6202487" y="5374640"/>
                  <a:ext cx="182880" cy="182880"/>
                </a:xfrm>
                <a:prstGeom prst="flowChartConnector">
                  <a:avLst/>
                </a:prstGeom>
                <a:solidFill>
                  <a:srgbClr val="FF0035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2909064C-AE21-426F-BC08-AFC8D7ACD9D1}"/>
                    </a:ext>
                  </a:extLst>
                </p:cNvPr>
                <p:cNvSpPr txBox="1"/>
                <p:nvPr/>
              </p:nvSpPr>
              <p:spPr>
                <a:xfrm>
                  <a:off x="3573752" y="3185326"/>
                  <a:ext cx="39946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l</a:t>
                  </a:r>
                  <a:endParaRPr lang="zh-CN" altLang="en-US" sz="2800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510BF581-506F-4963-BC13-6CA2211BCC52}"/>
                    </a:ext>
                  </a:extLst>
                </p:cNvPr>
                <p:cNvSpPr txBox="1"/>
                <p:nvPr/>
              </p:nvSpPr>
              <p:spPr>
                <a:xfrm>
                  <a:off x="3999909" y="1636259"/>
                  <a:ext cx="104387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b="1" dirty="0" err="1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lmid</a:t>
                  </a:r>
                  <a:endParaRPr lang="zh-CN" altLang="en-US" sz="2800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31565D46-2726-48CC-AC59-3A370AB8B2E0}"/>
                    </a:ext>
                  </a:extLst>
                </p:cNvPr>
                <p:cNvSpPr txBox="1"/>
                <p:nvPr/>
              </p:nvSpPr>
              <p:spPr>
                <a:xfrm>
                  <a:off x="5643403" y="3038941"/>
                  <a:ext cx="104387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b="1" dirty="0" err="1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rmid</a:t>
                  </a:r>
                  <a:endParaRPr lang="zh-CN" altLang="en-US" sz="2800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7B73FA54-ED0E-4EF4-AEA3-D3C223CB55D4}"/>
                    </a:ext>
                  </a:extLst>
                </p:cNvPr>
                <p:cNvSpPr txBox="1"/>
                <p:nvPr/>
              </p:nvSpPr>
              <p:spPr>
                <a:xfrm>
                  <a:off x="6094193" y="5488689"/>
                  <a:ext cx="39946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</a:t>
                  </a:r>
                  <a:endParaRPr lang="zh-CN" altLang="en-US" sz="2800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7" name="流程图: 接点 26">
                  <a:extLst>
                    <a:ext uri="{FF2B5EF4-FFF2-40B4-BE49-F238E27FC236}">
                      <a16:creationId xmlns:a16="http://schemas.microsoft.com/office/drawing/2014/main" id="{ECE35495-E506-442A-861A-9322847D0099}"/>
                    </a:ext>
                  </a:extLst>
                </p:cNvPr>
                <p:cNvSpPr/>
                <p:nvPr/>
              </p:nvSpPr>
              <p:spPr>
                <a:xfrm>
                  <a:off x="3696516" y="3048000"/>
                  <a:ext cx="182880" cy="182880"/>
                </a:xfrm>
                <a:prstGeom prst="flowChartConnector">
                  <a:avLst/>
                </a:prstGeom>
                <a:solidFill>
                  <a:srgbClr val="FF0035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流程图: 接点 18">
                  <a:extLst>
                    <a:ext uri="{FF2B5EF4-FFF2-40B4-BE49-F238E27FC236}">
                      <a16:creationId xmlns:a16="http://schemas.microsoft.com/office/drawing/2014/main" id="{931B6D66-27BB-48D2-919E-0BE9CF97F354}"/>
                    </a:ext>
                  </a:extLst>
                </p:cNvPr>
                <p:cNvSpPr/>
                <p:nvPr/>
              </p:nvSpPr>
              <p:spPr>
                <a:xfrm>
                  <a:off x="4430407" y="2194560"/>
                  <a:ext cx="182880" cy="182880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流程图: 接点 19">
                  <a:extLst>
                    <a:ext uri="{FF2B5EF4-FFF2-40B4-BE49-F238E27FC236}">
                      <a16:creationId xmlns:a16="http://schemas.microsoft.com/office/drawing/2014/main" id="{015E78BB-BC0A-4427-9B7C-2DD30397A873}"/>
                    </a:ext>
                  </a:extLst>
                </p:cNvPr>
                <p:cNvSpPr/>
                <p:nvPr/>
              </p:nvSpPr>
              <p:spPr>
                <a:xfrm>
                  <a:off x="5664268" y="3545840"/>
                  <a:ext cx="182880" cy="182880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3580F6BA-9AF1-42E4-B3EB-659969C32AA8}"/>
              </a:ext>
            </a:extLst>
          </p:cNvPr>
          <p:cNvGrpSpPr/>
          <p:nvPr/>
        </p:nvGrpSpPr>
        <p:grpSpPr>
          <a:xfrm>
            <a:off x="6794547" y="1687362"/>
            <a:ext cx="2485694" cy="5589283"/>
            <a:chOff x="6794547" y="1687362"/>
            <a:chExt cx="2485694" cy="5589283"/>
          </a:xfrm>
        </p:grpSpPr>
        <p:sp>
          <p:nvSpPr>
            <p:cNvPr id="16" name="弧形 15">
              <a:extLst>
                <a:ext uri="{FF2B5EF4-FFF2-40B4-BE49-F238E27FC236}">
                  <a16:creationId xmlns:a16="http://schemas.microsoft.com/office/drawing/2014/main" id="{2565F779-AF03-4BB0-8E66-825C50CFF7DD}"/>
                </a:ext>
              </a:extLst>
            </p:cNvPr>
            <p:cNvSpPr/>
            <p:nvPr/>
          </p:nvSpPr>
          <p:spPr>
            <a:xfrm rot="17191433">
              <a:off x="5623576" y="3612225"/>
              <a:ext cx="5173558" cy="2139772"/>
            </a:xfrm>
            <a:prstGeom prst="arc">
              <a:avLst>
                <a:gd name="adj1" fmla="val 13395858"/>
                <a:gd name="adj2" fmla="val 20883039"/>
              </a:avLst>
            </a:prstGeom>
            <a:ln w="76200">
              <a:solidFill>
                <a:srgbClr val="00B0F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2" name="弧形 51">
              <a:extLst>
                <a:ext uri="{FF2B5EF4-FFF2-40B4-BE49-F238E27FC236}">
                  <a16:creationId xmlns:a16="http://schemas.microsoft.com/office/drawing/2014/main" id="{7FFF990E-A51A-45A5-B823-15072DCBF24F}"/>
                </a:ext>
              </a:extLst>
            </p:cNvPr>
            <p:cNvSpPr/>
            <p:nvPr/>
          </p:nvSpPr>
          <p:spPr>
            <a:xfrm rot="17191433">
              <a:off x="5608350" y="3619980"/>
              <a:ext cx="5173558" cy="2139772"/>
            </a:xfrm>
            <a:prstGeom prst="arc">
              <a:avLst>
                <a:gd name="adj1" fmla="val 16902764"/>
                <a:gd name="adj2" fmla="val 20883039"/>
              </a:avLst>
            </a:prstGeom>
            <a:ln w="76200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721F310-2DC6-4CC8-9E36-E768027B9208}"/>
                </a:ext>
              </a:extLst>
            </p:cNvPr>
            <p:cNvGrpSpPr/>
            <p:nvPr/>
          </p:nvGrpSpPr>
          <p:grpSpPr>
            <a:xfrm>
              <a:off x="6794547" y="1687362"/>
              <a:ext cx="1971343" cy="4321104"/>
              <a:chOff x="6794547" y="1687362"/>
              <a:chExt cx="1971343" cy="4321104"/>
            </a:xfrm>
          </p:grpSpPr>
          <p:sp>
            <p:nvSpPr>
              <p:cNvPr id="29" name="流程图: 接点 28">
                <a:extLst>
                  <a:ext uri="{FF2B5EF4-FFF2-40B4-BE49-F238E27FC236}">
                    <a16:creationId xmlns:a16="http://schemas.microsoft.com/office/drawing/2014/main" id="{172DF6FE-FCF7-4C43-9143-84F40D59599C}"/>
                  </a:ext>
                </a:extLst>
              </p:cNvPr>
              <p:cNvSpPr/>
              <p:nvPr/>
            </p:nvSpPr>
            <p:spPr>
              <a:xfrm>
                <a:off x="6886599" y="5294053"/>
                <a:ext cx="182880" cy="182880"/>
              </a:xfrm>
              <a:prstGeom prst="flowChartConnector">
                <a:avLst/>
              </a:prstGeom>
              <a:solidFill>
                <a:srgbClr val="FF0035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B251290-17AB-4CD1-9FA3-4F7CEA233C44}"/>
                  </a:ext>
                </a:extLst>
              </p:cNvPr>
              <p:cNvSpPr txBox="1"/>
              <p:nvPr/>
            </p:nvSpPr>
            <p:spPr>
              <a:xfrm>
                <a:off x="7234212" y="4186310"/>
                <a:ext cx="10438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err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lmid</a:t>
                </a:r>
                <a:endParaRPr lang="zh-CN" alt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2E666B1-D40C-4A17-B5AD-7E5F39367665}"/>
                  </a:ext>
                </a:extLst>
              </p:cNvPr>
              <p:cNvSpPr txBox="1"/>
              <p:nvPr/>
            </p:nvSpPr>
            <p:spPr>
              <a:xfrm>
                <a:off x="7722014" y="3064851"/>
                <a:ext cx="10438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err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rmid</a:t>
                </a:r>
                <a:endParaRPr lang="zh-CN" alt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CBFD297-7D3C-4DCF-B89E-791613E09FFC}"/>
                  </a:ext>
                </a:extLst>
              </p:cNvPr>
              <p:cNvSpPr txBox="1"/>
              <p:nvPr/>
            </p:nvSpPr>
            <p:spPr>
              <a:xfrm>
                <a:off x="6794547" y="5485246"/>
                <a:ext cx="3994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</a:t>
                </a:r>
                <a:endParaRPr lang="zh-CN" alt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44B06F3-6343-4541-B874-645612406F9E}"/>
                  </a:ext>
                </a:extLst>
              </p:cNvPr>
              <p:cNvSpPr txBox="1"/>
              <p:nvPr/>
            </p:nvSpPr>
            <p:spPr>
              <a:xfrm>
                <a:off x="8169794" y="1687362"/>
                <a:ext cx="3994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</a:t>
                </a:r>
                <a:endParaRPr lang="zh-CN" alt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流程图: 接点 21">
                <a:extLst>
                  <a:ext uri="{FF2B5EF4-FFF2-40B4-BE49-F238E27FC236}">
                    <a16:creationId xmlns:a16="http://schemas.microsoft.com/office/drawing/2014/main" id="{05DE79BF-F4AB-4EA5-8CEE-6F00B36DD498}"/>
                  </a:ext>
                </a:extLst>
              </p:cNvPr>
              <p:cNvSpPr/>
              <p:nvPr/>
            </p:nvSpPr>
            <p:spPr>
              <a:xfrm>
                <a:off x="7153037" y="4094480"/>
                <a:ext cx="182880" cy="182880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流程图: 接点 20">
                <a:extLst>
                  <a:ext uri="{FF2B5EF4-FFF2-40B4-BE49-F238E27FC236}">
                    <a16:creationId xmlns:a16="http://schemas.microsoft.com/office/drawing/2014/main" id="{740CD440-06F4-4A25-B41E-E6CC46838B9C}"/>
                  </a:ext>
                </a:extLst>
              </p:cNvPr>
              <p:cNvSpPr/>
              <p:nvPr/>
            </p:nvSpPr>
            <p:spPr>
              <a:xfrm>
                <a:off x="7716588" y="2865120"/>
                <a:ext cx="182880" cy="182880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流程图: 接点 29">
                <a:extLst>
                  <a:ext uri="{FF2B5EF4-FFF2-40B4-BE49-F238E27FC236}">
                    <a16:creationId xmlns:a16="http://schemas.microsoft.com/office/drawing/2014/main" id="{96817213-D7D0-4685-884E-7D06212EFC9E}"/>
                  </a:ext>
                </a:extLst>
              </p:cNvPr>
              <p:cNvSpPr/>
              <p:nvPr/>
            </p:nvSpPr>
            <p:spPr>
              <a:xfrm>
                <a:off x="8278088" y="2264341"/>
                <a:ext cx="182880" cy="182880"/>
              </a:xfrm>
              <a:prstGeom prst="flowChartConnector">
                <a:avLst/>
              </a:prstGeom>
              <a:solidFill>
                <a:srgbClr val="FF0035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59C83269-6AF7-4D62-9DF0-B1135D111B62}"/>
              </a:ext>
            </a:extLst>
          </p:cNvPr>
          <p:cNvGrpSpPr/>
          <p:nvPr/>
        </p:nvGrpSpPr>
        <p:grpSpPr>
          <a:xfrm>
            <a:off x="8734850" y="1694920"/>
            <a:ext cx="2548035" cy="5596131"/>
            <a:chOff x="8734850" y="1694920"/>
            <a:chExt cx="2548035" cy="5596131"/>
          </a:xfrm>
        </p:grpSpPr>
        <p:sp>
          <p:nvSpPr>
            <p:cNvPr id="17" name="弧形 16">
              <a:extLst>
                <a:ext uri="{FF2B5EF4-FFF2-40B4-BE49-F238E27FC236}">
                  <a16:creationId xmlns:a16="http://schemas.microsoft.com/office/drawing/2014/main" id="{4A4302B5-A647-416B-A8BB-FAFBBF5FD5F3}"/>
                </a:ext>
              </a:extLst>
            </p:cNvPr>
            <p:cNvSpPr/>
            <p:nvPr/>
          </p:nvSpPr>
          <p:spPr>
            <a:xfrm rot="15181064" flipV="1">
              <a:off x="7232613" y="3604079"/>
              <a:ext cx="5173558" cy="2169084"/>
            </a:xfrm>
            <a:prstGeom prst="arc">
              <a:avLst>
                <a:gd name="adj1" fmla="val 13395858"/>
                <a:gd name="adj2" fmla="val 20891900"/>
              </a:avLst>
            </a:prstGeom>
            <a:ln w="76200">
              <a:solidFill>
                <a:srgbClr val="00B0F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3" name="弧形 52">
              <a:extLst>
                <a:ext uri="{FF2B5EF4-FFF2-40B4-BE49-F238E27FC236}">
                  <a16:creationId xmlns:a16="http://schemas.microsoft.com/office/drawing/2014/main" id="{0A1F5FE0-B17A-498D-8E3F-D38556EC6FA6}"/>
                </a:ext>
              </a:extLst>
            </p:cNvPr>
            <p:cNvSpPr/>
            <p:nvPr/>
          </p:nvSpPr>
          <p:spPr>
            <a:xfrm rot="15181064" flipV="1">
              <a:off x="7246684" y="3619730"/>
              <a:ext cx="5173558" cy="2169084"/>
            </a:xfrm>
            <a:prstGeom prst="arc">
              <a:avLst>
                <a:gd name="adj1" fmla="val 16881632"/>
                <a:gd name="adj2" fmla="val 20891900"/>
              </a:avLst>
            </a:prstGeom>
            <a:ln w="76200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6FB5A190-19BE-4C5F-92E5-C91AEA9B3E8F}"/>
                </a:ext>
              </a:extLst>
            </p:cNvPr>
            <p:cNvGrpSpPr/>
            <p:nvPr/>
          </p:nvGrpSpPr>
          <p:grpSpPr>
            <a:xfrm>
              <a:off x="9096494" y="1694920"/>
              <a:ext cx="2186391" cy="4305233"/>
              <a:chOff x="9096494" y="1694920"/>
              <a:chExt cx="2186391" cy="4305233"/>
            </a:xfrm>
          </p:grpSpPr>
          <p:sp>
            <p:nvSpPr>
              <p:cNvPr id="32" name="流程图: 接点 31">
                <a:extLst>
                  <a:ext uri="{FF2B5EF4-FFF2-40B4-BE49-F238E27FC236}">
                    <a16:creationId xmlns:a16="http://schemas.microsoft.com/office/drawing/2014/main" id="{03610951-BEF0-4910-8983-F144662E309A}"/>
                  </a:ext>
                </a:extLst>
              </p:cNvPr>
              <p:cNvSpPr/>
              <p:nvPr/>
            </p:nvSpPr>
            <p:spPr>
              <a:xfrm>
                <a:off x="10986646" y="5302366"/>
                <a:ext cx="182880" cy="182880"/>
              </a:xfrm>
              <a:prstGeom prst="flowChartConnector">
                <a:avLst/>
              </a:prstGeom>
              <a:solidFill>
                <a:srgbClr val="FF0035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B54EBF27-0D25-444A-A7C0-4358B0EC811C}"/>
                  </a:ext>
                </a:extLst>
              </p:cNvPr>
              <p:cNvSpPr txBox="1"/>
              <p:nvPr/>
            </p:nvSpPr>
            <p:spPr>
              <a:xfrm>
                <a:off x="9371010" y="1694920"/>
                <a:ext cx="3994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</a:t>
                </a:r>
                <a:endParaRPr lang="zh-CN" alt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4A58AE2-DE58-48F6-AAFB-7A442FD437A5}"/>
                  </a:ext>
                </a:extLst>
              </p:cNvPr>
              <p:cNvSpPr txBox="1"/>
              <p:nvPr/>
            </p:nvSpPr>
            <p:spPr>
              <a:xfrm>
                <a:off x="10883417" y="5476933"/>
                <a:ext cx="3994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</a:t>
                </a:r>
                <a:endParaRPr lang="zh-CN" alt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75FDDB2-34E4-4F3C-A03F-DBB835D2BC4B}"/>
                  </a:ext>
                </a:extLst>
              </p:cNvPr>
              <p:cNvSpPr txBox="1"/>
              <p:nvPr/>
            </p:nvSpPr>
            <p:spPr>
              <a:xfrm>
                <a:off x="9096494" y="3063476"/>
                <a:ext cx="10438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err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lmid</a:t>
                </a:r>
                <a:endParaRPr lang="zh-CN" alt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0F45E7F-56C5-4930-9363-B8ED3E843FF2}"/>
                  </a:ext>
                </a:extLst>
              </p:cNvPr>
              <p:cNvSpPr txBox="1"/>
              <p:nvPr/>
            </p:nvSpPr>
            <p:spPr>
              <a:xfrm>
                <a:off x="9570744" y="4015251"/>
                <a:ext cx="10438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err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rmid</a:t>
                </a:r>
                <a:endParaRPr lang="zh-CN" alt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流程图: 接点 30">
                <a:extLst>
                  <a:ext uri="{FF2B5EF4-FFF2-40B4-BE49-F238E27FC236}">
                    <a16:creationId xmlns:a16="http://schemas.microsoft.com/office/drawing/2014/main" id="{5A246688-AA08-43B6-91C8-E6055B80522F}"/>
                  </a:ext>
                </a:extLst>
              </p:cNvPr>
              <p:cNvSpPr/>
              <p:nvPr/>
            </p:nvSpPr>
            <p:spPr>
              <a:xfrm>
                <a:off x="9524719" y="2261386"/>
                <a:ext cx="182880" cy="182880"/>
              </a:xfrm>
              <a:prstGeom prst="flowChartConnector">
                <a:avLst/>
              </a:prstGeom>
              <a:solidFill>
                <a:srgbClr val="FF0035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流程图: 接点 22">
                <a:extLst>
                  <a:ext uri="{FF2B5EF4-FFF2-40B4-BE49-F238E27FC236}">
                    <a16:creationId xmlns:a16="http://schemas.microsoft.com/office/drawing/2014/main" id="{D7C7DFF8-FB7D-4229-A4C7-E60E3DD846F0}"/>
                  </a:ext>
                </a:extLst>
              </p:cNvPr>
              <p:cNvSpPr/>
              <p:nvPr/>
            </p:nvSpPr>
            <p:spPr>
              <a:xfrm>
                <a:off x="10109469" y="2865120"/>
                <a:ext cx="182880" cy="182880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流程图: 接点 23">
                <a:extLst>
                  <a:ext uri="{FF2B5EF4-FFF2-40B4-BE49-F238E27FC236}">
                    <a16:creationId xmlns:a16="http://schemas.microsoft.com/office/drawing/2014/main" id="{468C2C9D-0216-4037-99B5-BE11E952E02B}"/>
                  </a:ext>
                </a:extLst>
              </p:cNvPr>
              <p:cNvSpPr/>
              <p:nvPr/>
            </p:nvSpPr>
            <p:spPr>
              <a:xfrm>
                <a:off x="10700537" y="4094480"/>
                <a:ext cx="182880" cy="182880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218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20C6ADC-3759-472F-9007-66879BFA1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3458472"/>
            <a:ext cx="4353957" cy="30388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9AF518C-532D-4A5E-B290-7681ADCD3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09" y="270165"/>
            <a:ext cx="5879090" cy="62321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2D3C2EE-C142-4F09-9DC1-F14E09CEF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7148" y="270165"/>
            <a:ext cx="4474852" cy="29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PA_直接连接符 6">
            <a:extLst>
              <a:ext uri="{FF2B5EF4-FFF2-40B4-BE49-F238E27FC236}">
                <a16:creationId xmlns:a16="http://schemas.microsoft.com/office/drawing/2014/main" id="{C96A3E44-F1E6-416C-9A12-DAAFD868E5E3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 flipV="1">
            <a:off x="1245783" y="4873269"/>
            <a:ext cx="1217088" cy="1296507"/>
          </a:xfrm>
          <a:prstGeom prst="line">
            <a:avLst/>
          </a:prstGeom>
          <a:ln w="38100">
            <a:gradFill>
              <a:gsLst>
                <a:gs pos="1000">
                  <a:schemeClr val="bg1">
                    <a:lumMod val="95000"/>
                    <a:alpha val="70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A_直接连接符 8">
            <a:extLst>
              <a:ext uri="{FF2B5EF4-FFF2-40B4-BE49-F238E27FC236}">
                <a16:creationId xmlns:a16="http://schemas.microsoft.com/office/drawing/2014/main" id="{A2534B9D-82D1-43FB-A646-E97557871642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 flipV="1">
            <a:off x="1294250" y="-4182"/>
            <a:ext cx="1217394" cy="1296833"/>
          </a:xfrm>
          <a:prstGeom prst="line">
            <a:avLst/>
          </a:prstGeom>
          <a:ln w="38100">
            <a:gradFill>
              <a:gsLst>
                <a:gs pos="1000">
                  <a:schemeClr val="bg1">
                    <a:lumMod val="95000"/>
                    <a:alpha val="70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_任意多边形 7">
            <a:extLst>
              <a:ext uri="{FF2B5EF4-FFF2-40B4-BE49-F238E27FC236}">
                <a16:creationId xmlns:a16="http://schemas.microsoft.com/office/drawing/2014/main" id="{63E146F8-D9A6-483B-BA10-F916A7A6A2A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135" y="1955247"/>
            <a:ext cx="12168554" cy="2658962"/>
          </a:xfrm>
          <a:custGeom>
            <a:avLst/>
            <a:gdLst>
              <a:gd name="connsiteX0" fmla="*/ 0 w 12168554"/>
              <a:gd name="connsiteY0" fmla="*/ 168975 h 2658962"/>
              <a:gd name="connsiteX1" fmla="*/ 590843 w 12168554"/>
              <a:gd name="connsiteY1" fmla="*/ 2518279 h 2658962"/>
              <a:gd name="connsiteX2" fmla="*/ 1280160 w 12168554"/>
              <a:gd name="connsiteY2" fmla="*/ 126771 h 2658962"/>
              <a:gd name="connsiteX3" fmla="*/ 1786597 w 12168554"/>
              <a:gd name="connsiteY3" fmla="*/ 2546415 h 2658962"/>
              <a:gd name="connsiteX4" fmla="*/ 2489982 w 12168554"/>
              <a:gd name="connsiteY4" fmla="*/ 98636 h 2658962"/>
              <a:gd name="connsiteX5" fmla="*/ 3024554 w 12168554"/>
              <a:gd name="connsiteY5" fmla="*/ 2574550 h 2658962"/>
              <a:gd name="connsiteX6" fmla="*/ 3826413 w 12168554"/>
              <a:gd name="connsiteY6" fmla="*/ 42365 h 2658962"/>
              <a:gd name="connsiteX7" fmla="*/ 4557933 w 12168554"/>
              <a:gd name="connsiteY7" fmla="*/ 2560482 h 2658962"/>
              <a:gd name="connsiteX8" fmla="*/ 5514536 w 12168554"/>
              <a:gd name="connsiteY8" fmla="*/ 28298 h 2658962"/>
              <a:gd name="connsiteX9" fmla="*/ 6850967 w 12168554"/>
              <a:gd name="connsiteY9" fmla="*/ 2546415 h 2658962"/>
              <a:gd name="connsiteX10" fmla="*/ 7709096 w 12168554"/>
              <a:gd name="connsiteY10" fmla="*/ 98636 h 2658962"/>
              <a:gd name="connsiteX11" fmla="*/ 8342142 w 12168554"/>
              <a:gd name="connsiteY11" fmla="*/ 2518279 h 2658962"/>
              <a:gd name="connsiteX12" fmla="*/ 9256542 w 12168554"/>
              <a:gd name="connsiteY12" fmla="*/ 162 h 2658962"/>
              <a:gd name="connsiteX13" fmla="*/ 10128739 w 12168554"/>
              <a:gd name="connsiteY13" fmla="*/ 2658956 h 2658962"/>
              <a:gd name="connsiteX14" fmla="*/ 10860259 w 12168554"/>
              <a:gd name="connsiteY14" fmla="*/ 28298 h 2658962"/>
              <a:gd name="connsiteX15" fmla="*/ 11507373 w 12168554"/>
              <a:gd name="connsiteY15" fmla="*/ 2602685 h 2658962"/>
              <a:gd name="connsiteX16" fmla="*/ 12168554 w 12168554"/>
              <a:gd name="connsiteY16" fmla="*/ 112704 h 2658962"/>
              <a:gd name="connsiteX17" fmla="*/ 12168554 w 12168554"/>
              <a:gd name="connsiteY17" fmla="*/ 112704 h 265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68554" h="2658962">
                <a:moveTo>
                  <a:pt x="0" y="168975"/>
                </a:moveTo>
                <a:cubicBezTo>
                  <a:pt x="188741" y="1347144"/>
                  <a:pt x="377483" y="2525313"/>
                  <a:pt x="590843" y="2518279"/>
                </a:cubicBezTo>
                <a:cubicBezTo>
                  <a:pt x="804203" y="2511245"/>
                  <a:pt x="1080868" y="122082"/>
                  <a:pt x="1280160" y="126771"/>
                </a:cubicBezTo>
                <a:cubicBezTo>
                  <a:pt x="1479452" y="131460"/>
                  <a:pt x="1584960" y="2551104"/>
                  <a:pt x="1786597" y="2546415"/>
                </a:cubicBezTo>
                <a:cubicBezTo>
                  <a:pt x="1988234" y="2541726"/>
                  <a:pt x="2283656" y="93947"/>
                  <a:pt x="2489982" y="98636"/>
                </a:cubicBezTo>
                <a:cubicBezTo>
                  <a:pt x="2696308" y="103325"/>
                  <a:pt x="2801816" y="2583928"/>
                  <a:pt x="3024554" y="2574550"/>
                </a:cubicBezTo>
                <a:cubicBezTo>
                  <a:pt x="3247292" y="2565172"/>
                  <a:pt x="3570850" y="44710"/>
                  <a:pt x="3826413" y="42365"/>
                </a:cubicBezTo>
                <a:cubicBezTo>
                  <a:pt x="4081976" y="40020"/>
                  <a:pt x="4276579" y="2562826"/>
                  <a:pt x="4557933" y="2560482"/>
                </a:cubicBezTo>
                <a:cubicBezTo>
                  <a:pt x="4839287" y="2558138"/>
                  <a:pt x="5132364" y="30642"/>
                  <a:pt x="5514536" y="28298"/>
                </a:cubicBezTo>
                <a:cubicBezTo>
                  <a:pt x="5896708" y="25954"/>
                  <a:pt x="6485207" y="2534692"/>
                  <a:pt x="6850967" y="2546415"/>
                </a:cubicBezTo>
                <a:cubicBezTo>
                  <a:pt x="7216727" y="2558138"/>
                  <a:pt x="7460567" y="103325"/>
                  <a:pt x="7709096" y="98636"/>
                </a:cubicBezTo>
                <a:cubicBezTo>
                  <a:pt x="7957625" y="93947"/>
                  <a:pt x="8084234" y="2534691"/>
                  <a:pt x="8342142" y="2518279"/>
                </a:cubicBezTo>
                <a:cubicBezTo>
                  <a:pt x="8600050" y="2501867"/>
                  <a:pt x="8958776" y="-23284"/>
                  <a:pt x="9256542" y="162"/>
                </a:cubicBezTo>
                <a:cubicBezTo>
                  <a:pt x="9554308" y="23608"/>
                  <a:pt x="9861453" y="2654267"/>
                  <a:pt x="10128739" y="2658956"/>
                </a:cubicBezTo>
                <a:cubicBezTo>
                  <a:pt x="10396025" y="2663645"/>
                  <a:pt x="10630487" y="37676"/>
                  <a:pt x="10860259" y="28298"/>
                </a:cubicBezTo>
                <a:cubicBezTo>
                  <a:pt x="11090031" y="18920"/>
                  <a:pt x="11289324" y="2588617"/>
                  <a:pt x="11507373" y="2602685"/>
                </a:cubicBezTo>
                <a:cubicBezTo>
                  <a:pt x="11725422" y="2616753"/>
                  <a:pt x="12168554" y="112704"/>
                  <a:pt x="12168554" y="112704"/>
                </a:cubicBezTo>
                <a:lnTo>
                  <a:pt x="12168554" y="112704"/>
                </a:lnTo>
              </a:path>
            </a:pathLst>
          </a:custGeom>
          <a:noFill/>
          <a:ln>
            <a:gradFill>
              <a:gsLst>
                <a:gs pos="0">
                  <a:schemeClr val="bg1">
                    <a:lumMod val="50000"/>
                    <a:alpha val="10000"/>
                  </a:schemeClr>
                </a:gs>
                <a:gs pos="42000">
                  <a:schemeClr val="bg1">
                    <a:lumMod val="0"/>
                    <a:lumOff val="100000"/>
                    <a:alpha val="15000"/>
                  </a:schemeClr>
                </a:gs>
                <a:gs pos="76000">
                  <a:schemeClr val="bg1">
                    <a:lumMod val="50000"/>
                    <a:alpha val="10000"/>
                  </a:schemeClr>
                </a:gs>
                <a:gs pos="100000">
                  <a:schemeClr val="bg1">
                    <a:lumMod val="0"/>
                    <a:lumOff val="100000"/>
                    <a:alpha val="15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PA_椭圆 10">
            <a:extLst>
              <a:ext uri="{FF2B5EF4-FFF2-40B4-BE49-F238E27FC236}">
                <a16:creationId xmlns:a16="http://schemas.microsoft.com/office/drawing/2014/main" id="{B859770C-A8C7-43B5-84F6-2DA7A986154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822949" y="155949"/>
            <a:ext cx="6546101" cy="6546101"/>
          </a:xfrm>
          <a:prstGeom prst="ellipse">
            <a:avLst/>
          </a:prstGeom>
          <a:noFill/>
          <a:ln w="76200">
            <a:gradFill>
              <a:gsLst>
                <a:gs pos="0">
                  <a:schemeClr val="bg1"/>
                </a:gs>
                <a:gs pos="56000">
                  <a:schemeClr val="bg1">
                    <a:lumMod val="0"/>
                    <a:lumOff val="100000"/>
                    <a:alpha val="10000"/>
                  </a:schemeClr>
                </a:gs>
                <a:gs pos="100000">
                  <a:schemeClr val="bg1">
                    <a:alpha val="0"/>
                    <a:lumMod val="0"/>
                  </a:schemeClr>
                </a:gs>
              </a:gsLst>
              <a:lin ang="2700000" scaled="0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文本框 11">
            <a:extLst>
              <a:ext uri="{FF2B5EF4-FFF2-40B4-BE49-F238E27FC236}">
                <a16:creationId xmlns:a16="http://schemas.microsoft.com/office/drawing/2014/main" id="{F80DA0B7-0DC0-4B9F-97DA-842DF1BDFF5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709707" y="2771869"/>
            <a:ext cx="750558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2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感谢观看  </a:t>
            </a:r>
            <a:r>
              <a:rPr lang="en-US" altLang="zh-CN" sz="62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THANKS</a:t>
            </a:r>
            <a:endParaRPr lang="zh-CN" altLang="en-US" sz="6200" spc="3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6" name="PA_直接连接符 13">
            <a:extLst>
              <a:ext uri="{FF2B5EF4-FFF2-40B4-BE49-F238E27FC236}">
                <a16:creationId xmlns:a16="http://schemas.microsoft.com/office/drawing/2014/main" id="{290DBF59-7C66-444D-A13C-AC48565EAA8C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V="1">
            <a:off x="8800805" y="4962550"/>
            <a:ext cx="1217088" cy="1296507"/>
          </a:xfrm>
          <a:prstGeom prst="line">
            <a:avLst/>
          </a:prstGeom>
          <a:ln w="38100">
            <a:gradFill>
              <a:gsLst>
                <a:gs pos="1000">
                  <a:schemeClr val="bg1">
                    <a:lumMod val="95000"/>
                    <a:alpha val="70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A_直接连接符 14">
            <a:extLst>
              <a:ext uri="{FF2B5EF4-FFF2-40B4-BE49-F238E27FC236}">
                <a16:creationId xmlns:a16="http://schemas.microsoft.com/office/drawing/2014/main" id="{13811BE8-5043-4AB3-96F8-9F1C6CAF1234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1261181" y="2645939"/>
            <a:ext cx="7893293" cy="0"/>
          </a:xfrm>
          <a:prstGeom prst="line">
            <a:avLst/>
          </a:prstGeom>
          <a:ln w="31750">
            <a:gradFill>
              <a:gsLst>
                <a:gs pos="0">
                  <a:schemeClr val="bg1">
                    <a:lumMod val="0"/>
                  </a:schemeClr>
                </a:gs>
                <a:gs pos="42000">
                  <a:srgbClr val="FFFFFF">
                    <a:lumMod val="49000"/>
                  </a:srgbClr>
                </a:gs>
                <a:gs pos="22000">
                  <a:schemeClr val="bg1">
                    <a:lumMod val="0"/>
                    <a:lumOff val="100000"/>
                  </a:schemeClr>
                </a:gs>
                <a:gs pos="73000">
                  <a:schemeClr val="bg1">
                    <a:alpha val="52000"/>
                  </a:schemeClr>
                </a:gs>
                <a:gs pos="100000">
                  <a:schemeClr val="bg1">
                    <a:lumMod val="0"/>
                    <a:alpha val="40000"/>
                  </a:schemeClr>
                </a:gs>
              </a:gsLst>
              <a:lin ang="0" scaled="0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A_直接连接符 15">
            <a:extLst>
              <a:ext uri="{FF2B5EF4-FFF2-40B4-BE49-F238E27FC236}">
                <a16:creationId xmlns:a16="http://schemas.microsoft.com/office/drawing/2014/main" id="{A64CC333-8A5D-4371-BAEC-E99FCEB69CF7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 flipH="1">
            <a:off x="3713135" y="3975798"/>
            <a:ext cx="7893293" cy="0"/>
          </a:xfrm>
          <a:prstGeom prst="line">
            <a:avLst/>
          </a:prstGeom>
          <a:ln w="31750">
            <a:gradFill>
              <a:gsLst>
                <a:gs pos="0">
                  <a:schemeClr val="bg1">
                    <a:lumMod val="0"/>
                  </a:schemeClr>
                </a:gs>
                <a:gs pos="42000">
                  <a:srgbClr val="FFFFFF">
                    <a:lumMod val="49000"/>
                  </a:srgbClr>
                </a:gs>
                <a:gs pos="22000">
                  <a:schemeClr val="bg1">
                    <a:lumMod val="0"/>
                    <a:lumOff val="100000"/>
                  </a:schemeClr>
                </a:gs>
                <a:gs pos="73000">
                  <a:schemeClr val="bg1">
                    <a:alpha val="52000"/>
                  </a:schemeClr>
                </a:gs>
                <a:gs pos="100000">
                  <a:schemeClr val="bg1">
                    <a:lumMod val="0"/>
                    <a:alpha val="40000"/>
                  </a:schemeClr>
                </a:gs>
              </a:gsLst>
              <a:lin ang="0" scaled="0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5">
            <a:extLst>
              <a:ext uri="{FF2B5EF4-FFF2-40B4-BE49-F238E27FC236}">
                <a16:creationId xmlns:a16="http://schemas.microsoft.com/office/drawing/2014/main" id="{1EA35BEA-05A3-4CB5-AAED-5009787AB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240" y="4248041"/>
            <a:ext cx="67928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NEAU ACM-ICPC TEAM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BE5B8AC-DAFB-4574-9F4E-543D214AC8F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092" y="-69076"/>
            <a:ext cx="3722371" cy="18959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F2F062D-794C-4092-BA86-740AA6E9FA7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408" y="407273"/>
            <a:ext cx="2276232" cy="227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3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nodeType="withEffect"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nodeType="withEffect"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nodeType="withEffect"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0"/>
          <p:cNvGrpSpPr>
            <a:grpSpLocks/>
          </p:cNvGrpSpPr>
          <p:nvPr/>
        </p:nvGrpSpPr>
        <p:grpSpPr bwMode="auto">
          <a:xfrm>
            <a:off x="2351584" y="2604447"/>
            <a:ext cx="1023941" cy="986061"/>
            <a:chOff x="0" y="0"/>
            <a:chExt cx="312738" cy="301626"/>
          </a:xfrm>
        </p:grpSpPr>
        <p:sp>
          <p:nvSpPr>
            <p:cNvPr id="4" name="Freeform 252"/>
            <p:cNvSpPr>
              <a:spLocks noChangeArrowheads="1"/>
            </p:cNvSpPr>
            <p:nvPr/>
          </p:nvSpPr>
          <p:spPr bwMode="auto">
            <a:xfrm>
              <a:off x="49213" y="68263"/>
              <a:ext cx="214313" cy="233363"/>
            </a:xfrm>
            <a:custGeom>
              <a:avLst/>
              <a:gdLst>
                <a:gd name="T0" fmla="*/ 0 w 57"/>
                <a:gd name="T1" fmla="*/ 368344676 h 62"/>
                <a:gd name="T2" fmla="*/ 0 w 57"/>
                <a:gd name="T3" fmla="*/ 835857335 h 62"/>
                <a:gd name="T4" fmla="*/ 28274276 w 57"/>
                <a:gd name="T5" fmla="*/ 878359512 h 62"/>
                <a:gd name="T6" fmla="*/ 56548553 w 57"/>
                <a:gd name="T7" fmla="*/ 878359512 h 62"/>
                <a:gd name="T8" fmla="*/ 268598107 w 57"/>
                <a:gd name="T9" fmla="*/ 878359512 h 62"/>
                <a:gd name="T10" fmla="*/ 296868624 w 57"/>
                <a:gd name="T11" fmla="*/ 878359512 h 62"/>
                <a:gd name="T12" fmla="*/ 296868624 w 57"/>
                <a:gd name="T13" fmla="*/ 864192120 h 62"/>
                <a:gd name="T14" fmla="*/ 296868624 w 57"/>
                <a:gd name="T15" fmla="*/ 637517605 h 62"/>
                <a:gd name="T16" fmla="*/ 508921937 w 57"/>
                <a:gd name="T17" fmla="*/ 637517605 h 62"/>
                <a:gd name="T18" fmla="*/ 508921937 w 57"/>
                <a:gd name="T19" fmla="*/ 864192120 h 62"/>
                <a:gd name="T20" fmla="*/ 523055316 w 57"/>
                <a:gd name="T21" fmla="*/ 878359512 h 62"/>
                <a:gd name="T22" fmla="*/ 537192454 w 57"/>
                <a:gd name="T23" fmla="*/ 878359512 h 62"/>
                <a:gd name="T24" fmla="*/ 749242008 w 57"/>
                <a:gd name="T25" fmla="*/ 878359512 h 62"/>
                <a:gd name="T26" fmla="*/ 791653423 w 57"/>
                <a:gd name="T27" fmla="*/ 878359512 h 62"/>
                <a:gd name="T28" fmla="*/ 805790561 w 57"/>
                <a:gd name="T29" fmla="*/ 835857335 h 62"/>
                <a:gd name="T30" fmla="*/ 805790561 w 57"/>
                <a:gd name="T31" fmla="*/ 368344676 h 62"/>
                <a:gd name="T32" fmla="*/ 409961970 w 57"/>
                <a:gd name="T33" fmla="*/ 0 h 62"/>
                <a:gd name="T34" fmla="*/ 0 w 57"/>
                <a:gd name="T35" fmla="*/ 368344676 h 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7"/>
                <a:gd name="T55" fmla="*/ 0 h 62"/>
                <a:gd name="T56" fmla="*/ 57 w 57"/>
                <a:gd name="T57" fmla="*/ 62 h 6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7" h="62">
                  <a:moveTo>
                    <a:pt x="0" y="26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61"/>
                    <a:pt x="1" y="62"/>
                    <a:pt x="2" y="62"/>
                  </a:cubicBezTo>
                  <a:cubicBezTo>
                    <a:pt x="3" y="62"/>
                    <a:pt x="3" y="62"/>
                    <a:pt x="4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1" y="62"/>
                  </a:cubicBezTo>
                  <a:cubicBezTo>
                    <a:pt x="21" y="62"/>
                    <a:pt x="21" y="61"/>
                    <a:pt x="21" y="61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7" y="62"/>
                    <a:pt x="37" y="62"/>
                  </a:cubicBezTo>
                  <a:cubicBezTo>
                    <a:pt x="37" y="62"/>
                    <a:pt x="38" y="62"/>
                    <a:pt x="38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4" y="62"/>
                    <a:pt x="55" y="62"/>
                    <a:pt x="56" y="62"/>
                  </a:cubicBezTo>
                  <a:cubicBezTo>
                    <a:pt x="56" y="62"/>
                    <a:pt x="57" y="61"/>
                    <a:pt x="57" y="59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" name="Freeform 253"/>
            <p:cNvSpPr>
              <a:spLocks noChangeArrowheads="1"/>
            </p:cNvSpPr>
            <p:nvPr/>
          </p:nvSpPr>
          <p:spPr bwMode="auto">
            <a:xfrm>
              <a:off x="0" y="0"/>
              <a:ext cx="312738" cy="169863"/>
            </a:xfrm>
            <a:custGeom>
              <a:avLst/>
              <a:gdLst>
                <a:gd name="T0" fmla="*/ 1149979073 w 83"/>
                <a:gd name="T1" fmla="*/ 498702669 h 45"/>
                <a:gd name="T2" fmla="*/ 965414670 w 83"/>
                <a:gd name="T3" fmla="*/ 327718573 h 45"/>
                <a:gd name="T4" fmla="*/ 965414670 w 83"/>
                <a:gd name="T5" fmla="*/ 56994699 h 45"/>
                <a:gd name="T6" fmla="*/ 937019567 w 83"/>
                <a:gd name="T7" fmla="*/ 28495462 h 45"/>
                <a:gd name="T8" fmla="*/ 866035577 w 83"/>
                <a:gd name="T9" fmla="*/ 28495462 h 45"/>
                <a:gd name="T10" fmla="*/ 837640474 w 83"/>
                <a:gd name="T11" fmla="*/ 56994699 h 45"/>
                <a:gd name="T12" fmla="*/ 837640474 w 83"/>
                <a:gd name="T13" fmla="*/ 213729176 h 45"/>
                <a:gd name="T14" fmla="*/ 638878519 w 83"/>
                <a:gd name="T15" fmla="*/ 28495462 h 45"/>
                <a:gd name="T16" fmla="*/ 539495658 w 83"/>
                <a:gd name="T17" fmla="*/ 28495462 h 45"/>
                <a:gd name="T18" fmla="*/ 28395103 w 83"/>
                <a:gd name="T19" fmla="*/ 498702669 h 45"/>
                <a:gd name="T20" fmla="*/ 28395103 w 83"/>
                <a:gd name="T21" fmla="*/ 612692066 h 45"/>
                <a:gd name="T22" fmla="*/ 85185310 w 83"/>
                <a:gd name="T23" fmla="*/ 626937910 h 45"/>
                <a:gd name="T24" fmla="*/ 141971748 w 83"/>
                <a:gd name="T25" fmla="*/ 612692066 h 45"/>
                <a:gd name="T26" fmla="*/ 596285864 w 83"/>
                <a:gd name="T27" fmla="*/ 185233714 h 45"/>
                <a:gd name="T28" fmla="*/ 1050599980 w 83"/>
                <a:gd name="T29" fmla="*/ 612692066 h 45"/>
                <a:gd name="T30" fmla="*/ 1149979073 w 83"/>
                <a:gd name="T31" fmla="*/ 612692066 h 45"/>
                <a:gd name="T32" fmla="*/ 1149979073 w 83"/>
                <a:gd name="T33" fmla="*/ 498702669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45"/>
                <a:gd name="T53" fmla="*/ 83 w 83"/>
                <a:gd name="T54" fmla="*/ 45 h 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45">
                  <a:moveTo>
                    <a:pt x="81" y="35"/>
                  </a:moveTo>
                  <a:cubicBezTo>
                    <a:pt x="68" y="23"/>
                    <a:pt x="68" y="23"/>
                    <a:pt x="68" y="23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0" y="2"/>
                    <a:pt x="59" y="3"/>
                    <a:pt x="59" y="4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3" y="0"/>
                    <a:pt x="40" y="0"/>
                    <a:pt x="38" y="2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37"/>
                    <a:pt x="0" y="40"/>
                    <a:pt x="2" y="43"/>
                  </a:cubicBezTo>
                  <a:cubicBezTo>
                    <a:pt x="3" y="44"/>
                    <a:pt x="5" y="44"/>
                    <a:pt x="6" y="44"/>
                  </a:cubicBezTo>
                  <a:cubicBezTo>
                    <a:pt x="7" y="44"/>
                    <a:pt x="9" y="44"/>
                    <a:pt x="10" y="4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6" y="45"/>
                    <a:pt x="80" y="45"/>
                    <a:pt x="81" y="43"/>
                  </a:cubicBezTo>
                  <a:cubicBezTo>
                    <a:pt x="83" y="40"/>
                    <a:pt x="83" y="37"/>
                    <a:pt x="81" y="3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" name="TextBox 18"/>
          <p:cNvSpPr>
            <a:spLocks noChangeArrowheads="1"/>
          </p:cNvSpPr>
          <p:nvPr/>
        </p:nvSpPr>
        <p:spPr bwMode="auto">
          <a:xfrm>
            <a:off x="2265704" y="3629001"/>
            <a:ext cx="1231080" cy="37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9" rIns="91435" bIns="45719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867" dirty="0">
                <a:solidFill>
                  <a:srgbClr val="FDFDFD"/>
                </a:solidFill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 01</a:t>
            </a:r>
            <a:endParaRPr lang="zh-CN" altLang="en-US" sz="1867" dirty="0">
              <a:solidFill>
                <a:srgbClr val="FDFDFD"/>
              </a:solidFill>
              <a:latin typeface="Arial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8"/>
          <p:cNvSpPr>
            <a:spLocks noChangeArrowheads="1"/>
          </p:cNvSpPr>
          <p:nvPr/>
        </p:nvSpPr>
        <p:spPr bwMode="auto">
          <a:xfrm>
            <a:off x="5404974" y="2735155"/>
            <a:ext cx="4328107" cy="933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35" tIns="45719" rIns="91435" bIns="45719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5467" b="1" spc="800" dirty="0">
                <a:solidFill>
                  <a:srgbClr val="FDFDF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时间复杂度</a:t>
            </a:r>
            <a:endParaRPr lang="zh-CN" altLang="en-US" sz="5467" b="1" spc="800" dirty="0">
              <a:solidFill>
                <a:srgbClr val="FDFDFD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51"/>
          <p:cNvSpPr>
            <a:spLocks noChangeArrowheads="1"/>
          </p:cNvSpPr>
          <p:nvPr/>
        </p:nvSpPr>
        <p:spPr bwMode="auto">
          <a:xfrm>
            <a:off x="5727988" y="3778846"/>
            <a:ext cx="3679053" cy="904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35" tIns="45719" rIns="91435" bIns="45719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400" spc="800" dirty="0">
                <a:solidFill>
                  <a:srgbClr val="FDFDFD">
                    <a:alpha val="6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使最坏情况</a:t>
            </a:r>
            <a:endParaRPr lang="en-US" altLang="zh-CN" sz="2400" spc="800" dirty="0">
              <a:solidFill>
                <a:srgbClr val="FDFDFD">
                  <a:alpha val="6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400" spc="800" dirty="0">
                <a:solidFill>
                  <a:srgbClr val="FDFDFD">
                    <a:alpha val="6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时间复杂度最低</a:t>
            </a:r>
          </a:p>
        </p:txBody>
      </p:sp>
      <p:sp>
        <p:nvSpPr>
          <p:cNvPr id="9" name="直接连接符 4"/>
          <p:cNvSpPr>
            <a:spLocks noChangeShapeType="1"/>
          </p:cNvSpPr>
          <p:nvPr/>
        </p:nvSpPr>
        <p:spPr bwMode="auto">
          <a:xfrm>
            <a:off x="6167175" y="3738455"/>
            <a:ext cx="3047845" cy="0"/>
          </a:xfrm>
          <a:prstGeom prst="line">
            <a:avLst/>
          </a:prstGeom>
          <a:noFill/>
          <a:ln w="19050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00189" y="2272527"/>
            <a:ext cx="2102296" cy="2104693"/>
            <a:chOff x="11799888" y="1800225"/>
            <a:chExt cx="2782888" cy="2786063"/>
          </a:xfrm>
        </p:grpSpPr>
        <p:sp>
          <p:nvSpPr>
            <p:cNvPr id="29" name="Freeform 77"/>
            <p:cNvSpPr>
              <a:spLocks/>
            </p:cNvSpPr>
            <p:nvPr/>
          </p:nvSpPr>
          <p:spPr bwMode="auto">
            <a:xfrm>
              <a:off x="12085638" y="2411413"/>
              <a:ext cx="344488" cy="1211263"/>
            </a:xfrm>
            <a:custGeom>
              <a:avLst/>
              <a:gdLst>
                <a:gd name="T0" fmla="*/ 86 w 92"/>
                <a:gd name="T1" fmla="*/ 0 h 323"/>
                <a:gd name="T2" fmla="*/ 23 w 92"/>
                <a:gd name="T3" fmla="*/ 93 h 323"/>
                <a:gd name="T4" fmla="*/ 0 w 92"/>
                <a:gd name="T5" fmla="*/ 208 h 323"/>
                <a:gd name="T6" fmla="*/ 23 w 92"/>
                <a:gd name="T7" fmla="*/ 323 h 323"/>
                <a:gd name="T8" fmla="*/ 31 w 92"/>
                <a:gd name="T9" fmla="*/ 320 h 323"/>
                <a:gd name="T10" fmla="*/ 8 w 92"/>
                <a:gd name="T11" fmla="*/ 208 h 323"/>
                <a:gd name="T12" fmla="*/ 31 w 92"/>
                <a:gd name="T13" fmla="*/ 97 h 323"/>
                <a:gd name="T14" fmla="*/ 92 w 92"/>
                <a:gd name="T15" fmla="*/ 6 h 323"/>
                <a:gd name="T16" fmla="*/ 86 w 92"/>
                <a:gd name="T17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3">
                  <a:moveTo>
                    <a:pt x="86" y="0"/>
                  </a:moveTo>
                  <a:cubicBezTo>
                    <a:pt x="59" y="27"/>
                    <a:pt x="38" y="58"/>
                    <a:pt x="23" y="93"/>
                  </a:cubicBezTo>
                  <a:cubicBezTo>
                    <a:pt x="8" y="130"/>
                    <a:pt x="0" y="168"/>
                    <a:pt x="0" y="208"/>
                  </a:cubicBezTo>
                  <a:cubicBezTo>
                    <a:pt x="0" y="248"/>
                    <a:pt x="8" y="287"/>
                    <a:pt x="23" y="323"/>
                  </a:cubicBezTo>
                  <a:cubicBezTo>
                    <a:pt x="31" y="320"/>
                    <a:pt x="31" y="320"/>
                    <a:pt x="31" y="320"/>
                  </a:cubicBezTo>
                  <a:cubicBezTo>
                    <a:pt x="16" y="285"/>
                    <a:pt x="8" y="247"/>
                    <a:pt x="8" y="208"/>
                  </a:cubicBezTo>
                  <a:cubicBezTo>
                    <a:pt x="8" y="170"/>
                    <a:pt x="16" y="132"/>
                    <a:pt x="31" y="97"/>
                  </a:cubicBezTo>
                  <a:cubicBezTo>
                    <a:pt x="45" y="63"/>
                    <a:pt x="66" y="32"/>
                    <a:pt x="92" y="6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78"/>
            <p:cNvSpPr>
              <a:spLocks/>
            </p:cNvSpPr>
            <p:nvPr/>
          </p:nvSpPr>
          <p:spPr bwMode="auto">
            <a:xfrm>
              <a:off x="12407901" y="3952875"/>
              <a:ext cx="1214438" cy="344488"/>
            </a:xfrm>
            <a:custGeom>
              <a:avLst/>
              <a:gdLst>
                <a:gd name="T0" fmla="*/ 209 w 324"/>
                <a:gd name="T1" fmla="*/ 84 h 92"/>
                <a:gd name="T2" fmla="*/ 97 w 324"/>
                <a:gd name="T3" fmla="*/ 62 h 92"/>
                <a:gd name="T4" fmla="*/ 6 w 324"/>
                <a:gd name="T5" fmla="*/ 0 h 92"/>
                <a:gd name="T6" fmla="*/ 0 w 324"/>
                <a:gd name="T7" fmla="*/ 6 h 92"/>
                <a:gd name="T8" fmla="*/ 94 w 324"/>
                <a:gd name="T9" fmla="*/ 69 h 92"/>
                <a:gd name="T10" fmla="*/ 209 w 324"/>
                <a:gd name="T11" fmla="*/ 92 h 92"/>
                <a:gd name="T12" fmla="*/ 324 w 324"/>
                <a:gd name="T13" fmla="*/ 69 h 92"/>
                <a:gd name="T14" fmla="*/ 321 w 324"/>
                <a:gd name="T15" fmla="*/ 62 h 92"/>
                <a:gd name="T16" fmla="*/ 209 w 324"/>
                <a:gd name="T17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4" h="92">
                  <a:moveTo>
                    <a:pt x="209" y="84"/>
                  </a:moveTo>
                  <a:cubicBezTo>
                    <a:pt x="170" y="84"/>
                    <a:pt x="133" y="77"/>
                    <a:pt x="97" y="62"/>
                  </a:cubicBezTo>
                  <a:cubicBezTo>
                    <a:pt x="63" y="47"/>
                    <a:pt x="33" y="26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8" y="33"/>
                    <a:pt x="59" y="54"/>
                    <a:pt x="94" y="69"/>
                  </a:cubicBezTo>
                  <a:cubicBezTo>
                    <a:pt x="131" y="85"/>
                    <a:pt x="169" y="92"/>
                    <a:pt x="209" y="92"/>
                  </a:cubicBezTo>
                  <a:cubicBezTo>
                    <a:pt x="249" y="92"/>
                    <a:pt x="288" y="85"/>
                    <a:pt x="324" y="69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285" y="77"/>
                    <a:pt x="248" y="84"/>
                    <a:pt x="209" y="84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79"/>
            <p:cNvSpPr>
              <a:spLocks/>
            </p:cNvSpPr>
            <p:nvPr/>
          </p:nvSpPr>
          <p:spPr bwMode="auto">
            <a:xfrm>
              <a:off x="12760326" y="2085975"/>
              <a:ext cx="1536700" cy="1889125"/>
            </a:xfrm>
            <a:custGeom>
              <a:avLst/>
              <a:gdLst>
                <a:gd name="T0" fmla="*/ 387 w 410"/>
                <a:gd name="T1" fmla="*/ 180 h 504"/>
                <a:gd name="T2" fmla="*/ 324 w 410"/>
                <a:gd name="T3" fmla="*/ 87 h 504"/>
                <a:gd name="T4" fmla="*/ 230 w 410"/>
                <a:gd name="T5" fmla="*/ 23 h 504"/>
                <a:gd name="T6" fmla="*/ 115 w 410"/>
                <a:gd name="T7" fmla="*/ 0 h 504"/>
                <a:gd name="T8" fmla="*/ 0 w 410"/>
                <a:gd name="T9" fmla="*/ 23 h 504"/>
                <a:gd name="T10" fmla="*/ 3 w 410"/>
                <a:gd name="T11" fmla="*/ 31 h 504"/>
                <a:gd name="T12" fmla="*/ 115 w 410"/>
                <a:gd name="T13" fmla="*/ 9 h 504"/>
                <a:gd name="T14" fmla="*/ 227 w 410"/>
                <a:gd name="T15" fmla="*/ 31 h 504"/>
                <a:gd name="T16" fmla="*/ 318 w 410"/>
                <a:gd name="T17" fmla="*/ 93 h 504"/>
                <a:gd name="T18" fmla="*/ 379 w 410"/>
                <a:gd name="T19" fmla="*/ 184 h 504"/>
                <a:gd name="T20" fmla="*/ 402 w 410"/>
                <a:gd name="T21" fmla="*/ 295 h 504"/>
                <a:gd name="T22" fmla="*/ 379 w 410"/>
                <a:gd name="T23" fmla="*/ 407 h 504"/>
                <a:gd name="T24" fmla="*/ 318 w 410"/>
                <a:gd name="T25" fmla="*/ 498 h 504"/>
                <a:gd name="T26" fmla="*/ 324 w 410"/>
                <a:gd name="T27" fmla="*/ 504 h 504"/>
                <a:gd name="T28" fmla="*/ 387 w 410"/>
                <a:gd name="T29" fmla="*/ 410 h 504"/>
                <a:gd name="T30" fmla="*/ 410 w 410"/>
                <a:gd name="T31" fmla="*/ 295 h 504"/>
                <a:gd name="T32" fmla="*/ 387 w 410"/>
                <a:gd name="T33" fmla="*/ 18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0" h="504">
                  <a:moveTo>
                    <a:pt x="387" y="180"/>
                  </a:moveTo>
                  <a:cubicBezTo>
                    <a:pt x="372" y="145"/>
                    <a:pt x="351" y="114"/>
                    <a:pt x="324" y="87"/>
                  </a:cubicBezTo>
                  <a:cubicBezTo>
                    <a:pt x="297" y="60"/>
                    <a:pt x="265" y="38"/>
                    <a:pt x="230" y="23"/>
                  </a:cubicBezTo>
                  <a:cubicBezTo>
                    <a:pt x="194" y="8"/>
                    <a:pt x="155" y="0"/>
                    <a:pt x="115" y="0"/>
                  </a:cubicBezTo>
                  <a:cubicBezTo>
                    <a:pt x="75" y="0"/>
                    <a:pt x="37" y="8"/>
                    <a:pt x="0" y="2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9" y="16"/>
                    <a:pt x="76" y="9"/>
                    <a:pt x="115" y="9"/>
                  </a:cubicBezTo>
                  <a:cubicBezTo>
                    <a:pt x="154" y="9"/>
                    <a:pt x="191" y="16"/>
                    <a:pt x="227" y="31"/>
                  </a:cubicBezTo>
                  <a:cubicBezTo>
                    <a:pt x="261" y="46"/>
                    <a:pt x="292" y="66"/>
                    <a:pt x="318" y="93"/>
                  </a:cubicBezTo>
                  <a:cubicBezTo>
                    <a:pt x="344" y="119"/>
                    <a:pt x="365" y="150"/>
                    <a:pt x="379" y="184"/>
                  </a:cubicBezTo>
                  <a:cubicBezTo>
                    <a:pt x="394" y="219"/>
                    <a:pt x="402" y="257"/>
                    <a:pt x="402" y="295"/>
                  </a:cubicBezTo>
                  <a:cubicBezTo>
                    <a:pt x="402" y="334"/>
                    <a:pt x="394" y="372"/>
                    <a:pt x="379" y="407"/>
                  </a:cubicBezTo>
                  <a:cubicBezTo>
                    <a:pt x="365" y="441"/>
                    <a:pt x="344" y="472"/>
                    <a:pt x="318" y="498"/>
                  </a:cubicBezTo>
                  <a:cubicBezTo>
                    <a:pt x="324" y="504"/>
                    <a:pt x="324" y="504"/>
                    <a:pt x="324" y="504"/>
                  </a:cubicBezTo>
                  <a:cubicBezTo>
                    <a:pt x="351" y="477"/>
                    <a:pt x="372" y="445"/>
                    <a:pt x="387" y="410"/>
                  </a:cubicBezTo>
                  <a:cubicBezTo>
                    <a:pt x="402" y="374"/>
                    <a:pt x="410" y="335"/>
                    <a:pt x="410" y="295"/>
                  </a:cubicBezTo>
                  <a:cubicBezTo>
                    <a:pt x="410" y="255"/>
                    <a:pt x="402" y="217"/>
                    <a:pt x="387" y="18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Freeform 80"/>
            <p:cNvSpPr>
              <a:spLocks noEditPoints="1"/>
            </p:cNvSpPr>
            <p:nvPr/>
          </p:nvSpPr>
          <p:spPr bwMode="auto">
            <a:xfrm>
              <a:off x="11799888" y="1800225"/>
              <a:ext cx="2782888" cy="2786063"/>
            </a:xfrm>
            <a:custGeom>
              <a:avLst/>
              <a:gdLst>
                <a:gd name="T0" fmla="*/ 371 w 742"/>
                <a:gd name="T1" fmla="*/ 0 h 743"/>
                <a:gd name="T2" fmla="*/ 0 w 742"/>
                <a:gd name="T3" fmla="*/ 371 h 743"/>
                <a:gd name="T4" fmla="*/ 371 w 742"/>
                <a:gd name="T5" fmla="*/ 743 h 743"/>
                <a:gd name="T6" fmla="*/ 742 w 742"/>
                <a:gd name="T7" fmla="*/ 371 h 743"/>
                <a:gd name="T8" fmla="*/ 371 w 742"/>
                <a:gd name="T9" fmla="*/ 0 h 743"/>
                <a:gd name="T10" fmla="*/ 371 w 742"/>
                <a:gd name="T11" fmla="*/ 705 h 743"/>
                <a:gd name="T12" fmla="*/ 37 w 742"/>
                <a:gd name="T13" fmla="*/ 371 h 743"/>
                <a:gd name="T14" fmla="*/ 371 w 742"/>
                <a:gd name="T15" fmla="*/ 37 h 743"/>
                <a:gd name="T16" fmla="*/ 705 w 742"/>
                <a:gd name="T17" fmla="*/ 371 h 743"/>
                <a:gd name="T18" fmla="*/ 371 w 742"/>
                <a:gd name="T19" fmla="*/ 70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2" h="743">
                  <a:moveTo>
                    <a:pt x="371" y="0"/>
                  </a:moveTo>
                  <a:cubicBezTo>
                    <a:pt x="166" y="0"/>
                    <a:pt x="0" y="167"/>
                    <a:pt x="0" y="371"/>
                  </a:cubicBezTo>
                  <a:cubicBezTo>
                    <a:pt x="0" y="576"/>
                    <a:pt x="166" y="743"/>
                    <a:pt x="371" y="743"/>
                  </a:cubicBezTo>
                  <a:cubicBezTo>
                    <a:pt x="576" y="743"/>
                    <a:pt x="742" y="576"/>
                    <a:pt x="742" y="371"/>
                  </a:cubicBezTo>
                  <a:cubicBezTo>
                    <a:pt x="742" y="167"/>
                    <a:pt x="576" y="0"/>
                    <a:pt x="371" y="0"/>
                  </a:cubicBezTo>
                  <a:close/>
                  <a:moveTo>
                    <a:pt x="371" y="705"/>
                  </a:moveTo>
                  <a:cubicBezTo>
                    <a:pt x="187" y="705"/>
                    <a:pt x="37" y="555"/>
                    <a:pt x="37" y="371"/>
                  </a:cubicBezTo>
                  <a:cubicBezTo>
                    <a:pt x="37" y="187"/>
                    <a:pt x="187" y="37"/>
                    <a:pt x="371" y="37"/>
                  </a:cubicBezTo>
                  <a:cubicBezTo>
                    <a:pt x="555" y="37"/>
                    <a:pt x="705" y="187"/>
                    <a:pt x="705" y="371"/>
                  </a:cubicBezTo>
                  <a:cubicBezTo>
                    <a:pt x="705" y="555"/>
                    <a:pt x="555" y="705"/>
                    <a:pt x="371" y="705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404253" y="1533888"/>
            <a:ext cx="3275171" cy="3571387"/>
            <a:chOff x="11166476" y="825500"/>
            <a:chExt cx="4335463" cy="4727576"/>
          </a:xfrm>
        </p:grpSpPr>
        <p:sp>
          <p:nvSpPr>
            <p:cNvPr id="34" name="Freeform 81"/>
            <p:cNvSpPr>
              <a:spLocks/>
            </p:cNvSpPr>
            <p:nvPr/>
          </p:nvSpPr>
          <p:spPr bwMode="auto">
            <a:xfrm>
              <a:off x="11166476" y="3963988"/>
              <a:ext cx="2860675" cy="1589088"/>
            </a:xfrm>
            <a:custGeom>
              <a:avLst/>
              <a:gdLst>
                <a:gd name="T0" fmla="*/ 540 w 763"/>
                <a:gd name="T1" fmla="*/ 416 h 424"/>
                <a:gd name="T2" fmla="*/ 493 w 763"/>
                <a:gd name="T3" fmla="*/ 393 h 424"/>
                <a:gd name="T4" fmla="*/ 487 w 763"/>
                <a:gd name="T5" fmla="*/ 414 h 424"/>
                <a:gd name="T6" fmla="*/ 481 w 763"/>
                <a:gd name="T7" fmla="*/ 392 h 424"/>
                <a:gd name="T8" fmla="*/ 475 w 763"/>
                <a:gd name="T9" fmla="*/ 413 h 424"/>
                <a:gd name="T10" fmla="*/ 469 w 763"/>
                <a:gd name="T11" fmla="*/ 391 h 424"/>
                <a:gd name="T12" fmla="*/ 462 w 763"/>
                <a:gd name="T13" fmla="*/ 411 h 424"/>
                <a:gd name="T14" fmla="*/ 457 w 763"/>
                <a:gd name="T15" fmla="*/ 389 h 424"/>
                <a:gd name="T16" fmla="*/ 450 w 763"/>
                <a:gd name="T17" fmla="*/ 410 h 424"/>
                <a:gd name="T18" fmla="*/ 445 w 763"/>
                <a:gd name="T19" fmla="*/ 387 h 424"/>
                <a:gd name="T20" fmla="*/ 437 w 763"/>
                <a:gd name="T21" fmla="*/ 408 h 424"/>
                <a:gd name="T22" fmla="*/ 433 w 763"/>
                <a:gd name="T23" fmla="*/ 385 h 424"/>
                <a:gd name="T24" fmla="*/ 425 w 763"/>
                <a:gd name="T25" fmla="*/ 405 h 424"/>
                <a:gd name="T26" fmla="*/ 421 w 763"/>
                <a:gd name="T27" fmla="*/ 383 h 424"/>
                <a:gd name="T28" fmla="*/ 412 w 763"/>
                <a:gd name="T29" fmla="*/ 403 h 424"/>
                <a:gd name="T30" fmla="*/ 409 w 763"/>
                <a:gd name="T31" fmla="*/ 380 h 424"/>
                <a:gd name="T32" fmla="*/ 400 w 763"/>
                <a:gd name="T33" fmla="*/ 400 h 424"/>
                <a:gd name="T34" fmla="*/ 397 w 763"/>
                <a:gd name="T35" fmla="*/ 378 h 424"/>
                <a:gd name="T36" fmla="*/ 388 w 763"/>
                <a:gd name="T37" fmla="*/ 397 h 424"/>
                <a:gd name="T38" fmla="*/ 385 w 763"/>
                <a:gd name="T39" fmla="*/ 375 h 424"/>
                <a:gd name="T40" fmla="*/ 375 w 763"/>
                <a:gd name="T41" fmla="*/ 394 h 424"/>
                <a:gd name="T42" fmla="*/ 373 w 763"/>
                <a:gd name="T43" fmla="*/ 371 h 424"/>
                <a:gd name="T44" fmla="*/ 363 w 763"/>
                <a:gd name="T45" fmla="*/ 391 h 424"/>
                <a:gd name="T46" fmla="*/ 361 w 763"/>
                <a:gd name="T47" fmla="*/ 368 h 424"/>
                <a:gd name="T48" fmla="*/ 351 w 763"/>
                <a:gd name="T49" fmla="*/ 387 h 424"/>
                <a:gd name="T50" fmla="*/ 350 w 763"/>
                <a:gd name="T51" fmla="*/ 364 h 424"/>
                <a:gd name="T52" fmla="*/ 339 w 763"/>
                <a:gd name="T53" fmla="*/ 383 h 424"/>
                <a:gd name="T54" fmla="*/ 338 w 763"/>
                <a:gd name="T55" fmla="*/ 360 h 424"/>
                <a:gd name="T56" fmla="*/ 327 w 763"/>
                <a:gd name="T57" fmla="*/ 379 h 424"/>
                <a:gd name="T58" fmla="*/ 327 w 763"/>
                <a:gd name="T59" fmla="*/ 356 h 424"/>
                <a:gd name="T60" fmla="*/ 315 w 763"/>
                <a:gd name="T61" fmla="*/ 375 h 424"/>
                <a:gd name="T62" fmla="*/ 316 w 763"/>
                <a:gd name="T63" fmla="*/ 351 h 424"/>
                <a:gd name="T64" fmla="*/ 304 w 763"/>
                <a:gd name="T65" fmla="*/ 370 h 424"/>
                <a:gd name="T66" fmla="*/ 304 w 763"/>
                <a:gd name="T67" fmla="*/ 347 h 424"/>
                <a:gd name="T68" fmla="*/ 292 w 763"/>
                <a:gd name="T69" fmla="*/ 365 h 424"/>
                <a:gd name="T70" fmla="*/ 293 w 763"/>
                <a:gd name="T71" fmla="*/ 342 h 424"/>
                <a:gd name="T72" fmla="*/ 280 w 763"/>
                <a:gd name="T73" fmla="*/ 360 h 424"/>
                <a:gd name="T74" fmla="*/ 282 w 763"/>
                <a:gd name="T75" fmla="*/ 337 h 424"/>
                <a:gd name="T76" fmla="*/ 269 w 763"/>
                <a:gd name="T77" fmla="*/ 355 h 424"/>
                <a:gd name="T78" fmla="*/ 271 w 763"/>
                <a:gd name="T79" fmla="*/ 331 h 424"/>
                <a:gd name="T80" fmla="*/ 258 w 763"/>
                <a:gd name="T81" fmla="*/ 349 h 424"/>
                <a:gd name="T82" fmla="*/ 260 w 763"/>
                <a:gd name="T83" fmla="*/ 326 h 424"/>
                <a:gd name="T84" fmla="*/ 246 w 763"/>
                <a:gd name="T85" fmla="*/ 343 h 424"/>
                <a:gd name="T86" fmla="*/ 250 w 763"/>
                <a:gd name="T87" fmla="*/ 320 h 424"/>
                <a:gd name="T88" fmla="*/ 235 w 763"/>
                <a:gd name="T89" fmla="*/ 337 h 424"/>
                <a:gd name="T90" fmla="*/ 239 w 763"/>
                <a:gd name="T91" fmla="*/ 314 h 424"/>
                <a:gd name="T92" fmla="*/ 224 w 763"/>
                <a:gd name="T93" fmla="*/ 331 h 424"/>
                <a:gd name="T94" fmla="*/ 228 w 763"/>
                <a:gd name="T95" fmla="*/ 308 h 424"/>
                <a:gd name="T96" fmla="*/ 214 w 763"/>
                <a:gd name="T97" fmla="*/ 324 h 424"/>
                <a:gd name="T98" fmla="*/ 218 w 763"/>
                <a:gd name="T99" fmla="*/ 301 h 424"/>
                <a:gd name="T100" fmla="*/ 203 w 763"/>
                <a:gd name="T101" fmla="*/ 317 h 424"/>
                <a:gd name="T102" fmla="*/ 208 w 763"/>
                <a:gd name="T103" fmla="*/ 295 h 424"/>
                <a:gd name="T104" fmla="*/ 192 w 763"/>
                <a:gd name="T105" fmla="*/ 310 h 424"/>
                <a:gd name="T106" fmla="*/ 198 w 763"/>
                <a:gd name="T107" fmla="*/ 288 h 424"/>
                <a:gd name="T108" fmla="*/ 182 w 763"/>
                <a:gd name="T109" fmla="*/ 303 h 424"/>
                <a:gd name="T110" fmla="*/ 188 w 763"/>
                <a:gd name="T111" fmla="*/ 281 h 424"/>
                <a:gd name="T112" fmla="*/ 172 w 763"/>
                <a:gd name="T113" fmla="*/ 296 h 424"/>
                <a:gd name="T114" fmla="*/ 25 w 763"/>
                <a:gd name="T115" fmla="*/ 1 h 424"/>
                <a:gd name="T116" fmla="*/ 0 w 763"/>
                <a:gd name="T117" fmla="*/ 119 h 424"/>
                <a:gd name="T118" fmla="*/ 226 w 763"/>
                <a:gd name="T119" fmla="*/ 341 h 424"/>
                <a:gd name="T120" fmla="*/ 663 w 763"/>
                <a:gd name="T121" fmla="*/ 412 h 424"/>
                <a:gd name="T122" fmla="*/ 763 w 763"/>
                <a:gd name="T123" fmla="*/ 311 h 424"/>
                <a:gd name="T124" fmla="*/ 660 w 763"/>
                <a:gd name="T125" fmla="*/ 405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3" h="424">
                  <a:moveTo>
                    <a:pt x="660" y="405"/>
                  </a:moveTo>
                  <a:cubicBezTo>
                    <a:pt x="621" y="412"/>
                    <a:pt x="581" y="416"/>
                    <a:pt x="540" y="416"/>
                  </a:cubicBezTo>
                  <a:cubicBezTo>
                    <a:pt x="524" y="416"/>
                    <a:pt x="507" y="415"/>
                    <a:pt x="491" y="414"/>
                  </a:cubicBezTo>
                  <a:cubicBezTo>
                    <a:pt x="493" y="393"/>
                    <a:pt x="493" y="393"/>
                    <a:pt x="493" y="393"/>
                  </a:cubicBezTo>
                  <a:cubicBezTo>
                    <a:pt x="489" y="393"/>
                    <a:pt x="489" y="393"/>
                    <a:pt x="489" y="393"/>
                  </a:cubicBezTo>
                  <a:cubicBezTo>
                    <a:pt x="487" y="414"/>
                    <a:pt x="487" y="414"/>
                    <a:pt x="487" y="414"/>
                  </a:cubicBezTo>
                  <a:cubicBezTo>
                    <a:pt x="484" y="414"/>
                    <a:pt x="482" y="413"/>
                    <a:pt x="479" y="413"/>
                  </a:cubicBezTo>
                  <a:cubicBezTo>
                    <a:pt x="481" y="392"/>
                    <a:pt x="481" y="392"/>
                    <a:pt x="481" y="392"/>
                  </a:cubicBezTo>
                  <a:cubicBezTo>
                    <a:pt x="477" y="392"/>
                    <a:pt x="477" y="392"/>
                    <a:pt x="477" y="392"/>
                  </a:cubicBezTo>
                  <a:cubicBezTo>
                    <a:pt x="475" y="413"/>
                    <a:pt x="475" y="413"/>
                    <a:pt x="475" y="413"/>
                  </a:cubicBezTo>
                  <a:cubicBezTo>
                    <a:pt x="472" y="412"/>
                    <a:pt x="469" y="412"/>
                    <a:pt x="466" y="412"/>
                  </a:cubicBezTo>
                  <a:cubicBezTo>
                    <a:pt x="469" y="391"/>
                    <a:pt x="469" y="391"/>
                    <a:pt x="469" y="391"/>
                  </a:cubicBezTo>
                  <a:cubicBezTo>
                    <a:pt x="465" y="390"/>
                    <a:pt x="465" y="390"/>
                    <a:pt x="465" y="390"/>
                  </a:cubicBezTo>
                  <a:cubicBezTo>
                    <a:pt x="462" y="411"/>
                    <a:pt x="462" y="411"/>
                    <a:pt x="462" y="411"/>
                  </a:cubicBezTo>
                  <a:cubicBezTo>
                    <a:pt x="459" y="411"/>
                    <a:pt x="456" y="411"/>
                    <a:pt x="454" y="410"/>
                  </a:cubicBezTo>
                  <a:cubicBezTo>
                    <a:pt x="457" y="389"/>
                    <a:pt x="457" y="389"/>
                    <a:pt x="457" y="389"/>
                  </a:cubicBezTo>
                  <a:cubicBezTo>
                    <a:pt x="453" y="389"/>
                    <a:pt x="453" y="389"/>
                    <a:pt x="453" y="389"/>
                  </a:cubicBezTo>
                  <a:cubicBezTo>
                    <a:pt x="450" y="410"/>
                    <a:pt x="450" y="410"/>
                    <a:pt x="450" y="410"/>
                  </a:cubicBezTo>
                  <a:cubicBezTo>
                    <a:pt x="447" y="409"/>
                    <a:pt x="444" y="409"/>
                    <a:pt x="441" y="408"/>
                  </a:cubicBezTo>
                  <a:cubicBezTo>
                    <a:pt x="445" y="387"/>
                    <a:pt x="445" y="387"/>
                    <a:pt x="445" y="387"/>
                  </a:cubicBezTo>
                  <a:cubicBezTo>
                    <a:pt x="441" y="387"/>
                    <a:pt x="441" y="387"/>
                    <a:pt x="441" y="387"/>
                  </a:cubicBezTo>
                  <a:cubicBezTo>
                    <a:pt x="437" y="408"/>
                    <a:pt x="437" y="408"/>
                    <a:pt x="437" y="408"/>
                  </a:cubicBezTo>
                  <a:cubicBezTo>
                    <a:pt x="434" y="407"/>
                    <a:pt x="431" y="407"/>
                    <a:pt x="429" y="406"/>
                  </a:cubicBezTo>
                  <a:cubicBezTo>
                    <a:pt x="433" y="385"/>
                    <a:pt x="433" y="385"/>
                    <a:pt x="433" y="385"/>
                  </a:cubicBezTo>
                  <a:cubicBezTo>
                    <a:pt x="428" y="385"/>
                    <a:pt x="428" y="385"/>
                    <a:pt x="428" y="385"/>
                  </a:cubicBezTo>
                  <a:cubicBezTo>
                    <a:pt x="425" y="405"/>
                    <a:pt x="425" y="405"/>
                    <a:pt x="425" y="405"/>
                  </a:cubicBezTo>
                  <a:cubicBezTo>
                    <a:pt x="422" y="405"/>
                    <a:pt x="419" y="404"/>
                    <a:pt x="416" y="404"/>
                  </a:cubicBezTo>
                  <a:cubicBezTo>
                    <a:pt x="421" y="383"/>
                    <a:pt x="421" y="383"/>
                    <a:pt x="421" y="383"/>
                  </a:cubicBezTo>
                  <a:cubicBezTo>
                    <a:pt x="416" y="382"/>
                    <a:pt x="416" y="382"/>
                    <a:pt x="416" y="382"/>
                  </a:cubicBezTo>
                  <a:cubicBezTo>
                    <a:pt x="412" y="403"/>
                    <a:pt x="412" y="403"/>
                    <a:pt x="412" y="403"/>
                  </a:cubicBezTo>
                  <a:cubicBezTo>
                    <a:pt x="409" y="402"/>
                    <a:pt x="407" y="402"/>
                    <a:pt x="404" y="401"/>
                  </a:cubicBezTo>
                  <a:cubicBezTo>
                    <a:pt x="409" y="380"/>
                    <a:pt x="409" y="380"/>
                    <a:pt x="409" y="380"/>
                  </a:cubicBezTo>
                  <a:cubicBezTo>
                    <a:pt x="405" y="380"/>
                    <a:pt x="405" y="380"/>
                    <a:pt x="405" y="380"/>
                  </a:cubicBezTo>
                  <a:cubicBezTo>
                    <a:pt x="400" y="400"/>
                    <a:pt x="400" y="400"/>
                    <a:pt x="400" y="400"/>
                  </a:cubicBezTo>
                  <a:cubicBezTo>
                    <a:pt x="397" y="400"/>
                    <a:pt x="394" y="399"/>
                    <a:pt x="392" y="398"/>
                  </a:cubicBezTo>
                  <a:cubicBezTo>
                    <a:pt x="397" y="378"/>
                    <a:pt x="397" y="378"/>
                    <a:pt x="397" y="378"/>
                  </a:cubicBezTo>
                  <a:cubicBezTo>
                    <a:pt x="393" y="377"/>
                    <a:pt x="393" y="377"/>
                    <a:pt x="393" y="377"/>
                  </a:cubicBezTo>
                  <a:cubicBezTo>
                    <a:pt x="388" y="397"/>
                    <a:pt x="388" y="397"/>
                    <a:pt x="388" y="397"/>
                  </a:cubicBezTo>
                  <a:cubicBezTo>
                    <a:pt x="385" y="397"/>
                    <a:pt x="382" y="396"/>
                    <a:pt x="379" y="395"/>
                  </a:cubicBezTo>
                  <a:cubicBezTo>
                    <a:pt x="385" y="375"/>
                    <a:pt x="385" y="375"/>
                    <a:pt x="385" y="375"/>
                  </a:cubicBezTo>
                  <a:cubicBezTo>
                    <a:pt x="381" y="374"/>
                    <a:pt x="381" y="374"/>
                    <a:pt x="381" y="374"/>
                  </a:cubicBezTo>
                  <a:cubicBezTo>
                    <a:pt x="375" y="394"/>
                    <a:pt x="375" y="394"/>
                    <a:pt x="375" y="394"/>
                  </a:cubicBezTo>
                  <a:cubicBezTo>
                    <a:pt x="373" y="394"/>
                    <a:pt x="370" y="393"/>
                    <a:pt x="367" y="392"/>
                  </a:cubicBezTo>
                  <a:cubicBezTo>
                    <a:pt x="373" y="371"/>
                    <a:pt x="373" y="371"/>
                    <a:pt x="373" y="371"/>
                  </a:cubicBezTo>
                  <a:cubicBezTo>
                    <a:pt x="369" y="370"/>
                    <a:pt x="369" y="370"/>
                    <a:pt x="369" y="370"/>
                  </a:cubicBezTo>
                  <a:cubicBezTo>
                    <a:pt x="363" y="391"/>
                    <a:pt x="363" y="391"/>
                    <a:pt x="363" y="391"/>
                  </a:cubicBezTo>
                  <a:cubicBezTo>
                    <a:pt x="360" y="390"/>
                    <a:pt x="358" y="389"/>
                    <a:pt x="355" y="388"/>
                  </a:cubicBezTo>
                  <a:cubicBezTo>
                    <a:pt x="361" y="368"/>
                    <a:pt x="361" y="368"/>
                    <a:pt x="361" y="368"/>
                  </a:cubicBezTo>
                  <a:cubicBezTo>
                    <a:pt x="358" y="367"/>
                    <a:pt x="358" y="367"/>
                    <a:pt x="358" y="367"/>
                  </a:cubicBezTo>
                  <a:cubicBezTo>
                    <a:pt x="351" y="387"/>
                    <a:pt x="351" y="387"/>
                    <a:pt x="351" y="387"/>
                  </a:cubicBezTo>
                  <a:cubicBezTo>
                    <a:pt x="348" y="386"/>
                    <a:pt x="346" y="385"/>
                    <a:pt x="343" y="385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46" y="363"/>
                    <a:pt x="346" y="363"/>
                    <a:pt x="346" y="363"/>
                  </a:cubicBezTo>
                  <a:cubicBezTo>
                    <a:pt x="339" y="383"/>
                    <a:pt x="339" y="383"/>
                    <a:pt x="339" y="383"/>
                  </a:cubicBezTo>
                  <a:cubicBezTo>
                    <a:pt x="336" y="382"/>
                    <a:pt x="334" y="381"/>
                    <a:pt x="331" y="380"/>
                  </a:cubicBezTo>
                  <a:cubicBezTo>
                    <a:pt x="338" y="360"/>
                    <a:pt x="338" y="360"/>
                    <a:pt x="338" y="360"/>
                  </a:cubicBezTo>
                  <a:cubicBezTo>
                    <a:pt x="334" y="359"/>
                    <a:pt x="334" y="359"/>
                    <a:pt x="334" y="359"/>
                  </a:cubicBezTo>
                  <a:cubicBezTo>
                    <a:pt x="327" y="379"/>
                    <a:pt x="327" y="379"/>
                    <a:pt x="327" y="379"/>
                  </a:cubicBezTo>
                  <a:cubicBezTo>
                    <a:pt x="324" y="378"/>
                    <a:pt x="322" y="377"/>
                    <a:pt x="319" y="376"/>
                  </a:cubicBezTo>
                  <a:cubicBezTo>
                    <a:pt x="327" y="356"/>
                    <a:pt x="327" y="356"/>
                    <a:pt x="327" y="356"/>
                  </a:cubicBezTo>
                  <a:cubicBezTo>
                    <a:pt x="323" y="354"/>
                    <a:pt x="323" y="354"/>
                    <a:pt x="323" y="354"/>
                  </a:cubicBezTo>
                  <a:cubicBezTo>
                    <a:pt x="315" y="375"/>
                    <a:pt x="315" y="375"/>
                    <a:pt x="315" y="375"/>
                  </a:cubicBezTo>
                  <a:cubicBezTo>
                    <a:pt x="313" y="374"/>
                    <a:pt x="310" y="373"/>
                    <a:pt x="307" y="372"/>
                  </a:cubicBezTo>
                  <a:cubicBezTo>
                    <a:pt x="316" y="351"/>
                    <a:pt x="316" y="351"/>
                    <a:pt x="316" y="351"/>
                  </a:cubicBezTo>
                  <a:cubicBezTo>
                    <a:pt x="312" y="350"/>
                    <a:pt x="312" y="350"/>
                    <a:pt x="312" y="350"/>
                  </a:cubicBezTo>
                  <a:cubicBezTo>
                    <a:pt x="304" y="370"/>
                    <a:pt x="304" y="370"/>
                    <a:pt x="304" y="370"/>
                  </a:cubicBezTo>
                  <a:cubicBezTo>
                    <a:pt x="301" y="369"/>
                    <a:pt x="298" y="368"/>
                    <a:pt x="296" y="367"/>
                  </a:cubicBezTo>
                  <a:cubicBezTo>
                    <a:pt x="304" y="347"/>
                    <a:pt x="304" y="347"/>
                    <a:pt x="304" y="347"/>
                  </a:cubicBezTo>
                  <a:cubicBezTo>
                    <a:pt x="301" y="345"/>
                    <a:pt x="301" y="345"/>
                    <a:pt x="301" y="34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89" y="364"/>
                    <a:pt x="287" y="363"/>
                    <a:pt x="284" y="362"/>
                  </a:cubicBezTo>
                  <a:cubicBezTo>
                    <a:pt x="293" y="342"/>
                    <a:pt x="293" y="342"/>
                    <a:pt x="293" y="342"/>
                  </a:cubicBezTo>
                  <a:cubicBezTo>
                    <a:pt x="289" y="340"/>
                    <a:pt x="289" y="340"/>
                    <a:pt x="289" y="340"/>
                  </a:cubicBezTo>
                  <a:cubicBezTo>
                    <a:pt x="280" y="360"/>
                    <a:pt x="280" y="360"/>
                    <a:pt x="280" y="360"/>
                  </a:cubicBezTo>
                  <a:cubicBezTo>
                    <a:pt x="278" y="359"/>
                    <a:pt x="275" y="358"/>
                    <a:pt x="273" y="356"/>
                  </a:cubicBezTo>
                  <a:cubicBezTo>
                    <a:pt x="282" y="337"/>
                    <a:pt x="282" y="337"/>
                    <a:pt x="282" y="337"/>
                  </a:cubicBezTo>
                  <a:cubicBezTo>
                    <a:pt x="278" y="335"/>
                    <a:pt x="278" y="335"/>
                    <a:pt x="278" y="335"/>
                  </a:cubicBezTo>
                  <a:cubicBezTo>
                    <a:pt x="269" y="355"/>
                    <a:pt x="269" y="355"/>
                    <a:pt x="269" y="355"/>
                  </a:cubicBezTo>
                  <a:cubicBezTo>
                    <a:pt x="266" y="353"/>
                    <a:pt x="264" y="352"/>
                    <a:pt x="261" y="351"/>
                  </a:cubicBezTo>
                  <a:cubicBezTo>
                    <a:pt x="271" y="331"/>
                    <a:pt x="271" y="331"/>
                    <a:pt x="271" y="331"/>
                  </a:cubicBezTo>
                  <a:cubicBezTo>
                    <a:pt x="267" y="330"/>
                    <a:pt x="267" y="330"/>
                    <a:pt x="267" y="330"/>
                  </a:cubicBezTo>
                  <a:cubicBezTo>
                    <a:pt x="258" y="349"/>
                    <a:pt x="258" y="349"/>
                    <a:pt x="258" y="349"/>
                  </a:cubicBezTo>
                  <a:cubicBezTo>
                    <a:pt x="255" y="348"/>
                    <a:pt x="253" y="346"/>
                    <a:pt x="250" y="345"/>
                  </a:cubicBezTo>
                  <a:cubicBezTo>
                    <a:pt x="260" y="326"/>
                    <a:pt x="260" y="326"/>
                    <a:pt x="260" y="326"/>
                  </a:cubicBezTo>
                  <a:cubicBezTo>
                    <a:pt x="257" y="324"/>
                    <a:pt x="257" y="324"/>
                    <a:pt x="257" y="324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4" y="342"/>
                    <a:pt x="241" y="340"/>
                    <a:pt x="239" y="339"/>
                  </a:cubicBezTo>
                  <a:cubicBezTo>
                    <a:pt x="250" y="320"/>
                    <a:pt x="250" y="320"/>
                    <a:pt x="250" y="320"/>
                  </a:cubicBezTo>
                  <a:cubicBezTo>
                    <a:pt x="246" y="318"/>
                    <a:pt x="246" y="318"/>
                    <a:pt x="246" y="318"/>
                  </a:cubicBezTo>
                  <a:cubicBezTo>
                    <a:pt x="235" y="337"/>
                    <a:pt x="235" y="337"/>
                    <a:pt x="235" y="337"/>
                  </a:cubicBezTo>
                  <a:cubicBezTo>
                    <a:pt x="233" y="336"/>
                    <a:pt x="230" y="334"/>
                    <a:pt x="228" y="333"/>
                  </a:cubicBezTo>
                  <a:cubicBezTo>
                    <a:pt x="239" y="314"/>
                    <a:pt x="239" y="314"/>
                    <a:pt x="239" y="314"/>
                  </a:cubicBezTo>
                  <a:cubicBezTo>
                    <a:pt x="235" y="312"/>
                    <a:pt x="235" y="312"/>
                    <a:pt x="235" y="312"/>
                  </a:cubicBezTo>
                  <a:cubicBezTo>
                    <a:pt x="224" y="331"/>
                    <a:pt x="224" y="331"/>
                    <a:pt x="224" y="331"/>
                  </a:cubicBezTo>
                  <a:cubicBezTo>
                    <a:pt x="222" y="329"/>
                    <a:pt x="220" y="328"/>
                    <a:pt x="217" y="326"/>
                  </a:cubicBezTo>
                  <a:cubicBezTo>
                    <a:pt x="228" y="308"/>
                    <a:pt x="228" y="308"/>
                    <a:pt x="228" y="308"/>
                  </a:cubicBezTo>
                  <a:cubicBezTo>
                    <a:pt x="225" y="306"/>
                    <a:pt x="225" y="306"/>
                    <a:pt x="225" y="306"/>
                  </a:cubicBezTo>
                  <a:cubicBezTo>
                    <a:pt x="214" y="324"/>
                    <a:pt x="214" y="324"/>
                    <a:pt x="214" y="324"/>
                  </a:cubicBezTo>
                  <a:cubicBezTo>
                    <a:pt x="211" y="323"/>
                    <a:pt x="209" y="321"/>
                    <a:pt x="206" y="320"/>
                  </a:cubicBezTo>
                  <a:cubicBezTo>
                    <a:pt x="218" y="301"/>
                    <a:pt x="218" y="301"/>
                    <a:pt x="218" y="301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03" y="317"/>
                    <a:pt x="203" y="317"/>
                    <a:pt x="203" y="317"/>
                  </a:cubicBezTo>
                  <a:cubicBezTo>
                    <a:pt x="200" y="316"/>
                    <a:pt x="198" y="314"/>
                    <a:pt x="196" y="313"/>
                  </a:cubicBezTo>
                  <a:cubicBezTo>
                    <a:pt x="208" y="295"/>
                    <a:pt x="208" y="295"/>
                    <a:pt x="208" y="295"/>
                  </a:cubicBezTo>
                  <a:cubicBezTo>
                    <a:pt x="205" y="292"/>
                    <a:pt x="205" y="292"/>
                    <a:pt x="205" y="292"/>
                  </a:cubicBezTo>
                  <a:cubicBezTo>
                    <a:pt x="192" y="310"/>
                    <a:pt x="192" y="310"/>
                    <a:pt x="192" y="310"/>
                  </a:cubicBezTo>
                  <a:cubicBezTo>
                    <a:pt x="190" y="309"/>
                    <a:pt x="188" y="307"/>
                    <a:pt x="185" y="306"/>
                  </a:cubicBezTo>
                  <a:cubicBezTo>
                    <a:pt x="198" y="288"/>
                    <a:pt x="198" y="288"/>
                    <a:pt x="198" y="288"/>
                  </a:cubicBezTo>
                  <a:cubicBezTo>
                    <a:pt x="195" y="285"/>
                    <a:pt x="195" y="285"/>
                    <a:pt x="195" y="285"/>
                  </a:cubicBezTo>
                  <a:cubicBezTo>
                    <a:pt x="182" y="303"/>
                    <a:pt x="182" y="303"/>
                    <a:pt x="182" y="303"/>
                  </a:cubicBezTo>
                  <a:cubicBezTo>
                    <a:pt x="180" y="302"/>
                    <a:pt x="177" y="300"/>
                    <a:pt x="175" y="298"/>
                  </a:cubicBezTo>
                  <a:cubicBezTo>
                    <a:pt x="188" y="281"/>
                    <a:pt x="188" y="281"/>
                    <a:pt x="188" y="281"/>
                  </a:cubicBezTo>
                  <a:cubicBezTo>
                    <a:pt x="185" y="278"/>
                    <a:pt x="185" y="278"/>
                    <a:pt x="185" y="278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07" y="249"/>
                    <a:pt x="52" y="188"/>
                    <a:pt x="9" y="117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1" y="120"/>
                    <a:pt x="1" y="120"/>
                    <a:pt x="1" y="120"/>
                  </a:cubicBezTo>
                  <a:cubicBezTo>
                    <a:pt x="56" y="211"/>
                    <a:pt x="134" y="288"/>
                    <a:pt x="226" y="341"/>
                  </a:cubicBezTo>
                  <a:cubicBezTo>
                    <a:pt x="321" y="395"/>
                    <a:pt x="430" y="424"/>
                    <a:pt x="540" y="424"/>
                  </a:cubicBezTo>
                  <a:cubicBezTo>
                    <a:pt x="582" y="424"/>
                    <a:pt x="623" y="420"/>
                    <a:pt x="663" y="412"/>
                  </a:cubicBezTo>
                  <a:cubicBezTo>
                    <a:pt x="664" y="412"/>
                    <a:pt x="664" y="412"/>
                    <a:pt x="664" y="412"/>
                  </a:cubicBezTo>
                  <a:cubicBezTo>
                    <a:pt x="763" y="311"/>
                    <a:pt x="763" y="311"/>
                    <a:pt x="763" y="311"/>
                  </a:cubicBezTo>
                  <a:cubicBezTo>
                    <a:pt x="757" y="305"/>
                    <a:pt x="757" y="305"/>
                    <a:pt x="757" y="305"/>
                  </a:cubicBezTo>
                  <a:lnTo>
                    <a:pt x="660" y="405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Freeform 82"/>
            <p:cNvSpPr>
              <a:spLocks/>
            </p:cNvSpPr>
            <p:nvPr/>
          </p:nvSpPr>
          <p:spPr bwMode="auto">
            <a:xfrm>
              <a:off x="11439526" y="825500"/>
              <a:ext cx="4062413" cy="2122488"/>
            </a:xfrm>
            <a:custGeom>
              <a:avLst/>
              <a:gdLst>
                <a:gd name="T0" fmla="*/ 0 w 1083"/>
                <a:gd name="T1" fmla="*/ 318 h 566"/>
                <a:gd name="T2" fmla="*/ 141 w 1083"/>
                <a:gd name="T3" fmla="*/ 100 h 566"/>
                <a:gd name="T4" fmla="*/ 170 w 1083"/>
                <a:gd name="T5" fmla="*/ 109 h 566"/>
                <a:gd name="T6" fmla="*/ 174 w 1083"/>
                <a:gd name="T7" fmla="*/ 81 h 566"/>
                <a:gd name="T8" fmla="*/ 203 w 1083"/>
                <a:gd name="T9" fmla="*/ 92 h 566"/>
                <a:gd name="T10" fmla="*/ 208 w 1083"/>
                <a:gd name="T11" fmla="*/ 65 h 566"/>
                <a:gd name="T12" fmla="*/ 236 w 1083"/>
                <a:gd name="T13" fmla="*/ 77 h 566"/>
                <a:gd name="T14" fmla="*/ 243 w 1083"/>
                <a:gd name="T15" fmla="*/ 50 h 566"/>
                <a:gd name="T16" fmla="*/ 270 w 1083"/>
                <a:gd name="T17" fmla="*/ 64 h 566"/>
                <a:gd name="T18" fmla="*/ 279 w 1083"/>
                <a:gd name="T19" fmla="*/ 37 h 566"/>
                <a:gd name="T20" fmla="*/ 305 w 1083"/>
                <a:gd name="T21" fmla="*/ 53 h 566"/>
                <a:gd name="T22" fmla="*/ 315 w 1083"/>
                <a:gd name="T23" fmla="*/ 27 h 566"/>
                <a:gd name="T24" fmla="*/ 341 w 1083"/>
                <a:gd name="T25" fmla="*/ 44 h 566"/>
                <a:gd name="T26" fmla="*/ 353 w 1083"/>
                <a:gd name="T27" fmla="*/ 19 h 566"/>
                <a:gd name="T28" fmla="*/ 377 w 1083"/>
                <a:gd name="T29" fmla="*/ 38 h 566"/>
                <a:gd name="T30" fmla="*/ 390 w 1083"/>
                <a:gd name="T31" fmla="*/ 13 h 566"/>
                <a:gd name="T32" fmla="*/ 413 w 1083"/>
                <a:gd name="T33" fmla="*/ 33 h 566"/>
                <a:gd name="T34" fmla="*/ 428 w 1083"/>
                <a:gd name="T35" fmla="*/ 10 h 566"/>
                <a:gd name="T36" fmla="*/ 449 w 1083"/>
                <a:gd name="T37" fmla="*/ 31 h 566"/>
                <a:gd name="T38" fmla="*/ 466 w 1083"/>
                <a:gd name="T39" fmla="*/ 8 h 566"/>
                <a:gd name="T40" fmla="*/ 487 w 1083"/>
                <a:gd name="T41" fmla="*/ 9 h 566"/>
                <a:gd name="T42" fmla="*/ 502 w 1083"/>
                <a:gd name="T43" fmla="*/ 32 h 566"/>
                <a:gd name="T44" fmla="*/ 525 w 1083"/>
                <a:gd name="T45" fmla="*/ 11 h 566"/>
                <a:gd name="T46" fmla="*/ 539 w 1083"/>
                <a:gd name="T47" fmla="*/ 35 h 566"/>
                <a:gd name="T48" fmla="*/ 562 w 1083"/>
                <a:gd name="T49" fmla="*/ 15 h 566"/>
                <a:gd name="T50" fmla="*/ 575 w 1083"/>
                <a:gd name="T51" fmla="*/ 40 h 566"/>
                <a:gd name="T52" fmla="*/ 600 w 1083"/>
                <a:gd name="T53" fmla="*/ 22 h 566"/>
                <a:gd name="T54" fmla="*/ 611 w 1083"/>
                <a:gd name="T55" fmla="*/ 48 h 566"/>
                <a:gd name="T56" fmla="*/ 637 w 1083"/>
                <a:gd name="T57" fmla="*/ 31 h 566"/>
                <a:gd name="T58" fmla="*/ 646 w 1083"/>
                <a:gd name="T59" fmla="*/ 58 h 566"/>
                <a:gd name="T60" fmla="*/ 673 w 1083"/>
                <a:gd name="T61" fmla="*/ 43 h 566"/>
                <a:gd name="T62" fmla="*/ 681 w 1083"/>
                <a:gd name="T63" fmla="*/ 70 h 566"/>
                <a:gd name="T64" fmla="*/ 709 w 1083"/>
                <a:gd name="T65" fmla="*/ 56 h 566"/>
                <a:gd name="T66" fmla="*/ 715 w 1083"/>
                <a:gd name="T67" fmla="*/ 84 h 566"/>
                <a:gd name="T68" fmla="*/ 744 w 1083"/>
                <a:gd name="T69" fmla="*/ 72 h 566"/>
                <a:gd name="T70" fmla="*/ 748 w 1083"/>
                <a:gd name="T71" fmla="*/ 100 h 566"/>
                <a:gd name="T72" fmla="*/ 777 w 1083"/>
                <a:gd name="T73" fmla="*/ 90 h 566"/>
                <a:gd name="T74" fmla="*/ 780 w 1083"/>
                <a:gd name="T75" fmla="*/ 119 h 566"/>
                <a:gd name="T76" fmla="*/ 810 w 1083"/>
                <a:gd name="T77" fmla="*/ 110 h 566"/>
                <a:gd name="T78" fmla="*/ 810 w 1083"/>
                <a:gd name="T79" fmla="*/ 139 h 566"/>
                <a:gd name="T80" fmla="*/ 841 w 1083"/>
                <a:gd name="T81" fmla="*/ 132 h 566"/>
                <a:gd name="T82" fmla="*/ 840 w 1083"/>
                <a:gd name="T83" fmla="*/ 160 h 566"/>
                <a:gd name="T84" fmla="*/ 871 w 1083"/>
                <a:gd name="T85" fmla="*/ 155 h 566"/>
                <a:gd name="T86" fmla="*/ 868 w 1083"/>
                <a:gd name="T87" fmla="*/ 184 h 566"/>
                <a:gd name="T88" fmla="*/ 899 w 1083"/>
                <a:gd name="T89" fmla="*/ 181 h 566"/>
                <a:gd name="T90" fmla="*/ 894 w 1083"/>
                <a:gd name="T91" fmla="*/ 209 h 566"/>
                <a:gd name="T92" fmla="*/ 926 w 1083"/>
                <a:gd name="T93" fmla="*/ 208 h 566"/>
                <a:gd name="T94" fmla="*/ 919 w 1083"/>
                <a:gd name="T95" fmla="*/ 236 h 566"/>
                <a:gd name="T96" fmla="*/ 951 w 1083"/>
                <a:gd name="T97" fmla="*/ 237 h 566"/>
                <a:gd name="T98" fmla="*/ 943 w 1083"/>
                <a:gd name="T99" fmla="*/ 265 h 566"/>
                <a:gd name="T100" fmla="*/ 974 w 1083"/>
                <a:gd name="T101" fmla="*/ 267 h 566"/>
                <a:gd name="T102" fmla="*/ 964 w 1083"/>
                <a:gd name="T103" fmla="*/ 294 h 566"/>
                <a:gd name="T104" fmla="*/ 995 w 1083"/>
                <a:gd name="T105" fmla="*/ 299 h 566"/>
                <a:gd name="T106" fmla="*/ 984 w 1083"/>
                <a:gd name="T107" fmla="*/ 325 h 566"/>
                <a:gd name="T108" fmla="*/ 1014 w 1083"/>
                <a:gd name="T109" fmla="*/ 332 h 566"/>
                <a:gd name="T110" fmla="*/ 1001 w 1083"/>
                <a:gd name="T111" fmla="*/ 357 h 566"/>
                <a:gd name="T112" fmla="*/ 1031 w 1083"/>
                <a:gd name="T113" fmla="*/ 365 h 566"/>
                <a:gd name="T114" fmla="*/ 1017 w 1083"/>
                <a:gd name="T115" fmla="*/ 390 h 566"/>
                <a:gd name="T116" fmla="*/ 1046 w 1083"/>
                <a:gd name="T117" fmla="*/ 400 h 566"/>
                <a:gd name="T118" fmla="*/ 1031 w 1083"/>
                <a:gd name="T119" fmla="*/ 424 h 566"/>
                <a:gd name="T120" fmla="*/ 1074 w 1083"/>
                <a:gd name="T121" fmla="*/ 491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83" h="566">
                  <a:moveTo>
                    <a:pt x="1083" y="491"/>
                  </a:moveTo>
                  <a:cubicBezTo>
                    <a:pt x="1052" y="354"/>
                    <a:pt x="974" y="229"/>
                    <a:pt x="864" y="140"/>
                  </a:cubicBezTo>
                  <a:cubicBezTo>
                    <a:pt x="752" y="50"/>
                    <a:pt x="611" y="0"/>
                    <a:pt x="467" y="0"/>
                  </a:cubicBezTo>
                  <a:cubicBezTo>
                    <a:pt x="314" y="0"/>
                    <a:pt x="167" y="55"/>
                    <a:pt x="52" y="155"/>
                  </a:cubicBezTo>
                  <a:cubicBezTo>
                    <a:pt x="51" y="156"/>
                    <a:pt x="51" y="156"/>
                    <a:pt x="51" y="156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8" y="320"/>
                    <a:pt x="8" y="320"/>
                    <a:pt x="8" y="320"/>
                  </a:cubicBezTo>
                  <a:cubicBezTo>
                    <a:pt x="59" y="161"/>
                    <a:pt x="59" y="161"/>
                    <a:pt x="59" y="161"/>
                  </a:cubicBezTo>
                  <a:cubicBezTo>
                    <a:pt x="83" y="139"/>
                    <a:pt x="110" y="120"/>
                    <a:pt x="138" y="103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144" y="99"/>
                    <a:pt x="146" y="97"/>
                    <a:pt x="148" y="96"/>
                  </a:cubicBezTo>
                  <a:cubicBezTo>
                    <a:pt x="160" y="115"/>
                    <a:pt x="160" y="115"/>
                    <a:pt x="160" y="115"/>
                  </a:cubicBezTo>
                  <a:cubicBezTo>
                    <a:pt x="163" y="113"/>
                    <a:pt x="163" y="113"/>
                    <a:pt x="163" y="113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4" y="92"/>
                    <a:pt x="157" y="91"/>
                    <a:pt x="159" y="90"/>
                  </a:cubicBezTo>
                  <a:cubicBezTo>
                    <a:pt x="170" y="109"/>
                    <a:pt x="170" y="109"/>
                    <a:pt x="170" y="109"/>
                  </a:cubicBezTo>
                  <a:cubicBezTo>
                    <a:pt x="174" y="107"/>
                    <a:pt x="174" y="107"/>
                    <a:pt x="174" y="107"/>
                  </a:cubicBezTo>
                  <a:cubicBezTo>
                    <a:pt x="163" y="87"/>
                    <a:pt x="163" y="87"/>
                    <a:pt x="163" y="87"/>
                  </a:cubicBezTo>
                  <a:cubicBezTo>
                    <a:pt x="165" y="86"/>
                    <a:pt x="168" y="85"/>
                    <a:pt x="170" y="83"/>
                  </a:cubicBezTo>
                  <a:cubicBezTo>
                    <a:pt x="181" y="103"/>
                    <a:pt x="181" y="103"/>
                    <a:pt x="181" y="103"/>
                  </a:cubicBezTo>
                  <a:cubicBezTo>
                    <a:pt x="185" y="101"/>
                    <a:pt x="185" y="101"/>
                    <a:pt x="185" y="10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7" y="80"/>
                    <a:pt x="179" y="79"/>
                    <a:pt x="182" y="78"/>
                  </a:cubicBezTo>
                  <a:cubicBezTo>
                    <a:pt x="192" y="97"/>
                    <a:pt x="192" y="97"/>
                    <a:pt x="192" y="97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185" y="76"/>
                    <a:pt x="185" y="76"/>
                    <a:pt x="185" y="76"/>
                  </a:cubicBezTo>
                  <a:cubicBezTo>
                    <a:pt x="188" y="74"/>
                    <a:pt x="190" y="73"/>
                    <a:pt x="193" y="72"/>
                  </a:cubicBezTo>
                  <a:cubicBezTo>
                    <a:pt x="203" y="92"/>
                    <a:pt x="203" y="92"/>
                    <a:pt x="203" y="92"/>
                  </a:cubicBezTo>
                  <a:cubicBezTo>
                    <a:pt x="206" y="90"/>
                    <a:pt x="206" y="90"/>
                    <a:pt x="206" y="90"/>
                  </a:cubicBezTo>
                  <a:cubicBezTo>
                    <a:pt x="197" y="70"/>
                    <a:pt x="197" y="70"/>
                    <a:pt x="197" y="70"/>
                  </a:cubicBezTo>
                  <a:cubicBezTo>
                    <a:pt x="199" y="69"/>
                    <a:pt x="202" y="68"/>
                    <a:pt x="204" y="66"/>
                  </a:cubicBezTo>
                  <a:cubicBezTo>
                    <a:pt x="214" y="87"/>
                    <a:pt x="214" y="87"/>
                    <a:pt x="214" y="87"/>
                  </a:cubicBezTo>
                  <a:cubicBezTo>
                    <a:pt x="217" y="85"/>
                    <a:pt x="217" y="85"/>
                    <a:pt x="217" y="85"/>
                  </a:cubicBezTo>
                  <a:cubicBezTo>
                    <a:pt x="208" y="65"/>
                    <a:pt x="208" y="65"/>
                    <a:pt x="208" y="65"/>
                  </a:cubicBezTo>
                  <a:cubicBezTo>
                    <a:pt x="211" y="63"/>
                    <a:pt x="213" y="62"/>
                    <a:pt x="216" y="61"/>
                  </a:cubicBezTo>
                  <a:cubicBezTo>
                    <a:pt x="225" y="82"/>
                    <a:pt x="225" y="82"/>
                    <a:pt x="225" y="82"/>
                  </a:cubicBezTo>
                  <a:cubicBezTo>
                    <a:pt x="229" y="80"/>
                    <a:pt x="229" y="80"/>
                    <a:pt x="229" y="80"/>
                  </a:cubicBezTo>
                  <a:cubicBezTo>
                    <a:pt x="220" y="59"/>
                    <a:pt x="220" y="59"/>
                    <a:pt x="220" y="59"/>
                  </a:cubicBezTo>
                  <a:cubicBezTo>
                    <a:pt x="222" y="58"/>
                    <a:pt x="225" y="57"/>
                    <a:pt x="227" y="56"/>
                  </a:cubicBezTo>
                  <a:cubicBezTo>
                    <a:pt x="236" y="77"/>
                    <a:pt x="236" y="77"/>
                    <a:pt x="236" y="77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4" y="54"/>
                    <a:pt x="237" y="52"/>
                    <a:pt x="239" y="51"/>
                  </a:cubicBezTo>
                  <a:cubicBezTo>
                    <a:pt x="247" y="72"/>
                    <a:pt x="247" y="72"/>
                    <a:pt x="247" y="72"/>
                  </a:cubicBezTo>
                  <a:cubicBezTo>
                    <a:pt x="251" y="71"/>
                    <a:pt x="251" y="71"/>
                    <a:pt x="251" y="71"/>
                  </a:cubicBezTo>
                  <a:cubicBezTo>
                    <a:pt x="243" y="50"/>
                    <a:pt x="243" y="50"/>
                    <a:pt x="243" y="50"/>
                  </a:cubicBezTo>
                  <a:cubicBezTo>
                    <a:pt x="246" y="49"/>
                    <a:pt x="248" y="48"/>
                    <a:pt x="251" y="47"/>
                  </a:cubicBezTo>
                  <a:cubicBezTo>
                    <a:pt x="259" y="68"/>
                    <a:pt x="259" y="68"/>
                    <a:pt x="259" y="68"/>
                  </a:cubicBezTo>
                  <a:cubicBezTo>
                    <a:pt x="263" y="66"/>
                    <a:pt x="263" y="66"/>
                    <a:pt x="263" y="66"/>
                  </a:cubicBezTo>
                  <a:cubicBezTo>
                    <a:pt x="255" y="45"/>
                    <a:pt x="255" y="45"/>
                    <a:pt x="255" y="45"/>
                  </a:cubicBezTo>
                  <a:cubicBezTo>
                    <a:pt x="258" y="45"/>
                    <a:pt x="260" y="44"/>
                    <a:pt x="263" y="43"/>
                  </a:cubicBezTo>
                  <a:cubicBezTo>
                    <a:pt x="270" y="64"/>
                    <a:pt x="270" y="64"/>
                    <a:pt x="270" y="64"/>
                  </a:cubicBezTo>
                  <a:cubicBezTo>
                    <a:pt x="274" y="62"/>
                    <a:pt x="274" y="62"/>
                    <a:pt x="274" y="62"/>
                  </a:cubicBezTo>
                  <a:cubicBezTo>
                    <a:pt x="267" y="41"/>
                    <a:pt x="267" y="41"/>
                    <a:pt x="267" y="41"/>
                  </a:cubicBezTo>
                  <a:cubicBezTo>
                    <a:pt x="270" y="40"/>
                    <a:pt x="272" y="39"/>
                    <a:pt x="275" y="39"/>
                  </a:cubicBezTo>
                  <a:cubicBezTo>
                    <a:pt x="282" y="60"/>
                    <a:pt x="282" y="60"/>
                    <a:pt x="282" y="60"/>
                  </a:cubicBezTo>
                  <a:cubicBezTo>
                    <a:pt x="286" y="59"/>
                    <a:pt x="286" y="59"/>
                    <a:pt x="286" y="59"/>
                  </a:cubicBezTo>
                  <a:cubicBezTo>
                    <a:pt x="279" y="37"/>
                    <a:pt x="279" y="37"/>
                    <a:pt x="279" y="37"/>
                  </a:cubicBezTo>
                  <a:cubicBezTo>
                    <a:pt x="282" y="36"/>
                    <a:pt x="284" y="36"/>
                    <a:pt x="287" y="35"/>
                  </a:cubicBezTo>
                  <a:cubicBezTo>
                    <a:pt x="293" y="56"/>
                    <a:pt x="293" y="56"/>
                    <a:pt x="293" y="56"/>
                  </a:cubicBezTo>
                  <a:cubicBezTo>
                    <a:pt x="297" y="55"/>
                    <a:pt x="297" y="55"/>
                    <a:pt x="297" y="55"/>
                  </a:cubicBezTo>
                  <a:cubicBezTo>
                    <a:pt x="291" y="34"/>
                    <a:pt x="291" y="34"/>
                    <a:pt x="291" y="34"/>
                  </a:cubicBezTo>
                  <a:cubicBezTo>
                    <a:pt x="294" y="33"/>
                    <a:pt x="296" y="32"/>
                    <a:pt x="299" y="31"/>
                  </a:cubicBezTo>
                  <a:cubicBezTo>
                    <a:pt x="305" y="53"/>
                    <a:pt x="305" y="53"/>
                    <a:pt x="305" y="53"/>
                  </a:cubicBezTo>
                  <a:cubicBezTo>
                    <a:pt x="309" y="52"/>
                    <a:pt x="309" y="52"/>
                    <a:pt x="309" y="52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306" y="29"/>
                    <a:pt x="309" y="29"/>
                    <a:pt x="311" y="28"/>
                  </a:cubicBezTo>
                  <a:cubicBezTo>
                    <a:pt x="317" y="50"/>
                    <a:pt x="317" y="50"/>
                    <a:pt x="317" y="50"/>
                  </a:cubicBezTo>
                  <a:cubicBezTo>
                    <a:pt x="321" y="49"/>
                    <a:pt x="321" y="49"/>
                    <a:pt x="321" y="49"/>
                  </a:cubicBezTo>
                  <a:cubicBezTo>
                    <a:pt x="315" y="27"/>
                    <a:pt x="315" y="27"/>
                    <a:pt x="315" y="27"/>
                  </a:cubicBezTo>
                  <a:cubicBezTo>
                    <a:pt x="318" y="26"/>
                    <a:pt x="321" y="26"/>
                    <a:pt x="324" y="25"/>
                  </a:cubicBezTo>
                  <a:cubicBezTo>
                    <a:pt x="329" y="47"/>
                    <a:pt x="329" y="47"/>
                    <a:pt x="329" y="47"/>
                  </a:cubicBezTo>
                  <a:cubicBezTo>
                    <a:pt x="333" y="46"/>
                    <a:pt x="333" y="46"/>
                    <a:pt x="333" y="46"/>
                  </a:cubicBezTo>
                  <a:cubicBezTo>
                    <a:pt x="328" y="24"/>
                    <a:pt x="328" y="24"/>
                    <a:pt x="328" y="24"/>
                  </a:cubicBezTo>
                  <a:cubicBezTo>
                    <a:pt x="331" y="23"/>
                    <a:pt x="333" y="23"/>
                    <a:pt x="336" y="22"/>
                  </a:cubicBezTo>
                  <a:cubicBezTo>
                    <a:pt x="341" y="44"/>
                    <a:pt x="341" y="44"/>
                    <a:pt x="341" y="44"/>
                  </a:cubicBezTo>
                  <a:cubicBezTo>
                    <a:pt x="345" y="43"/>
                    <a:pt x="345" y="43"/>
                    <a:pt x="345" y="43"/>
                  </a:cubicBezTo>
                  <a:cubicBezTo>
                    <a:pt x="340" y="21"/>
                    <a:pt x="340" y="21"/>
                    <a:pt x="340" y="21"/>
                  </a:cubicBezTo>
                  <a:cubicBezTo>
                    <a:pt x="343" y="21"/>
                    <a:pt x="346" y="20"/>
                    <a:pt x="348" y="20"/>
                  </a:cubicBezTo>
                  <a:cubicBezTo>
                    <a:pt x="353" y="42"/>
                    <a:pt x="353" y="42"/>
                    <a:pt x="353" y="42"/>
                  </a:cubicBezTo>
                  <a:cubicBezTo>
                    <a:pt x="357" y="41"/>
                    <a:pt x="357" y="41"/>
                    <a:pt x="357" y="41"/>
                  </a:cubicBezTo>
                  <a:cubicBezTo>
                    <a:pt x="353" y="19"/>
                    <a:pt x="353" y="19"/>
                    <a:pt x="353" y="19"/>
                  </a:cubicBezTo>
                  <a:cubicBezTo>
                    <a:pt x="355" y="18"/>
                    <a:pt x="358" y="18"/>
                    <a:pt x="361" y="17"/>
                  </a:cubicBezTo>
                  <a:cubicBezTo>
                    <a:pt x="365" y="39"/>
                    <a:pt x="365" y="39"/>
                    <a:pt x="365" y="39"/>
                  </a:cubicBezTo>
                  <a:cubicBezTo>
                    <a:pt x="369" y="39"/>
                    <a:pt x="369" y="39"/>
                    <a:pt x="369" y="39"/>
                  </a:cubicBezTo>
                  <a:cubicBezTo>
                    <a:pt x="365" y="17"/>
                    <a:pt x="365" y="17"/>
                    <a:pt x="365" y="17"/>
                  </a:cubicBezTo>
                  <a:cubicBezTo>
                    <a:pt x="368" y="16"/>
                    <a:pt x="371" y="16"/>
                    <a:pt x="373" y="15"/>
                  </a:cubicBezTo>
                  <a:cubicBezTo>
                    <a:pt x="377" y="38"/>
                    <a:pt x="377" y="38"/>
                    <a:pt x="377" y="38"/>
                  </a:cubicBezTo>
                  <a:cubicBezTo>
                    <a:pt x="381" y="37"/>
                    <a:pt x="381" y="37"/>
                    <a:pt x="381" y="37"/>
                  </a:cubicBezTo>
                  <a:cubicBezTo>
                    <a:pt x="377" y="15"/>
                    <a:pt x="377" y="15"/>
                    <a:pt x="377" y="15"/>
                  </a:cubicBezTo>
                  <a:cubicBezTo>
                    <a:pt x="380" y="14"/>
                    <a:pt x="383" y="14"/>
                    <a:pt x="386" y="14"/>
                  </a:cubicBezTo>
                  <a:cubicBezTo>
                    <a:pt x="389" y="36"/>
                    <a:pt x="389" y="36"/>
                    <a:pt x="389" y="36"/>
                  </a:cubicBezTo>
                  <a:cubicBezTo>
                    <a:pt x="393" y="35"/>
                    <a:pt x="393" y="35"/>
                    <a:pt x="393" y="35"/>
                  </a:cubicBezTo>
                  <a:cubicBezTo>
                    <a:pt x="390" y="13"/>
                    <a:pt x="390" y="13"/>
                    <a:pt x="390" y="13"/>
                  </a:cubicBezTo>
                  <a:cubicBezTo>
                    <a:pt x="393" y="13"/>
                    <a:pt x="396" y="12"/>
                    <a:pt x="398" y="12"/>
                  </a:cubicBezTo>
                  <a:cubicBezTo>
                    <a:pt x="401" y="34"/>
                    <a:pt x="401" y="34"/>
                    <a:pt x="401" y="34"/>
                  </a:cubicBezTo>
                  <a:cubicBezTo>
                    <a:pt x="405" y="34"/>
                    <a:pt x="405" y="34"/>
                    <a:pt x="405" y="34"/>
                  </a:cubicBezTo>
                  <a:cubicBezTo>
                    <a:pt x="403" y="12"/>
                    <a:pt x="403" y="12"/>
                    <a:pt x="403" y="12"/>
                  </a:cubicBezTo>
                  <a:cubicBezTo>
                    <a:pt x="405" y="11"/>
                    <a:pt x="408" y="11"/>
                    <a:pt x="411" y="11"/>
                  </a:cubicBezTo>
                  <a:cubicBezTo>
                    <a:pt x="413" y="33"/>
                    <a:pt x="413" y="33"/>
                    <a:pt x="413" y="33"/>
                  </a:cubicBezTo>
                  <a:cubicBezTo>
                    <a:pt x="417" y="33"/>
                    <a:pt x="417" y="33"/>
                    <a:pt x="417" y="33"/>
                  </a:cubicBezTo>
                  <a:cubicBezTo>
                    <a:pt x="415" y="10"/>
                    <a:pt x="415" y="10"/>
                    <a:pt x="415" y="10"/>
                  </a:cubicBezTo>
                  <a:cubicBezTo>
                    <a:pt x="418" y="10"/>
                    <a:pt x="421" y="10"/>
                    <a:pt x="424" y="10"/>
                  </a:cubicBezTo>
                  <a:cubicBezTo>
                    <a:pt x="425" y="32"/>
                    <a:pt x="425" y="32"/>
                    <a:pt x="425" y="32"/>
                  </a:cubicBezTo>
                  <a:cubicBezTo>
                    <a:pt x="429" y="32"/>
                    <a:pt x="429" y="32"/>
                    <a:pt x="429" y="32"/>
                  </a:cubicBezTo>
                  <a:cubicBezTo>
                    <a:pt x="428" y="10"/>
                    <a:pt x="428" y="10"/>
                    <a:pt x="428" y="10"/>
                  </a:cubicBezTo>
                  <a:cubicBezTo>
                    <a:pt x="431" y="9"/>
                    <a:pt x="433" y="9"/>
                    <a:pt x="436" y="9"/>
                  </a:cubicBezTo>
                  <a:cubicBezTo>
                    <a:pt x="437" y="32"/>
                    <a:pt x="437" y="32"/>
                    <a:pt x="437" y="32"/>
                  </a:cubicBezTo>
                  <a:cubicBezTo>
                    <a:pt x="441" y="31"/>
                    <a:pt x="441" y="31"/>
                    <a:pt x="441" y="31"/>
                  </a:cubicBezTo>
                  <a:cubicBezTo>
                    <a:pt x="440" y="9"/>
                    <a:pt x="440" y="9"/>
                    <a:pt x="440" y="9"/>
                  </a:cubicBezTo>
                  <a:cubicBezTo>
                    <a:pt x="443" y="9"/>
                    <a:pt x="446" y="9"/>
                    <a:pt x="449" y="9"/>
                  </a:cubicBezTo>
                  <a:cubicBezTo>
                    <a:pt x="449" y="31"/>
                    <a:pt x="449" y="31"/>
                    <a:pt x="449" y="31"/>
                  </a:cubicBezTo>
                  <a:cubicBezTo>
                    <a:pt x="454" y="31"/>
                    <a:pt x="454" y="31"/>
                    <a:pt x="454" y="31"/>
                  </a:cubicBezTo>
                  <a:cubicBezTo>
                    <a:pt x="453" y="8"/>
                    <a:pt x="453" y="8"/>
                    <a:pt x="453" y="8"/>
                  </a:cubicBezTo>
                  <a:cubicBezTo>
                    <a:pt x="456" y="8"/>
                    <a:pt x="459" y="8"/>
                    <a:pt x="461" y="8"/>
                  </a:cubicBezTo>
                  <a:cubicBezTo>
                    <a:pt x="462" y="31"/>
                    <a:pt x="462" y="31"/>
                    <a:pt x="462" y="31"/>
                  </a:cubicBezTo>
                  <a:cubicBezTo>
                    <a:pt x="466" y="31"/>
                    <a:pt x="466" y="31"/>
                    <a:pt x="466" y="31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8"/>
                    <a:pt x="467" y="8"/>
                    <a:pt x="467" y="8"/>
                  </a:cubicBezTo>
                  <a:cubicBezTo>
                    <a:pt x="469" y="8"/>
                    <a:pt x="472" y="8"/>
                    <a:pt x="474" y="8"/>
                  </a:cubicBezTo>
                  <a:cubicBezTo>
                    <a:pt x="474" y="31"/>
                    <a:pt x="474" y="31"/>
                    <a:pt x="474" y="31"/>
                  </a:cubicBezTo>
                  <a:cubicBezTo>
                    <a:pt x="478" y="31"/>
                    <a:pt x="478" y="31"/>
                    <a:pt x="478" y="31"/>
                  </a:cubicBezTo>
                  <a:cubicBezTo>
                    <a:pt x="478" y="8"/>
                    <a:pt x="478" y="8"/>
                    <a:pt x="478" y="8"/>
                  </a:cubicBezTo>
                  <a:cubicBezTo>
                    <a:pt x="481" y="8"/>
                    <a:pt x="484" y="9"/>
                    <a:pt x="487" y="9"/>
                  </a:cubicBezTo>
                  <a:cubicBezTo>
                    <a:pt x="486" y="31"/>
                    <a:pt x="486" y="31"/>
                    <a:pt x="486" y="31"/>
                  </a:cubicBezTo>
                  <a:cubicBezTo>
                    <a:pt x="490" y="31"/>
                    <a:pt x="490" y="31"/>
                    <a:pt x="490" y="31"/>
                  </a:cubicBezTo>
                  <a:cubicBezTo>
                    <a:pt x="491" y="9"/>
                    <a:pt x="491" y="9"/>
                    <a:pt x="491" y="9"/>
                  </a:cubicBezTo>
                  <a:cubicBezTo>
                    <a:pt x="494" y="9"/>
                    <a:pt x="497" y="9"/>
                    <a:pt x="499" y="9"/>
                  </a:cubicBezTo>
                  <a:cubicBezTo>
                    <a:pt x="498" y="32"/>
                    <a:pt x="498" y="32"/>
                    <a:pt x="498" y="32"/>
                  </a:cubicBezTo>
                  <a:cubicBezTo>
                    <a:pt x="502" y="32"/>
                    <a:pt x="502" y="32"/>
                    <a:pt x="502" y="32"/>
                  </a:cubicBezTo>
                  <a:cubicBezTo>
                    <a:pt x="504" y="9"/>
                    <a:pt x="504" y="9"/>
                    <a:pt x="504" y="9"/>
                  </a:cubicBezTo>
                  <a:cubicBezTo>
                    <a:pt x="506" y="9"/>
                    <a:pt x="509" y="10"/>
                    <a:pt x="512" y="10"/>
                  </a:cubicBezTo>
                  <a:cubicBezTo>
                    <a:pt x="510" y="32"/>
                    <a:pt x="510" y="32"/>
                    <a:pt x="510" y="32"/>
                  </a:cubicBezTo>
                  <a:cubicBezTo>
                    <a:pt x="515" y="33"/>
                    <a:pt x="515" y="33"/>
                    <a:pt x="515" y="33"/>
                  </a:cubicBezTo>
                  <a:cubicBezTo>
                    <a:pt x="516" y="10"/>
                    <a:pt x="516" y="10"/>
                    <a:pt x="516" y="10"/>
                  </a:cubicBezTo>
                  <a:cubicBezTo>
                    <a:pt x="519" y="10"/>
                    <a:pt x="522" y="11"/>
                    <a:pt x="525" y="11"/>
                  </a:cubicBezTo>
                  <a:cubicBezTo>
                    <a:pt x="523" y="33"/>
                    <a:pt x="523" y="33"/>
                    <a:pt x="523" y="33"/>
                  </a:cubicBezTo>
                  <a:cubicBezTo>
                    <a:pt x="527" y="34"/>
                    <a:pt x="527" y="34"/>
                    <a:pt x="527" y="34"/>
                  </a:cubicBezTo>
                  <a:cubicBezTo>
                    <a:pt x="529" y="11"/>
                    <a:pt x="529" y="11"/>
                    <a:pt x="529" y="11"/>
                  </a:cubicBezTo>
                  <a:cubicBezTo>
                    <a:pt x="532" y="12"/>
                    <a:pt x="535" y="12"/>
                    <a:pt x="537" y="12"/>
                  </a:cubicBezTo>
                  <a:cubicBezTo>
                    <a:pt x="535" y="35"/>
                    <a:pt x="535" y="35"/>
                    <a:pt x="535" y="35"/>
                  </a:cubicBezTo>
                  <a:cubicBezTo>
                    <a:pt x="539" y="35"/>
                    <a:pt x="539" y="35"/>
                    <a:pt x="539" y="35"/>
                  </a:cubicBezTo>
                  <a:cubicBezTo>
                    <a:pt x="542" y="13"/>
                    <a:pt x="542" y="13"/>
                    <a:pt x="542" y="13"/>
                  </a:cubicBezTo>
                  <a:cubicBezTo>
                    <a:pt x="544" y="13"/>
                    <a:pt x="547" y="13"/>
                    <a:pt x="550" y="14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51" y="37"/>
                    <a:pt x="551" y="37"/>
                    <a:pt x="551" y="37"/>
                  </a:cubicBezTo>
                  <a:cubicBezTo>
                    <a:pt x="554" y="14"/>
                    <a:pt x="554" y="14"/>
                    <a:pt x="554" y="14"/>
                  </a:cubicBezTo>
                  <a:cubicBezTo>
                    <a:pt x="557" y="15"/>
                    <a:pt x="560" y="15"/>
                    <a:pt x="562" y="15"/>
                  </a:cubicBezTo>
                  <a:cubicBezTo>
                    <a:pt x="559" y="38"/>
                    <a:pt x="559" y="38"/>
                    <a:pt x="559" y="38"/>
                  </a:cubicBezTo>
                  <a:cubicBezTo>
                    <a:pt x="563" y="38"/>
                    <a:pt x="563" y="38"/>
                    <a:pt x="563" y="38"/>
                  </a:cubicBezTo>
                  <a:cubicBezTo>
                    <a:pt x="567" y="16"/>
                    <a:pt x="567" y="16"/>
                    <a:pt x="567" y="16"/>
                  </a:cubicBezTo>
                  <a:cubicBezTo>
                    <a:pt x="569" y="17"/>
                    <a:pt x="572" y="17"/>
                    <a:pt x="575" y="17"/>
                  </a:cubicBezTo>
                  <a:cubicBezTo>
                    <a:pt x="571" y="40"/>
                    <a:pt x="571" y="40"/>
                    <a:pt x="571" y="40"/>
                  </a:cubicBezTo>
                  <a:cubicBezTo>
                    <a:pt x="575" y="40"/>
                    <a:pt x="575" y="40"/>
                    <a:pt x="575" y="40"/>
                  </a:cubicBezTo>
                  <a:cubicBezTo>
                    <a:pt x="579" y="18"/>
                    <a:pt x="579" y="18"/>
                    <a:pt x="579" y="18"/>
                  </a:cubicBezTo>
                  <a:cubicBezTo>
                    <a:pt x="582" y="19"/>
                    <a:pt x="585" y="19"/>
                    <a:pt x="587" y="20"/>
                  </a:cubicBezTo>
                  <a:cubicBezTo>
                    <a:pt x="583" y="42"/>
                    <a:pt x="583" y="42"/>
                    <a:pt x="583" y="42"/>
                  </a:cubicBezTo>
                  <a:cubicBezTo>
                    <a:pt x="587" y="43"/>
                    <a:pt x="587" y="43"/>
                    <a:pt x="587" y="43"/>
                  </a:cubicBezTo>
                  <a:cubicBezTo>
                    <a:pt x="592" y="21"/>
                    <a:pt x="592" y="21"/>
                    <a:pt x="592" y="21"/>
                  </a:cubicBezTo>
                  <a:cubicBezTo>
                    <a:pt x="594" y="21"/>
                    <a:pt x="597" y="22"/>
                    <a:pt x="600" y="22"/>
                  </a:cubicBezTo>
                  <a:cubicBezTo>
                    <a:pt x="595" y="44"/>
                    <a:pt x="595" y="44"/>
                    <a:pt x="595" y="44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04" y="23"/>
                    <a:pt x="604" y="23"/>
                    <a:pt x="604" y="23"/>
                  </a:cubicBezTo>
                  <a:cubicBezTo>
                    <a:pt x="607" y="24"/>
                    <a:pt x="609" y="24"/>
                    <a:pt x="612" y="25"/>
                  </a:cubicBezTo>
                  <a:cubicBezTo>
                    <a:pt x="607" y="47"/>
                    <a:pt x="607" y="47"/>
                    <a:pt x="607" y="47"/>
                  </a:cubicBezTo>
                  <a:cubicBezTo>
                    <a:pt x="611" y="48"/>
                    <a:pt x="611" y="48"/>
                    <a:pt x="611" y="48"/>
                  </a:cubicBezTo>
                  <a:cubicBezTo>
                    <a:pt x="616" y="26"/>
                    <a:pt x="616" y="26"/>
                    <a:pt x="616" y="26"/>
                  </a:cubicBezTo>
                  <a:cubicBezTo>
                    <a:pt x="619" y="27"/>
                    <a:pt x="622" y="27"/>
                    <a:pt x="625" y="28"/>
                  </a:cubicBezTo>
                  <a:cubicBezTo>
                    <a:pt x="619" y="50"/>
                    <a:pt x="619" y="50"/>
                    <a:pt x="619" y="50"/>
                  </a:cubicBezTo>
                  <a:cubicBezTo>
                    <a:pt x="623" y="51"/>
                    <a:pt x="623" y="51"/>
                    <a:pt x="623" y="51"/>
                  </a:cubicBezTo>
                  <a:cubicBezTo>
                    <a:pt x="629" y="29"/>
                    <a:pt x="629" y="29"/>
                    <a:pt x="629" y="29"/>
                  </a:cubicBezTo>
                  <a:cubicBezTo>
                    <a:pt x="631" y="30"/>
                    <a:pt x="634" y="31"/>
                    <a:pt x="637" y="31"/>
                  </a:cubicBezTo>
                  <a:cubicBezTo>
                    <a:pt x="631" y="53"/>
                    <a:pt x="631" y="53"/>
                    <a:pt x="631" y="53"/>
                  </a:cubicBezTo>
                  <a:cubicBezTo>
                    <a:pt x="635" y="54"/>
                    <a:pt x="635" y="54"/>
                    <a:pt x="635" y="54"/>
                  </a:cubicBezTo>
                  <a:cubicBezTo>
                    <a:pt x="641" y="33"/>
                    <a:pt x="641" y="33"/>
                    <a:pt x="641" y="33"/>
                  </a:cubicBezTo>
                  <a:cubicBezTo>
                    <a:pt x="644" y="33"/>
                    <a:pt x="646" y="34"/>
                    <a:pt x="649" y="35"/>
                  </a:cubicBezTo>
                  <a:cubicBezTo>
                    <a:pt x="642" y="57"/>
                    <a:pt x="642" y="57"/>
                    <a:pt x="642" y="57"/>
                  </a:cubicBezTo>
                  <a:cubicBezTo>
                    <a:pt x="646" y="58"/>
                    <a:pt x="646" y="58"/>
                    <a:pt x="646" y="58"/>
                  </a:cubicBezTo>
                  <a:cubicBezTo>
                    <a:pt x="653" y="36"/>
                    <a:pt x="653" y="36"/>
                    <a:pt x="653" y="36"/>
                  </a:cubicBezTo>
                  <a:cubicBezTo>
                    <a:pt x="656" y="37"/>
                    <a:pt x="659" y="38"/>
                    <a:pt x="661" y="39"/>
                  </a:cubicBezTo>
                  <a:cubicBezTo>
                    <a:pt x="654" y="60"/>
                    <a:pt x="654" y="60"/>
                    <a:pt x="654" y="60"/>
                  </a:cubicBezTo>
                  <a:cubicBezTo>
                    <a:pt x="658" y="62"/>
                    <a:pt x="658" y="62"/>
                    <a:pt x="658" y="62"/>
                  </a:cubicBezTo>
                  <a:cubicBezTo>
                    <a:pt x="665" y="40"/>
                    <a:pt x="665" y="40"/>
                    <a:pt x="665" y="40"/>
                  </a:cubicBezTo>
                  <a:cubicBezTo>
                    <a:pt x="668" y="41"/>
                    <a:pt x="671" y="42"/>
                    <a:pt x="673" y="43"/>
                  </a:cubicBezTo>
                  <a:cubicBezTo>
                    <a:pt x="666" y="64"/>
                    <a:pt x="666" y="64"/>
                    <a:pt x="666" y="64"/>
                  </a:cubicBezTo>
                  <a:cubicBezTo>
                    <a:pt x="670" y="66"/>
                    <a:pt x="670" y="66"/>
                    <a:pt x="670" y="66"/>
                  </a:cubicBezTo>
                  <a:cubicBezTo>
                    <a:pt x="677" y="44"/>
                    <a:pt x="677" y="44"/>
                    <a:pt x="677" y="44"/>
                  </a:cubicBezTo>
                  <a:cubicBezTo>
                    <a:pt x="680" y="45"/>
                    <a:pt x="683" y="46"/>
                    <a:pt x="685" y="47"/>
                  </a:cubicBezTo>
                  <a:cubicBezTo>
                    <a:pt x="677" y="69"/>
                    <a:pt x="677" y="69"/>
                    <a:pt x="677" y="69"/>
                  </a:cubicBezTo>
                  <a:cubicBezTo>
                    <a:pt x="681" y="70"/>
                    <a:pt x="681" y="70"/>
                    <a:pt x="681" y="70"/>
                  </a:cubicBezTo>
                  <a:cubicBezTo>
                    <a:pt x="689" y="49"/>
                    <a:pt x="689" y="49"/>
                    <a:pt x="689" y="49"/>
                  </a:cubicBezTo>
                  <a:cubicBezTo>
                    <a:pt x="692" y="50"/>
                    <a:pt x="695" y="51"/>
                    <a:pt x="697" y="52"/>
                  </a:cubicBezTo>
                  <a:cubicBezTo>
                    <a:pt x="689" y="73"/>
                    <a:pt x="689" y="73"/>
                    <a:pt x="689" y="73"/>
                  </a:cubicBezTo>
                  <a:cubicBezTo>
                    <a:pt x="692" y="74"/>
                    <a:pt x="692" y="74"/>
                    <a:pt x="692" y="74"/>
                  </a:cubicBezTo>
                  <a:cubicBezTo>
                    <a:pt x="701" y="53"/>
                    <a:pt x="701" y="53"/>
                    <a:pt x="701" y="53"/>
                  </a:cubicBezTo>
                  <a:cubicBezTo>
                    <a:pt x="704" y="54"/>
                    <a:pt x="706" y="55"/>
                    <a:pt x="709" y="56"/>
                  </a:cubicBezTo>
                  <a:cubicBezTo>
                    <a:pt x="700" y="78"/>
                    <a:pt x="700" y="78"/>
                    <a:pt x="700" y="78"/>
                  </a:cubicBezTo>
                  <a:cubicBezTo>
                    <a:pt x="704" y="79"/>
                    <a:pt x="704" y="79"/>
                    <a:pt x="704" y="79"/>
                  </a:cubicBezTo>
                  <a:cubicBezTo>
                    <a:pt x="713" y="58"/>
                    <a:pt x="713" y="58"/>
                    <a:pt x="713" y="58"/>
                  </a:cubicBezTo>
                  <a:cubicBezTo>
                    <a:pt x="715" y="59"/>
                    <a:pt x="718" y="60"/>
                    <a:pt x="721" y="61"/>
                  </a:cubicBezTo>
                  <a:cubicBezTo>
                    <a:pt x="711" y="82"/>
                    <a:pt x="711" y="82"/>
                    <a:pt x="711" y="82"/>
                  </a:cubicBezTo>
                  <a:cubicBezTo>
                    <a:pt x="715" y="84"/>
                    <a:pt x="715" y="84"/>
                    <a:pt x="715" y="84"/>
                  </a:cubicBezTo>
                  <a:cubicBezTo>
                    <a:pt x="725" y="63"/>
                    <a:pt x="725" y="63"/>
                    <a:pt x="725" y="63"/>
                  </a:cubicBezTo>
                  <a:cubicBezTo>
                    <a:pt x="727" y="64"/>
                    <a:pt x="730" y="65"/>
                    <a:pt x="732" y="67"/>
                  </a:cubicBezTo>
                  <a:cubicBezTo>
                    <a:pt x="722" y="88"/>
                    <a:pt x="722" y="88"/>
                    <a:pt x="722" y="88"/>
                  </a:cubicBezTo>
                  <a:cubicBezTo>
                    <a:pt x="726" y="89"/>
                    <a:pt x="726" y="89"/>
                    <a:pt x="726" y="89"/>
                  </a:cubicBezTo>
                  <a:cubicBezTo>
                    <a:pt x="736" y="68"/>
                    <a:pt x="736" y="68"/>
                    <a:pt x="736" y="68"/>
                  </a:cubicBezTo>
                  <a:cubicBezTo>
                    <a:pt x="739" y="70"/>
                    <a:pt x="741" y="71"/>
                    <a:pt x="744" y="72"/>
                  </a:cubicBezTo>
                  <a:cubicBezTo>
                    <a:pt x="733" y="93"/>
                    <a:pt x="733" y="93"/>
                    <a:pt x="733" y="93"/>
                  </a:cubicBezTo>
                  <a:cubicBezTo>
                    <a:pt x="737" y="95"/>
                    <a:pt x="737" y="95"/>
                    <a:pt x="737" y="95"/>
                  </a:cubicBezTo>
                  <a:cubicBezTo>
                    <a:pt x="748" y="74"/>
                    <a:pt x="748" y="74"/>
                    <a:pt x="748" y="74"/>
                  </a:cubicBezTo>
                  <a:cubicBezTo>
                    <a:pt x="750" y="75"/>
                    <a:pt x="753" y="77"/>
                    <a:pt x="755" y="78"/>
                  </a:cubicBezTo>
                  <a:cubicBezTo>
                    <a:pt x="744" y="98"/>
                    <a:pt x="744" y="98"/>
                    <a:pt x="744" y="98"/>
                  </a:cubicBezTo>
                  <a:cubicBezTo>
                    <a:pt x="748" y="100"/>
                    <a:pt x="748" y="100"/>
                    <a:pt x="748" y="100"/>
                  </a:cubicBezTo>
                  <a:cubicBezTo>
                    <a:pt x="759" y="80"/>
                    <a:pt x="759" y="80"/>
                    <a:pt x="759" y="80"/>
                  </a:cubicBezTo>
                  <a:cubicBezTo>
                    <a:pt x="761" y="81"/>
                    <a:pt x="764" y="82"/>
                    <a:pt x="766" y="84"/>
                  </a:cubicBezTo>
                  <a:cubicBezTo>
                    <a:pt x="755" y="104"/>
                    <a:pt x="755" y="104"/>
                    <a:pt x="755" y="104"/>
                  </a:cubicBezTo>
                  <a:cubicBezTo>
                    <a:pt x="759" y="106"/>
                    <a:pt x="759" y="106"/>
                    <a:pt x="759" y="106"/>
                  </a:cubicBezTo>
                  <a:cubicBezTo>
                    <a:pt x="770" y="86"/>
                    <a:pt x="770" y="86"/>
                    <a:pt x="770" y="86"/>
                  </a:cubicBezTo>
                  <a:cubicBezTo>
                    <a:pt x="772" y="87"/>
                    <a:pt x="775" y="89"/>
                    <a:pt x="777" y="90"/>
                  </a:cubicBezTo>
                  <a:cubicBezTo>
                    <a:pt x="766" y="110"/>
                    <a:pt x="766" y="110"/>
                    <a:pt x="766" y="110"/>
                  </a:cubicBezTo>
                  <a:cubicBezTo>
                    <a:pt x="769" y="112"/>
                    <a:pt x="769" y="112"/>
                    <a:pt x="769" y="112"/>
                  </a:cubicBezTo>
                  <a:cubicBezTo>
                    <a:pt x="781" y="92"/>
                    <a:pt x="781" y="92"/>
                    <a:pt x="781" y="92"/>
                  </a:cubicBezTo>
                  <a:cubicBezTo>
                    <a:pt x="784" y="93"/>
                    <a:pt x="786" y="95"/>
                    <a:pt x="788" y="96"/>
                  </a:cubicBezTo>
                  <a:cubicBezTo>
                    <a:pt x="776" y="116"/>
                    <a:pt x="776" y="116"/>
                    <a:pt x="776" y="116"/>
                  </a:cubicBezTo>
                  <a:cubicBezTo>
                    <a:pt x="780" y="119"/>
                    <a:pt x="780" y="119"/>
                    <a:pt x="780" y="119"/>
                  </a:cubicBezTo>
                  <a:cubicBezTo>
                    <a:pt x="792" y="99"/>
                    <a:pt x="792" y="99"/>
                    <a:pt x="792" y="99"/>
                  </a:cubicBezTo>
                  <a:cubicBezTo>
                    <a:pt x="794" y="100"/>
                    <a:pt x="797" y="102"/>
                    <a:pt x="799" y="103"/>
                  </a:cubicBezTo>
                  <a:cubicBezTo>
                    <a:pt x="787" y="123"/>
                    <a:pt x="787" y="123"/>
                    <a:pt x="787" y="123"/>
                  </a:cubicBezTo>
                  <a:cubicBezTo>
                    <a:pt x="790" y="125"/>
                    <a:pt x="790" y="125"/>
                    <a:pt x="790" y="125"/>
                  </a:cubicBezTo>
                  <a:cubicBezTo>
                    <a:pt x="803" y="105"/>
                    <a:pt x="803" y="105"/>
                    <a:pt x="803" y="105"/>
                  </a:cubicBezTo>
                  <a:cubicBezTo>
                    <a:pt x="805" y="107"/>
                    <a:pt x="808" y="108"/>
                    <a:pt x="810" y="110"/>
                  </a:cubicBezTo>
                  <a:cubicBezTo>
                    <a:pt x="797" y="129"/>
                    <a:pt x="797" y="129"/>
                    <a:pt x="797" y="129"/>
                  </a:cubicBezTo>
                  <a:cubicBezTo>
                    <a:pt x="800" y="132"/>
                    <a:pt x="800" y="132"/>
                    <a:pt x="800" y="132"/>
                  </a:cubicBezTo>
                  <a:cubicBezTo>
                    <a:pt x="813" y="112"/>
                    <a:pt x="813" y="112"/>
                    <a:pt x="813" y="112"/>
                  </a:cubicBezTo>
                  <a:cubicBezTo>
                    <a:pt x="816" y="114"/>
                    <a:pt x="818" y="115"/>
                    <a:pt x="820" y="117"/>
                  </a:cubicBezTo>
                  <a:cubicBezTo>
                    <a:pt x="807" y="136"/>
                    <a:pt x="807" y="136"/>
                    <a:pt x="807" y="136"/>
                  </a:cubicBezTo>
                  <a:cubicBezTo>
                    <a:pt x="810" y="139"/>
                    <a:pt x="810" y="139"/>
                    <a:pt x="810" y="139"/>
                  </a:cubicBezTo>
                  <a:cubicBezTo>
                    <a:pt x="824" y="119"/>
                    <a:pt x="824" y="119"/>
                    <a:pt x="824" y="119"/>
                  </a:cubicBezTo>
                  <a:cubicBezTo>
                    <a:pt x="826" y="121"/>
                    <a:pt x="829" y="123"/>
                    <a:pt x="831" y="124"/>
                  </a:cubicBezTo>
                  <a:cubicBezTo>
                    <a:pt x="817" y="143"/>
                    <a:pt x="817" y="143"/>
                    <a:pt x="817" y="143"/>
                  </a:cubicBezTo>
                  <a:cubicBezTo>
                    <a:pt x="820" y="146"/>
                    <a:pt x="820" y="146"/>
                    <a:pt x="820" y="146"/>
                  </a:cubicBezTo>
                  <a:cubicBezTo>
                    <a:pt x="834" y="127"/>
                    <a:pt x="834" y="127"/>
                    <a:pt x="834" y="127"/>
                  </a:cubicBezTo>
                  <a:cubicBezTo>
                    <a:pt x="837" y="128"/>
                    <a:pt x="839" y="130"/>
                    <a:pt x="841" y="132"/>
                  </a:cubicBezTo>
                  <a:cubicBezTo>
                    <a:pt x="827" y="151"/>
                    <a:pt x="827" y="151"/>
                    <a:pt x="827" y="151"/>
                  </a:cubicBezTo>
                  <a:cubicBezTo>
                    <a:pt x="830" y="153"/>
                    <a:pt x="830" y="153"/>
                    <a:pt x="830" y="153"/>
                  </a:cubicBezTo>
                  <a:cubicBezTo>
                    <a:pt x="844" y="134"/>
                    <a:pt x="844" y="134"/>
                    <a:pt x="844" y="134"/>
                  </a:cubicBezTo>
                  <a:cubicBezTo>
                    <a:pt x="847" y="136"/>
                    <a:pt x="849" y="138"/>
                    <a:pt x="851" y="139"/>
                  </a:cubicBezTo>
                  <a:cubicBezTo>
                    <a:pt x="837" y="158"/>
                    <a:pt x="837" y="158"/>
                    <a:pt x="837" y="158"/>
                  </a:cubicBezTo>
                  <a:cubicBezTo>
                    <a:pt x="840" y="160"/>
                    <a:pt x="840" y="160"/>
                    <a:pt x="840" y="160"/>
                  </a:cubicBezTo>
                  <a:cubicBezTo>
                    <a:pt x="855" y="142"/>
                    <a:pt x="855" y="142"/>
                    <a:pt x="855" y="142"/>
                  </a:cubicBezTo>
                  <a:cubicBezTo>
                    <a:pt x="857" y="144"/>
                    <a:pt x="859" y="146"/>
                    <a:pt x="861" y="147"/>
                  </a:cubicBezTo>
                  <a:cubicBezTo>
                    <a:pt x="846" y="166"/>
                    <a:pt x="846" y="166"/>
                    <a:pt x="846" y="166"/>
                  </a:cubicBezTo>
                  <a:cubicBezTo>
                    <a:pt x="849" y="168"/>
                    <a:pt x="849" y="168"/>
                    <a:pt x="849" y="168"/>
                  </a:cubicBezTo>
                  <a:cubicBezTo>
                    <a:pt x="864" y="150"/>
                    <a:pt x="864" y="150"/>
                    <a:pt x="864" y="150"/>
                  </a:cubicBezTo>
                  <a:cubicBezTo>
                    <a:pt x="867" y="152"/>
                    <a:pt x="869" y="154"/>
                    <a:pt x="871" y="155"/>
                  </a:cubicBezTo>
                  <a:cubicBezTo>
                    <a:pt x="856" y="173"/>
                    <a:pt x="856" y="173"/>
                    <a:pt x="856" y="173"/>
                  </a:cubicBezTo>
                  <a:cubicBezTo>
                    <a:pt x="859" y="176"/>
                    <a:pt x="859" y="176"/>
                    <a:pt x="859" y="176"/>
                  </a:cubicBezTo>
                  <a:cubicBezTo>
                    <a:pt x="874" y="158"/>
                    <a:pt x="874" y="158"/>
                    <a:pt x="874" y="158"/>
                  </a:cubicBezTo>
                  <a:cubicBezTo>
                    <a:pt x="876" y="160"/>
                    <a:pt x="878" y="162"/>
                    <a:pt x="880" y="164"/>
                  </a:cubicBezTo>
                  <a:cubicBezTo>
                    <a:pt x="865" y="181"/>
                    <a:pt x="865" y="181"/>
                    <a:pt x="865" y="181"/>
                  </a:cubicBezTo>
                  <a:cubicBezTo>
                    <a:pt x="868" y="184"/>
                    <a:pt x="868" y="184"/>
                    <a:pt x="868" y="184"/>
                  </a:cubicBezTo>
                  <a:cubicBezTo>
                    <a:pt x="884" y="167"/>
                    <a:pt x="884" y="167"/>
                    <a:pt x="884" y="167"/>
                  </a:cubicBezTo>
                  <a:cubicBezTo>
                    <a:pt x="886" y="168"/>
                    <a:pt x="888" y="170"/>
                    <a:pt x="890" y="172"/>
                  </a:cubicBezTo>
                  <a:cubicBezTo>
                    <a:pt x="874" y="190"/>
                    <a:pt x="874" y="190"/>
                    <a:pt x="874" y="190"/>
                  </a:cubicBezTo>
                  <a:cubicBezTo>
                    <a:pt x="877" y="192"/>
                    <a:pt x="877" y="192"/>
                    <a:pt x="877" y="192"/>
                  </a:cubicBezTo>
                  <a:cubicBezTo>
                    <a:pt x="893" y="175"/>
                    <a:pt x="893" y="175"/>
                    <a:pt x="893" y="175"/>
                  </a:cubicBezTo>
                  <a:cubicBezTo>
                    <a:pt x="895" y="177"/>
                    <a:pt x="897" y="179"/>
                    <a:pt x="899" y="181"/>
                  </a:cubicBezTo>
                  <a:cubicBezTo>
                    <a:pt x="883" y="198"/>
                    <a:pt x="883" y="198"/>
                    <a:pt x="883" y="198"/>
                  </a:cubicBezTo>
                  <a:cubicBezTo>
                    <a:pt x="886" y="201"/>
                    <a:pt x="886" y="201"/>
                    <a:pt x="886" y="201"/>
                  </a:cubicBezTo>
                  <a:cubicBezTo>
                    <a:pt x="902" y="184"/>
                    <a:pt x="902" y="184"/>
                    <a:pt x="902" y="184"/>
                  </a:cubicBezTo>
                  <a:cubicBezTo>
                    <a:pt x="904" y="186"/>
                    <a:pt x="906" y="188"/>
                    <a:pt x="908" y="190"/>
                  </a:cubicBezTo>
                  <a:cubicBezTo>
                    <a:pt x="892" y="206"/>
                    <a:pt x="892" y="206"/>
                    <a:pt x="892" y="206"/>
                  </a:cubicBezTo>
                  <a:cubicBezTo>
                    <a:pt x="894" y="209"/>
                    <a:pt x="894" y="209"/>
                    <a:pt x="894" y="209"/>
                  </a:cubicBezTo>
                  <a:cubicBezTo>
                    <a:pt x="911" y="193"/>
                    <a:pt x="911" y="193"/>
                    <a:pt x="911" y="193"/>
                  </a:cubicBezTo>
                  <a:cubicBezTo>
                    <a:pt x="913" y="195"/>
                    <a:pt x="915" y="197"/>
                    <a:pt x="917" y="199"/>
                  </a:cubicBezTo>
                  <a:cubicBezTo>
                    <a:pt x="900" y="215"/>
                    <a:pt x="900" y="215"/>
                    <a:pt x="900" y="215"/>
                  </a:cubicBezTo>
                  <a:cubicBezTo>
                    <a:pt x="903" y="218"/>
                    <a:pt x="903" y="218"/>
                    <a:pt x="903" y="218"/>
                  </a:cubicBezTo>
                  <a:cubicBezTo>
                    <a:pt x="920" y="202"/>
                    <a:pt x="920" y="202"/>
                    <a:pt x="920" y="202"/>
                  </a:cubicBezTo>
                  <a:cubicBezTo>
                    <a:pt x="922" y="204"/>
                    <a:pt x="924" y="206"/>
                    <a:pt x="926" y="208"/>
                  </a:cubicBezTo>
                  <a:cubicBezTo>
                    <a:pt x="908" y="224"/>
                    <a:pt x="908" y="224"/>
                    <a:pt x="908" y="224"/>
                  </a:cubicBezTo>
                  <a:cubicBezTo>
                    <a:pt x="911" y="227"/>
                    <a:pt x="911" y="227"/>
                    <a:pt x="911" y="227"/>
                  </a:cubicBezTo>
                  <a:cubicBezTo>
                    <a:pt x="929" y="211"/>
                    <a:pt x="929" y="211"/>
                    <a:pt x="929" y="211"/>
                  </a:cubicBezTo>
                  <a:cubicBezTo>
                    <a:pt x="931" y="213"/>
                    <a:pt x="932" y="215"/>
                    <a:pt x="934" y="218"/>
                  </a:cubicBezTo>
                  <a:cubicBezTo>
                    <a:pt x="917" y="233"/>
                    <a:pt x="917" y="233"/>
                    <a:pt x="917" y="233"/>
                  </a:cubicBezTo>
                  <a:cubicBezTo>
                    <a:pt x="919" y="236"/>
                    <a:pt x="919" y="236"/>
                    <a:pt x="919" y="236"/>
                  </a:cubicBezTo>
                  <a:cubicBezTo>
                    <a:pt x="937" y="221"/>
                    <a:pt x="937" y="221"/>
                    <a:pt x="937" y="221"/>
                  </a:cubicBezTo>
                  <a:cubicBezTo>
                    <a:pt x="939" y="223"/>
                    <a:pt x="941" y="225"/>
                    <a:pt x="943" y="227"/>
                  </a:cubicBezTo>
                  <a:cubicBezTo>
                    <a:pt x="925" y="242"/>
                    <a:pt x="925" y="242"/>
                    <a:pt x="925" y="242"/>
                  </a:cubicBezTo>
                  <a:cubicBezTo>
                    <a:pt x="927" y="245"/>
                    <a:pt x="927" y="245"/>
                    <a:pt x="927" y="245"/>
                  </a:cubicBezTo>
                  <a:cubicBezTo>
                    <a:pt x="945" y="230"/>
                    <a:pt x="945" y="230"/>
                    <a:pt x="945" y="230"/>
                  </a:cubicBezTo>
                  <a:cubicBezTo>
                    <a:pt x="947" y="233"/>
                    <a:pt x="949" y="235"/>
                    <a:pt x="951" y="237"/>
                  </a:cubicBezTo>
                  <a:cubicBezTo>
                    <a:pt x="933" y="252"/>
                    <a:pt x="933" y="252"/>
                    <a:pt x="933" y="252"/>
                  </a:cubicBezTo>
                  <a:cubicBezTo>
                    <a:pt x="935" y="255"/>
                    <a:pt x="935" y="255"/>
                    <a:pt x="935" y="255"/>
                  </a:cubicBezTo>
                  <a:cubicBezTo>
                    <a:pt x="953" y="240"/>
                    <a:pt x="953" y="240"/>
                    <a:pt x="953" y="240"/>
                  </a:cubicBezTo>
                  <a:cubicBezTo>
                    <a:pt x="955" y="242"/>
                    <a:pt x="957" y="245"/>
                    <a:pt x="959" y="247"/>
                  </a:cubicBezTo>
                  <a:cubicBezTo>
                    <a:pt x="940" y="261"/>
                    <a:pt x="940" y="261"/>
                    <a:pt x="940" y="261"/>
                  </a:cubicBezTo>
                  <a:cubicBezTo>
                    <a:pt x="943" y="265"/>
                    <a:pt x="943" y="265"/>
                    <a:pt x="943" y="265"/>
                  </a:cubicBezTo>
                  <a:cubicBezTo>
                    <a:pt x="961" y="250"/>
                    <a:pt x="961" y="250"/>
                    <a:pt x="961" y="250"/>
                  </a:cubicBezTo>
                  <a:cubicBezTo>
                    <a:pt x="963" y="252"/>
                    <a:pt x="965" y="255"/>
                    <a:pt x="966" y="257"/>
                  </a:cubicBezTo>
                  <a:cubicBezTo>
                    <a:pt x="948" y="271"/>
                    <a:pt x="948" y="271"/>
                    <a:pt x="948" y="271"/>
                  </a:cubicBezTo>
                  <a:cubicBezTo>
                    <a:pt x="950" y="274"/>
                    <a:pt x="950" y="274"/>
                    <a:pt x="950" y="274"/>
                  </a:cubicBezTo>
                  <a:cubicBezTo>
                    <a:pt x="969" y="260"/>
                    <a:pt x="969" y="260"/>
                    <a:pt x="969" y="260"/>
                  </a:cubicBezTo>
                  <a:cubicBezTo>
                    <a:pt x="970" y="263"/>
                    <a:pt x="972" y="265"/>
                    <a:pt x="974" y="267"/>
                  </a:cubicBezTo>
                  <a:cubicBezTo>
                    <a:pt x="955" y="281"/>
                    <a:pt x="955" y="281"/>
                    <a:pt x="955" y="281"/>
                  </a:cubicBezTo>
                  <a:cubicBezTo>
                    <a:pt x="957" y="284"/>
                    <a:pt x="957" y="284"/>
                    <a:pt x="957" y="284"/>
                  </a:cubicBezTo>
                  <a:cubicBezTo>
                    <a:pt x="976" y="271"/>
                    <a:pt x="976" y="271"/>
                    <a:pt x="976" y="271"/>
                  </a:cubicBezTo>
                  <a:cubicBezTo>
                    <a:pt x="978" y="273"/>
                    <a:pt x="979" y="275"/>
                    <a:pt x="981" y="278"/>
                  </a:cubicBezTo>
                  <a:cubicBezTo>
                    <a:pt x="962" y="291"/>
                    <a:pt x="962" y="291"/>
                    <a:pt x="962" y="291"/>
                  </a:cubicBezTo>
                  <a:cubicBezTo>
                    <a:pt x="964" y="294"/>
                    <a:pt x="964" y="294"/>
                    <a:pt x="964" y="294"/>
                  </a:cubicBezTo>
                  <a:cubicBezTo>
                    <a:pt x="983" y="281"/>
                    <a:pt x="983" y="281"/>
                    <a:pt x="983" y="281"/>
                  </a:cubicBezTo>
                  <a:cubicBezTo>
                    <a:pt x="985" y="283"/>
                    <a:pt x="987" y="286"/>
                    <a:pt x="988" y="288"/>
                  </a:cubicBezTo>
                  <a:cubicBezTo>
                    <a:pt x="969" y="301"/>
                    <a:pt x="969" y="301"/>
                    <a:pt x="969" y="301"/>
                  </a:cubicBezTo>
                  <a:cubicBezTo>
                    <a:pt x="971" y="304"/>
                    <a:pt x="971" y="304"/>
                    <a:pt x="971" y="304"/>
                  </a:cubicBezTo>
                  <a:cubicBezTo>
                    <a:pt x="990" y="292"/>
                    <a:pt x="990" y="292"/>
                    <a:pt x="990" y="292"/>
                  </a:cubicBezTo>
                  <a:cubicBezTo>
                    <a:pt x="992" y="294"/>
                    <a:pt x="993" y="296"/>
                    <a:pt x="995" y="299"/>
                  </a:cubicBezTo>
                  <a:cubicBezTo>
                    <a:pt x="975" y="311"/>
                    <a:pt x="975" y="311"/>
                    <a:pt x="975" y="311"/>
                  </a:cubicBezTo>
                  <a:cubicBezTo>
                    <a:pt x="977" y="315"/>
                    <a:pt x="977" y="315"/>
                    <a:pt x="977" y="315"/>
                  </a:cubicBezTo>
                  <a:cubicBezTo>
                    <a:pt x="997" y="302"/>
                    <a:pt x="997" y="302"/>
                    <a:pt x="997" y="302"/>
                  </a:cubicBezTo>
                  <a:cubicBezTo>
                    <a:pt x="999" y="305"/>
                    <a:pt x="1000" y="307"/>
                    <a:pt x="1001" y="310"/>
                  </a:cubicBezTo>
                  <a:cubicBezTo>
                    <a:pt x="982" y="322"/>
                    <a:pt x="982" y="322"/>
                    <a:pt x="982" y="322"/>
                  </a:cubicBezTo>
                  <a:cubicBezTo>
                    <a:pt x="984" y="325"/>
                    <a:pt x="984" y="325"/>
                    <a:pt x="984" y="325"/>
                  </a:cubicBezTo>
                  <a:cubicBezTo>
                    <a:pt x="1004" y="313"/>
                    <a:pt x="1004" y="313"/>
                    <a:pt x="1004" y="313"/>
                  </a:cubicBezTo>
                  <a:cubicBezTo>
                    <a:pt x="1005" y="316"/>
                    <a:pt x="1006" y="318"/>
                    <a:pt x="1008" y="320"/>
                  </a:cubicBezTo>
                  <a:cubicBezTo>
                    <a:pt x="988" y="332"/>
                    <a:pt x="988" y="332"/>
                    <a:pt x="988" y="332"/>
                  </a:cubicBezTo>
                  <a:cubicBezTo>
                    <a:pt x="990" y="336"/>
                    <a:pt x="990" y="336"/>
                    <a:pt x="990" y="336"/>
                  </a:cubicBezTo>
                  <a:cubicBezTo>
                    <a:pt x="1010" y="324"/>
                    <a:pt x="1010" y="324"/>
                    <a:pt x="1010" y="324"/>
                  </a:cubicBezTo>
                  <a:cubicBezTo>
                    <a:pt x="1011" y="327"/>
                    <a:pt x="1013" y="329"/>
                    <a:pt x="1014" y="332"/>
                  </a:cubicBezTo>
                  <a:cubicBezTo>
                    <a:pt x="994" y="343"/>
                    <a:pt x="994" y="343"/>
                    <a:pt x="994" y="343"/>
                  </a:cubicBezTo>
                  <a:cubicBezTo>
                    <a:pt x="996" y="346"/>
                    <a:pt x="996" y="346"/>
                    <a:pt x="996" y="346"/>
                  </a:cubicBezTo>
                  <a:cubicBezTo>
                    <a:pt x="1016" y="335"/>
                    <a:pt x="1016" y="335"/>
                    <a:pt x="1016" y="335"/>
                  </a:cubicBezTo>
                  <a:cubicBezTo>
                    <a:pt x="1017" y="338"/>
                    <a:pt x="1019" y="340"/>
                    <a:pt x="1020" y="343"/>
                  </a:cubicBezTo>
                  <a:cubicBezTo>
                    <a:pt x="1000" y="353"/>
                    <a:pt x="1000" y="353"/>
                    <a:pt x="1000" y="353"/>
                  </a:cubicBezTo>
                  <a:cubicBezTo>
                    <a:pt x="1000" y="355"/>
                    <a:pt x="1001" y="356"/>
                    <a:pt x="1001" y="357"/>
                  </a:cubicBezTo>
                  <a:cubicBezTo>
                    <a:pt x="1022" y="346"/>
                    <a:pt x="1022" y="346"/>
                    <a:pt x="1022" y="346"/>
                  </a:cubicBezTo>
                  <a:cubicBezTo>
                    <a:pt x="1023" y="349"/>
                    <a:pt x="1024" y="351"/>
                    <a:pt x="1026" y="354"/>
                  </a:cubicBezTo>
                  <a:cubicBezTo>
                    <a:pt x="1005" y="364"/>
                    <a:pt x="1005" y="364"/>
                    <a:pt x="1005" y="364"/>
                  </a:cubicBezTo>
                  <a:cubicBezTo>
                    <a:pt x="1007" y="368"/>
                    <a:pt x="1007" y="368"/>
                    <a:pt x="1007" y="368"/>
                  </a:cubicBezTo>
                  <a:cubicBezTo>
                    <a:pt x="1028" y="358"/>
                    <a:pt x="1028" y="358"/>
                    <a:pt x="1028" y="358"/>
                  </a:cubicBezTo>
                  <a:cubicBezTo>
                    <a:pt x="1029" y="360"/>
                    <a:pt x="1030" y="363"/>
                    <a:pt x="1031" y="365"/>
                  </a:cubicBezTo>
                  <a:cubicBezTo>
                    <a:pt x="1010" y="375"/>
                    <a:pt x="1010" y="375"/>
                    <a:pt x="1010" y="375"/>
                  </a:cubicBezTo>
                  <a:cubicBezTo>
                    <a:pt x="1012" y="379"/>
                    <a:pt x="1012" y="379"/>
                    <a:pt x="1012" y="379"/>
                  </a:cubicBezTo>
                  <a:cubicBezTo>
                    <a:pt x="1033" y="369"/>
                    <a:pt x="1033" y="369"/>
                    <a:pt x="1033" y="369"/>
                  </a:cubicBezTo>
                  <a:cubicBezTo>
                    <a:pt x="1034" y="372"/>
                    <a:pt x="1035" y="374"/>
                    <a:pt x="1036" y="377"/>
                  </a:cubicBezTo>
                  <a:cubicBezTo>
                    <a:pt x="1016" y="386"/>
                    <a:pt x="1016" y="386"/>
                    <a:pt x="1016" y="386"/>
                  </a:cubicBezTo>
                  <a:cubicBezTo>
                    <a:pt x="1017" y="390"/>
                    <a:pt x="1017" y="390"/>
                    <a:pt x="1017" y="390"/>
                  </a:cubicBezTo>
                  <a:cubicBezTo>
                    <a:pt x="1038" y="381"/>
                    <a:pt x="1038" y="381"/>
                    <a:pt x="1038" y="381"/>
                  </a:cubicBezTo>
                  <a:cubicBezTo>
                    <a:pt x="1039" y="383"/>
                    <a:pt x="1040" y="386"/>
                    <a:pt x="1041" y="389"/>
                  </a:cubicBezTo>
                  <a:cubicBezTo>
                    <a:pt x="1020" y="397"/>
                    <a:pt x="1020" y="397"/>
                    <a:pt x="1020" y="397"/>
                  </a:cubicBezTo>
                  <a:cubicBezTo>
                    <a:pt x="1022" y="401"/>
                    <a:pt x="1022" y="401"/>
                    <a:pt x="1022" y="401"/>
                  </a:cubicBezTo>
                  <a:cubicBezTo>
                    <a:pt x="1043" y="392"/>
                    <a:pt x="1043" y="392"/>
                    <a:pt x="1043" y="392"/>
                  </a:cubicBezTo>
                  <a:cubicBezTo>
                    <a:pt x="1044" y="395"/>
                    <a:pt x="1045" y="398"/>
                    <a:pt x="1046" y="400"/>
                  </a:cubicBezTo>
                  <a:cubicBezTo>
                    <a:pt x="1025" y="409"/>
                    <a:pt x="1025" y="409"/>
                    <a:pt x="1025" y="409"/>
                  </a:cubicBezTo>
                  <a:cubicBezTo>
                    <a:pt x="1027" y="412"/>
                    <a:pt x="1027" y="412"/>
                    <a:pt x="1027" y="412"/>
                  </a:cubicBezTo>
                  <a:cubicBezTo>
                    <a:pt x="1048" y="404"/>
                    <a:pt x="1048" y="404"/>
                    <a:pt x="1048" y="404"/>
                  </a:cubicBezTo>
                  <a:cubicBezTo>
                    <a:pt x="1049" y="407"/>
                    <a:pt x="1050" y="409"/>
                    <a:pt x="1051" y="412"/>
                  </a:cubicBezTo>
                  <a:cubicBezTo>
                    <a:pt x="1029" y="420"/>
                    <a:pt x="1029" y="420"/>
                    <a:pt x="1029" y="420"/>
                  </a:cubicBezTo>
                  <a:cubicBezTo>
                    <a:pt x="1031" y="424"/>
                    <a:pt x="1031" y="424"/>
                    <a:pt x="1031" y="424"/>
                  </a:cubicBezTo>
                  <a:cubicBezTo>
                    <a:pt x="1052" y="416"/>
                    <a:pt x="1052" y="416"/>
                    <a:pt x="1052" y="416"/>
                  </a:cubicBezTo>
                  <a:cubicBezTo>
                    <a:pt x="1053" y="419"/>
                    <a:pt x="1054" y="421"/>
                    <a:pt x="1055" y="424"/>
                  </a:cubicBezTo>
                  <a:cubicBezTo>
                    <a:pt x="1034" y="431"/>
                    <a:pt x="1034" y="431"/>
                    <a:pt x="1034" y="431"/>
                  </a:cubicBezTo>
                  <a:cubicBezTo>
                    <a:pt x="1035" y="435"/>
                    <a:pt x="1035" y="435"/>
                    <a:pt x="1035" y="435"/>
                  </a:cubicBezTo>
                  <a:cubicBezTo>
                    <a:pt x="1056" y="428"/>
                    <a:pt x="1056" y="428"/>
                    <a:pt x="1056" y="428"/>
                  </a:cubicBezTo>
                  <a:cubicBezTo>
                    <a:pt x="1063" y="448"/>
                    <a:pt x="1069" y="469"/>
                    <a:pt x="1074" y="491"/>
                  </a:cubicBezTo>
                  <a:cubicBezTo>
                    <a:pt x="1018" y="561"/>
                    <a:pt x="1018" y="561"/>
                    <a:pt x="1018" y="561"/>
                  </a:cubicBezTo>
                  <a:cubicBezTo>
                    <a:pt x="1025" y="566"/>
                    <a:pt x="1025" y="566"/>
                    <a:pt x="1025" y="566"/>
                  </a:cubicBezTo>
                  <a:cubicBezTo>
                    <a:pt x="1083" y="493"/>
                    <a:pt x="1083" y="493"/>
                    <a:pt x="1083" y="493"/>
                  </a:cubicBezTo>
                  <a:lnTo>
                    <a:pt x="1083" y="491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36" name="Freeform 83"/>
          <p:cNvSpPr>
            <a:spLocks noEditPoints="1"/>
          </p:cNvSpPr>
          <p:nvPr/>
        </p:nvSpPr>
        <p:spPr bwMode="auto">
          <a:xfrm>
            <a:off x="1398440" y="1854446"/>
            <a:ext cx="2905797" cy="2942973"/>
          </a:xfrm>
          <a:custGeom>
            <a:avLst/>
            <a:gdLst>
              <a:gd name="T0" fmla="*/ 700 w 1026"/>
              <a:gd name="T1" fmla="*/ 34 h 1039"/>
              <a:gd name="T2" fmla="*/ 236 w 1026"/>
              <a:gd name="T3" fmla="*/ 182 h 1039"/>
              <a:gd name="T4" fmla="*/ 58 w 1026"/>
              <a:gd name="T5" fmla="*/ 771 h 1039"/>
              <a:gd name="T6" fmla="*/ 513 w 1026"/>
              <a:gd name="T7" fmla="*/ 956 h 1039"/>
              <a:gd name="T8" fmla="*/ 1024 w 1026"/>
              <a:gd name="T9" fmla="*/ 615 h 1039"/>
              <a:gd name="T10" fmla="*/ 773 w 1026"/>
              <a:gd name="T11" fmla="*/ 827 h 1039"/>
              <a:gd name="T12" fmla="*/ 747 w 1026"/>
              <a:gd name="T13" fmla="*/ 876 h 1039"/>
              <a:gd name="T14" fmla="*/ 708 w 1026"/>
              <a:gd name="T15" fmla="*/ 898 h 1039"/>
              <a:gd name="T16" fmla="*/ 659 w 1026"/>
              <a:gd name="T17" fmla="*/ 894 h 1039"/>
              <a:gd name="T18" fmla="*/ 619 w 1026"/>
              <a:gd name="T19" fmla="*/ 932 h 1039"/>
              <a:gd name="T20" fmla="*/ 578 w 1026"/>
              <a:gd name="T21" fmla="*/ 916 h 1039"/>
              <a:gd name="T22" fmla="*/ 530 w 1026"/>
              <a:gd name="T23" fmla="*/ 945 h 1039"/>
              <a:gd name="T24" fmla="*/ 485 w 1026"/>
              <a:gd name="T25" fmla="*/ 945 h 1039"/>
              <a:gd name="T26" fmla="*/ 444 w 1026"/>
              <a:gd name="T27" fmla="*/ 916 h 1039"/>
              <a:gd name="T28" fmla="*/ 391 w 1026"/>
              <a:gd name="T29" fmla="*/ 928 h 1039"/>
              <a:gd name="T30" fmla="*/ 349 w 1026"/>
              <a:gd name="T31" fmla="*/ 913 h 1039"/>
              <a:gd name="T32" fmla="*/ 314 w 1026"/>
              <a:gd name="T33" fmla="*/ 869 h 1039"/>
              <a:gd name="T34" fmla="*/ 279 w 1026"/>
              <a:gd name="T35" fmla="*/ 846 h 1039"/>
              <a:gd name="T36" fmla="*/ 225 w 1026"/>
              <a:gd name="T37" fmla="*/ 834 h 1039"/>
              <a:gd name="T38" fmla="*/ 194 w 1026"/>
              <a:gd name="T39" fmla="*/ 802 h 1039"/>
              <a:gd name="T40" fmla="*/ 182 w 1026"/>
              <a:gd name="T41" fmla="*/ 747 h 1039"/>
              <a:gd name="T42" fmla="*/ 160 w 1026"/>
              <a:gd name="T43" fmla="*/ 712 h 1039"/>
              <a:gd name="T44" fmla="*/ 117 w 1026"/>
              <a:gd name="T45" fmla="*/ 677 h 1039"/>
              <a:gd name="T46" fmla="*/ 102 w 1026"/>
              <a:gd name="T47" fmla="*/ 635 h 1039"/>
              <a:gd name="T48" fmla="*/ 116 w 1026"/>
              <a:gd name="T49" fmla="*/ 581 h 1039"/>
              <a:gd name="T50" fmla="*/ 111 w 1026"/>
              <a:gd name="T51" fmla="*/ 539 h 1039"/>
              <a:gd name="T52" fmla="*/ 112 w 1026"/>
              <a:gd name="T53" fmla="*/ 496 h 1039"/>
              <a:gd name="T54" fmla="*/ 116 w 1026"/>
              <a:gd name="T55" fmla="*/ 455 h 1039"/>
              <a:gd name="T56" fmla="*/ 103 w 1026"/>
              <a:gd name="T57" fmla="*/ 401 h 1039"/>
              <a:gd name="T58" fmla="*/ 118 w 1026"/>
              <a:gd name="T59" fmla="*/ 358 h 1039"/>
              <a:gd name="T60" fmla="*/ 162 w 1026"/>
              <a:gd name="T61" fmla="*/ 323 h 1039"/>
              <a:gd name="T62" fmla="*/ 184 w 1026"/>
              <a:gd name="T63" fmla="*/ 288 h 1039"/>
              <a:gd name="T64" fmla="*/ 197 w 1026"/>
              <a:gd name="T65" fmla="*/ 234 h 1039"/>
              <a:gd name="T66" fmla="*/ 228 w 1026"/>
              <a:gd name="T67" fmla="*/ 202 h 1039"/>
              <a:gd name="T68" fmla="*/ 282 w 1026"/>
              <a:gd name="T69" fmla="*/ 190 h 1039"/>
              <a:gd name="T70" fmla="*/ 318 w 1026"/>
              <a:gd name="T71" fmla="*/ 168 h 1039"/>
              <a:gd name="T72" fmla="*/ 352 w 1026"/>
              <a:gd name="T73" fmla="*/ 124 h 1039"/>
              <a:gd name="T74" fmla="*/ 395 w 1026"/>
              <a:gd name="T75" fmla="*/ 110 h 1039"/>
              <a:gd name="T76" fmla="*/ 449 w 1026"/>
              <a:gd name="T77" fmla="*/ 122 h 1039"/>
              <a:gd name="T78" fmla="*/ 490 w 1026"/>
              <a:gd name="T79" fmla="*/ 118 h 1039"/>
              <a:gd name="T80" fmla="*/ 533 w 1026"/>
              <a:gd name="T81" fmla="*/ 118 h 1039"/>
              <a:gd name="T82" fmla="*/ 575 w 1026"/>
              <a:gd name="T83" fmla="*/ 122 h 1039"/>
              <a:gd name="T84" fmla="*/ 629 w 1026"/>
              <a:gd name="T85" fmla="*/ 109 h 1039"/>
              <a:gd name="T86" fmla="*/ 671 w 1026"/>
              <a:gd name="T87" fmla="*/ 123 h 1039"/>
              <a:gd name="T88" fmla="*/ 706 w 1026"/>
              <a:gd name="T89" fmla="*/ 167 h 1039"/>
              <a:gd name="T90" fmla="*/ 742 w 1026"/>
              <a:gd name="T91" fmla="*/ 189 h 1039"/>
              <a:gd name="T92" fmla="*/ 796 w 1026"/>
              <a:gd name="T93" fmla="*/ 201 h 1039"/>
              <a:gd name="T94" fmla="*/ 828 w 1026"/>
              <a:gd name="T95" fmla="*/ 232 h 1039"/>
              <a:gd name="T96" fmla="*/ 841 w 1026"/>
              <a:gd name="T97" fmla="*/ 286 h 1039"/>
              <a:gd name="T98" fmla="*/ 884 w 1026"/>
              <a:gd name="T99" fmla="*/ 309 h 1039"/>
              <a:gd name="T100" fmla="*/ 882 w 1026"/>
              <a:gd name="T101" fmla="*/ 359 h 1039"/>
              <a:gd name="T102" fmla="*/ 897 w 1026"/>
              <a:gd name="T103" fmla="*/ 399 h 1039"/>
              <a:gd name="T104" fmla="*/ 907 w 1026"/>
              <a:gd name="T105" fmla="*/ 440 h 1039"/>
              <a:gd name="T106" fmla="*/ 913 w 1026"/>
              <a:gd name="T107" fmla="*/ 481 h 1039"/>
              <a:gd name="T108" fmla="*/ 939 w 1026"/>
              <a:gd name="T109" fmla="*/ 531 h 1039"/>
              <a:gd name="T110" fmla="*/ 936 w 1026"/>
              <a:gd name="T111" fmla="*/ 576 h 1039"/>
              <a:gd name="T112" fmla="*/ 902 w 1026"/>
              <a:gd name="T113" fmla="*/ 620 h 1039"/>
              <a:gd name="T114" fmla="*/ 890 w 1026"/>
              <a:gd name="T115" fmla="*/ 660 h 1039"/>
              <a:gd name="T116" fmla="*/ 894 w 1026"/>
              <a:gd name="T117" fmla="*/ 710 h 1039"/>
              <a:gd name="T118" fmla="*/ 848 w 1026"/>
              <a:gd name="T119" fmla="*/ 741 h 1039"/>
              <a:gd name="T120" fmla="*/ 823 w 1026"/>
              <a:gd name="T121" fmla="*/ 775 h 1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26" h="1039">
                <a:moveTo>
                  <a:pt x="950" y="519"/>
                </a:moveTo>
                <a:cubicBezTo>
                  <a:pt x="950" y="496"/>
                  <a:pt x="948" y="474"/>
                  <a:pt x="945" y="452"/>
                </a:cubicBezTo>
                <a:cubicBezTo>
                  <a:pt x="1026" y="439"/>
                  <a:pt x="1026" y="439"/>
                  <a:pt x="1026" y="439"/>
                </a:cubicBezTo>
                <a:cubicBezTo>
                  <a:pt x="1025" y="434"/>
                  <a:pt x="1025" y="434"/>
                  <a:pt x="1025" y="434"/>
                </a:cubicBezTo>
                <a:cubicBezTo>
                  <a:pt x="944" y="448"/>
                  <a:pt x="944" y="448"/>
                  <a:pt x="944" y="448"/>
                </a:cubicBezTo>
                <a:cubicBezTo>
                  <a:pt x="936" y="398"/>
                  <a:pt x="919" y="350"/>
                  <a:pt x="895" y="308"/>
                </a:cubicBezTo>
                <a:cubicBezTo>
                  <a:pt x="968" y="268"/>
                  <a:pt x="968" y="268"/>
                  <a:pt x="968" y="268"/>
                </a:cubicBezTo>
                <a:cubicBezTo>
                  <a:pt x="966" y="264"/>
                  <a:pt x="966" y="264"/>
                  <a:pt x="966" y="264"/>
                </a:cubicBezTo>
                <a:cubicBezTo>
                  <a:pt x="894" y="304"/>
                  <a:pt x="894" y="304"/>
                  <a:pt x="894" y="304"/>
                </a:cubicBezTo>
                <a:cubicBezTo>
                  <a:pt x="869" y="261"/>
                  <a:pt x="837" y="222"/>
                  <a:pt x="800" y="190"/>
                </a:cubicBezTo>
                <a:cubicBezTo>
                  <a:pt x="854" y="127"/>
                  <a:pt x="854" y="127"/>
                  <a:pt x="854" y="127"/>
                </a:cubicBezTo>
                <a:cubicBezTo>
                  <a:pt x="853" y="126"/>
                  <a:pt x="852" y="125"/>
                  <a:pt x="851" y="125"/>
                </a:cubicBezTo>
                <a:cubicBezTo>
                  <a:pt x="797" y="187"/>
                  <a:pt x="797" y="187"/>
                  <a:pt x="797" y="187"/>
                </a:cubicBezTo>
                <a:cubicBezTo>
                  <a:pt x="760" y="155"/>
                  <a:pt x="717" y="129"/>
                  <a:pt x="670" y="111"/>
                </a:cubicBezTo>
                <a:cubicBezTo>
                  <a:pt x="700" y="34"/>
                  <a:pt x="700" y="34"/>
                  <a:pt x="700" y="34"/>
                </a:cubicBezTo>
                <a:cubicBezTo>
                  <a:pt x="696" y="33"/>
                  <a:pt x="696" y="33"/>
                  <a:pt x="696" y="33"/>
                </a:cubicBezTo>
                <a:cubicBezTo>
                  <a:pt x="666" y="110"/>
                  <a:pt x="666" y="110"/>
                  <a:pt x="666" y="110"/>
                </a:cubicBezTo>
                <a:cubicBezTo>
                  <a:pt x="621" y="93"/>
                  <a:pt x="572" y="83"/>
                  <a:pt x="521" y="82"/>
                </a:cubicBezTo>
                <a:cubicBezTo>
                  <a:pt x="522" y="0"/>
                  <a:pt x="522" y="0"/>
                  <a:pt x="522" y="0"/>
                </a:cubicBezTo>
                <a:cubicBezTo>
                  <a:pt x="518" y="0"/>
                  <a:pt x="518" y="0"/>
                  <a:pt x="518" y="0"/>
                </a:cubicBezTo>
                <a:cubicBezTo>
                  <a:pt x="517" y="82"/>
                  <a:pt x="517" y="82"/>
                  <a:pt x="517" y="82"/>
                </a:cubicBezTo>
                <a:cubicBezTo>
                  <a:pt x="516" y="82"/>
                  <a:pt x="515" y="82"/>
                  <a:pt x="513" y="82"/>
                </a:cubicBezTo>
                <a:cubicBezTo>
                  <a:pt x="463" y="82"/>
                  <a:pt x="416" y="91"/>
                  <a:pt x="371" y="106"/>
                </a:cubicBezTo>
                <a:cubicBezTo>
                  <a:pt x="344" y="28"/>
                  <a:pt x="344" y="28"/>
                  <a:pt x="344" y="28"/>
                </a:cubicBezTo>
                <a:cubicBezTo>
                  <a:pt x="343" y="28"/>
                  <a:pt x="342" y="29"/>
                  <a:pt x="340" y="29"/>
                </a:cubicBezTo>
                <a:cubicBezTo>
                  <a:pt x="368" y="107"/>
                  <a:pt x="368" y="107"/>
                  <a:pt x="368" y="107"/>
                </a:cubicBezTo>
                <a:cubicBezTo>
                  <a:pt x="320" y="124"/>
                  <a:pt x="277" y="149"/>
                  <a:pt x="239" y="180"/>
                </a:cubicBezTo>
                <a:cubicBezTo>
                  <a:pt x="186" y="115"/>
                  <a:pt x="186" y="115"/>
                  <a:pt x="186" y="115"/>
                </a:cubicBezTo>
                <a:cubicBezTo>
                  <a:pt x="185" y="116"/>
                  <a:pt x="184" y="117"/>
                  <a:pt x="183" y="118"/>
                </a:cubicBezTo>
                <a:cubicBezTo>
                  <a:pt x="236" y="182"/>
                  <a:pt x="236" y="182"/>
                  <a:pt x="236" y="182"/>
                </a:cubicBezTo>
                <a:cubicBezTo>
                  <a:pt x="197" y="213"/>
                  <a:pt x="165" y="251"/>
                  <a:pt x="139" y="294"/>
                </a:cubicBezTo>
                <a:cubicBezTo>
                  <a:pt x="68" y="251"/>
                  <a:pt x="68" y="251"/>
                  <a:pt x="68" y="251"/>
                </a:cubicBezTo>
                <a:cubicBezTo>
                  <a:pt x="66" y="255"/>
                  <a:pt x="66" y="255"/>
                  <a:pt x="66" y="255"/>
                </a:cubicBezTo>
                <a:cubicBezTo>
                  <a:pt x="137" y="297"/>
                  <a:pt x="137" y="297"/>
                  <a:pt x="137" y="297"/>
                </a:cubicBezTo>
                <a:cubicBezTo>
                  <a:pt x="112" y="339"/>
                  <a:pt x="94" y="386"/>
                  <a:pt x="84" y="435"/>
                </a:cubicBezTo>
                <a:cubicBezTo>
                  <a:pt x="3" y="420"/>
                  <a:pt x="3" y="420"/>
                  <a:pt x="3" y="420"/>
                </a:cubicBezTo>
                <a:cubicBezTo>
                  <a:pt x="2" y="424"/>
                  <a:pt x="2" y="424"/>
                  <a:pt x="2" y="424"/>
                </a:cubicBezTo>
                <a:cubicBezTo>
                  <a:pt x="83" y="439"/>
                  <a:pt x="83" y="439"/>
                  <a:pt x="83" y="439"/>
                </a:cubicBezTo>
                <a:cubicBezTo>
                  <a:pt x="79" y="465"/>
                  <a:pt x="76" y="492"/>
                  <a:pt x="76" y="519"/>
                </a:cubicBezTo>
                <a:cubicBezTo>
                  <a:pt x="76" y="542"/>
                  <a:pt x="78" y="565"/>
                  <a:pt x="81" y="587"/>
                </a:cubicBezTo>
                <a:cubicBezTo>
                  <a:pt x="0" y="600"/>
                  <a:pt x="0" y="600"/>
                  <a:pt x="0" y="600"/>
                </a:cubicBezTo>
                <a:cubicBezTo>
                  <a:pt x="1" y="605"/>
                  <a:pt x="1" y="605"/>
                  <a:pt x="1" y="605"/>
                </a:cubicBezTo>
                <a:cubicBezTo>
                  <a:pt x="82" y="591"/>
                  <a:pt x="82" y="591"/>
                  <a:pt x="82" y="591"/>
                </a:cubicBezTo>
                <a:cubicBezTo>
                  <a:pt x="90" y="641"/>
                  <a:pt x="107" y="688"/>
                  <a:pt x="131" y="731"/>
                </a:cubicBezTo>
                <a:cubicBezTo>
                  <a:pt x="58" y="771"/>
                  <a:pt x="58" y="771"/>
                  <a:pt x="58" y="771"/>
                </a:cubicBezTo>
                <a:cubicBezTo>
                  <a:pt x="60" y="775"/>
                  <a:pt x="60" y="775"/>
                  <a:pt x="60" y="775"/>
                </a:cubicBezTo>
                <a:cubicBezTo>
                  <a:pt x="133" y="734"/>
                  <a:pt x="133" y="734"/>
                  <a:pt x="133" y="734"/>
                </a:cubicBezTo>
                <a:cubicBezTo>
                  <a:pt x="157" y="777"/>
                  <a:pt x="189" y="816"/>
                  <a:pt x="226" y="849"/>
                </a:cubicBezTo>
                <a:cubicBezTo>
                  <a:pt x="172" y="911"/>
                  <a:pt x="172" y="911"/>
                  <a:pt x="172" y="911"/>
                </a:cubicBezTo>
                <a:cubicBezTo>
                  <a:pt x="175" y="914"/>
                  <a:pt x="175" y="914"/>
                  <a:pt x="175" y="914"/>
                </a:cubicBezTo>
                <a:cubicBezTo>
                  <a:pt x="229" y="851"/>
                  <a:pt x="229" y="851"/>
                  <a:pt x="229" y="851"/>
                </a:cubicBezTo>
                <a:cubicBezTo>
                  <a:pt x="266" y="883"/>
                  <a:pt x="309" y="909"/>
                  <a:pt x="356" y="927"/>
                </a:cubicBezTo>
                <a:cubicBezTo>
                  <a:pt x="326" y="1004"/>
                  <a:pt x="326" y="1004"/>
                  <a:pt x="326" y="1004"/>
                </a:cubicBezTo>
                <a:cubicBezTo>
                  <a:pt x="328" y="1005"/>
                  <a:pt x="329" y="1005"/>
                  <a:pt x="330" y="1006"/>
                </a:cubicBezTo>
                <a:cubicBezTo>
                  <a:pt x="359" y="928"/>
                  <a:pt x="359" y="928"/>
                  <a:pt x="359" y="928"/>
                </a:cubicBezTo>
                <a:cubicBezTo>
                  <a:pt x="405" y="946"/>
                  <a:pt x="454" y="955"/>
                  <a:pt x="505" y="956"/>
                </a:cubicBezTo>
                <a:cubicBezTo>
                  <a:pt x="503" y="1039"/>
                  <a:pt x="503" y="1039"/>
                  <a:pt x="503" y="1039"/>
                </a:cubicBezTo>
                <a:cubicBezTo>
                  <a:pt x="508" y="1039"/>
                  <a:pt x="508" y="1039"/>
                  <a:pt x="508" y="1039"/>
                </a:cubicBezTo>
                <a:cubicBezTo>
                  <a:pt x="508" y="956"/>
                  <a:pt x="508" y="956"/>
                  <a:pt x="508" y="956"/>
                </a:cubicBezTo>
                <a:cubicBezTo>
                  <a:pt x="510" y="956"/>
                  <a:pt x="512" y="956"/>
                  <a:pt x="513" y="956"/>
                </a:cubicBezTo>
                <a:cubicBezTo>
                  <a:pt x="563" y="956"/>
                  <a:pt x="610" y="948"/>
                  <a:pt x="655" y="933"/>
                </a:cubicBezTo>
                <a:cubicBezTo>
                  <a:pt x="681" y="1011"/>
                  <a:pt x="681" y="1011"/>
                  <a:pt x="681" y="1011"/>
                </a:cubicBezTo>
                <a:cubicBezTo>
                  <a:pt x="683" y="1010"/>
                  <a:pt x="684" y="1010"/>
                  <a:pt x="686" y="1009"/>
                </a:cubicBezTo>
                <a:cubicBezTo>
                  <a:pt x="658" y="932"/>
                  <a:pt x="658" y="932"/>
                  <a:pt x="658" y="932"/>
                </a:cubicBezTo>
                <a:cubicBezTo>
                  <a:pt x="706" y="915"/>
                  <a:pt x="749" y="890"/>
                  <a:pt x="787" y="859"/>
                </a:cubicBezTo>
                <a:cubicBezTo>
                  <a:pt x="839" y="924"/>
                  <a:pt x="839" y="924"/>
                  <a:pt x="839" y="924"/>
                </a:cubicBezTo>
                <a:cubicBezTo>
                  <a:pt x="841" y="923"/>
                  <a:pt x="842" y="922"/>
                  <a:pt x="843" y="921"/>
                </a:cubicBezTo>
                <a:cubicBezTo>
                  <a:pt x="790" y="857"/>
                  <a:pt x="790" y="857"/>
                  <a:pt x="790" y="857"/>
                </a:cubicBezTo>
                <a:cubicBezTo>
                  <a:pt x="829" y="825"/>
                  <a:pt x="861" y="788"/>
                  <a:pt x="887" y="745"/>
                </a:cubicBezTo>
                <a:cubicBezTo>
                  <a:pt x="958" y="788"/>
                  <a:pt x="958" y="788"/>
                  <a:pt x="958" y="788"/>
                </a:cubicBezTo>
                <a:cubicBezTo>
                  <a:pt x="959" y="786"/>
                  <a:pt x="959" y="785"/>
                  <a:pt x="960" y="784"/>
                </a:cubicBezTo>
                <a:cubicBezTo>
                  <a:pt x="889" y="742"/>
                  <a:pt x="889" y="742"/>
                  <a:pt x="889" y="742"/>
                </a:cubicBezTo>
                <a:cubicBezTo>
                  <a:pt x="914" y="700"/>
                  <a:pt x="932" y="653"/>
                  <a:pt x="942" y="603"/>
                </a:cubicBezTo>
                <a:cubicBezTo>
                  <a:pt x="1023" y="619"/>
                  <a:pt x="1023" y="619"/>
                  <a:pt x="1023" y="619"/>
                </a:cubicBezTo>
                <a:cubicBezTo>
                  <a:pt x="1023" y="618"/>
                  <a:pt x="1024" y="617"/>
                  <a:pt x="1024" y="615"/>
                </a:cubicBezTo>
                <a:cubicBezTo>
                  <a:pt x="943" y="600"/>
                  <a:pt x="943" y="600"/>
                  <a:pt x="943" y="600"/>
                </a:cubicBezTo>
                <a:cubicBezTo>
                  <a:pt x="948" y="574"/>
                  <a:pt x="950" y="547"/>
                  <a:pt x="950" y="519"/>
                </a:cubicBezTo>
                <a:close/>
                <a:moveTo>
                  <a:pt x="799" y="802"/>
                </a:moveTo>
                <a:cubicBezTo>
                  <a:pt x="795" y="806"/>
                  <a:pt x="795" y="806"/>
                  <a:pt x="795" y="806"/>
                </a:cubicBezTo>
                <a:cubicBezTo>
                  <a:pt x="812" y="824"/>
                  <a:pt x="812" y="824"/>
                  <a:pt x="812" y="824"/>
                </a:cubicBezTo>
                <a:cubicBezTo>
                  <a:pt x="810" y="825"/>
                  <a:pt x="809" y="827"/>
                  <a:pt x="807" y="828"/>
                </a:cubicBezTo>
                <a:cubicBezTo>
                  <a:pt x="790" y="810"/>
                  <a:pt x="790" y="810"/>
                  <a:pt x="790" y="810"/>
                </a:cubicBezTo>
                <a:cubicBezTo>
                  <a:pt x="786" y="815"/>
                  <a:pt x="786" y="815"/>
                  <a:pt x="786" y="815"/>
                </a:cubicBezTo>
                <a:cubicBezTo>
                  <a:pt x="802" y="832"/>
                  <a:pt x="802" y="832"/>
                  <a:pt x="802" y="832"/>
                </a:cubicBezTo>
                <a:cubicBezTo>
                  <a:pt x="801" y="834"/>
                  <a:pt x="799" y="835"/>
                  <a:pt x="798" y="837"/>
                </a:cubicBezTo>
                <a:cubicBezTo>
                  <a:pt x="782" y="819"/>
                  <a:pt x="782" y="819"/>
                  <a:pt x="782" y="819"/>
                </a:cubicBezTo>
                <a:cubicBezTo>
                  <a:pt x="777" y="823"/>
                  <a:pt x="777" y="823"/>
                  <a:pt x="777" y="823"/>
                </a:cubicBezTo>
                <a:cubicBezTo>
                  <a:pt x="793" y="841"/>
                  <a:pt x="793" y="841"/>
                  <a:pt x="793" y="841"/>
                </a:cubicBezTo>
                <a:cubicBezTo>
                  <a:pt x="791" y="842"/>
                  <a:pt x="790" y="844"/>
                  <a:pt x="788" y="845"/>
                </a:cubicBezTo>
                <a:cubicBezTo>
                  <a:pt x="773" y="827"/>
                  <a:pt x="773" y="827"/>
                  <a:pt x="773" y="827"/>
                </a:cubicBezTo>
                <a:cubicBezTo>
                  <a:pt x="768" y="831"/>
                  <a:pt x="768" y="831"/>
                  <a:pt x="768" y="831"/>
                </a:cubicBezTo>
                <a:cubicBezTo>
                  <a:pt x="783" y="849"/>
                  <a:pt x="783" y="849"/>
                  <a:pt x="783" y="849"/>
                </a:cubicBezTo>
                <a:cubicBezTo>
                  <a:pt x="781" y="851"/>
                  <a:pt x="780" y="852"/>
                  <a:pt x="778" y="853"/>
                </a:cubicBezTo>
                <a:cubicBezTo>
                  <a:pt x="763" y="834"/>
                  <a:pt x="763" y="834"/>
                  <a:pt x="763" y="834"/>
                </a:cubicBezTo>
                <a:cubicBezTo>
                  <a:pt x="758" y="838"/>
                  <a:pt x="758" y="838"/>
                  <a:pt x="758" y="838"/>
                </a:cubicBezTo>
                <a:cubicBezTo>
                  <a:pt x="773" y="857"/>
                  <a:pt x="773" y="857"/>
                  <a:pt x="773" y="857"/>
                </a:cubicBezTo>
                <a:cubicBezTo>
                  <a:pt x="771" y="858"/>
                  <a:pt x="770" y="860"/>
                  <a:pt x="768" y="861"/>
                </a:cubicBezTo>
                <a:cubicBezTo>
                  <a:pt x="754" y="842"/>
                  <a:pt x="754" y="842"/>
                  <a:pt x="754" y="842"/>
                </a:cubicBezTo>
                <a:cubicBezTo>
                  <a:pt x="749" y="845"/>
                  <a:pt x="749" y="845"/>
                  <a:pt x="749" y="845"/>
                </a:cubicBezTo>
                <a:cubicBezTo>
                  <a:pt x="763" y="865"/>
                  <a:pt x="763" y="865"/>
                  <a:pt x="763" y="865"/>
                </a:cubicBezTo>
                <a:cubicBezTo>
                  <a:pt x="761" y="866"/>
                  <a:pt x="759" y="867"/>
                  <a:pt x="758" y="868"/>
                </a:cubicBezTo>
                <a:cubicBezTo>
                  <a:pt x="744" y="849"/>
                  <a:pt x="744" y="849"/>
                  <a:pt x="744" y="849"/>
                </a:cubicBezTo>
                <a:cubicBezTo>
                  <a:pt x="739" y="852"/>
                  <a:pt x="739" y="852"/>
                  <a:pt x="739" y="852"/>
                </a:cubicBezTo>
                <a:cubicBezTo>
                  <a:pt x="752" y="872"/>
                  <a:pt x="752" y="872"/>
                  <a:pt x="752" y="872"/>
                </a:cubicBezTo>
                <a:cubicBezTo>
                  <a:pt x="751" y="873"/>
                  <a:pt x="749" y="875"/>
                  <a:pt x="747" y="876"/>
                </a:cubicBezTo>
                <a:cubicBezTo>
                  <a:pt x="734" y="855"/>
                  <a:pt x="734" y="855"/>
                  <a:pt x="734" y="855"/>
                </a:cubicBezTo>
                <a:cubicBezTo>
                  <a:pt x="729" y="859"/>
                  <a:pt x="729" y="859"/>
                  <a:pt x="729" y="859"/>
                </a:cubicBezTo>
                <a:cubicBezTo>
                  <a:pt x="742" y="879"/>
                  <a:pt x="742" y="879"/>
                  <a:pt x="742" y="879"/>
                </a:cubicBezTo>
                <a:cubicBezTo>
                  <a:pt x="740" y="880"/>
                  <a:pt x="738" y="881"/>
                  <a:pt x="736" y="883"/>
                </a:cubicBezTo>
                <a:cubicBezTo>
                  <a:pt x="724" y="862"/>
                  <a:pt x="724" y="862"/>
                  <a:pt x="724" y="862"/>
                </a:cubicBezTo>
                <a:cubicBezTo>
                  <a:pt x="718" y="865"/>
                  <a:pt x="718" y="865"/>
                  <a:pt x="718" y="865"/>
                </a:cubicBezTo>
                <a:cubicBezTo>
                  <a:pt x="731" y="886"/>
                  <a:pt x="731" y="886"/>
                  <a:pt x="731" y="886"/>
                </a:cubicBezTo>
                <a:cubicBezTo>
                  <a:pt x="729" y="887"/>
                  <a:pt x="727" y="888"/>
                  <a:pt x="725" y="889"/>
                </a:cubicBezTo>
                <a:cubicBezTo>
                  <a:pt x="713" y="868"/>
                  <a:pt x="713" y="868"/>
                  <a:pt x="713" y="868"/>
                </a:cubicBezTo>
                <a:cubicBezTo>
                  <a:pt x="708" y="871"/>
                  <a:pt x="708" y="871"/>
                  <a:pt x="708" y="871"/>
                </a:cubicBezTo>
                <a:cubicBezTo>
                  <a:pt x="720" y="892"/>
                  <a:pt x="720" y="892"/>
                  <a:pt x="720" y="892"/>
                </a:cubicBezTo>
                <a:cubicBezTo>
                  <a:pt x="718" y="893"/>
                  <a:pt x="716" y="894"/>
                  <a:pt x="714" y="895"/>
                </a:cubicBezTo>
                <a:cubicBezTo>
                  <a:pt x="703" y="874"/>
                  <a:pt x="703" y="874"/>
                  <a:pt x="703" y="874"/>
                </a:cubicBezTo>
                <a:cubicBezTo>
                  <a:pt x="697" y="877"/>
                  <a:pt x="697" y="877"/>
                  <a:pt x="697" y="877"/>
                </a:cubicBezTo>
                <a:cubicBezTo>
                  <a:pt x="708" y="898"/>
                  <a:pt x="708" y="898"/>
                  <a:pt x="708" y="898"/>
                </a:cubicBezTo>
                <a:cubicBezTo>
                  <a:pt x="707" y="899"/>
                  <a:pt x="705" y="900"/>
                  <a:pt x="703" y="901"/>
                </a:cubicBezTo>
                <a:cubicBezTo>
                  <a:pt x="692" y="879"/>
                  <a:pt x="692" y="879"/>
                  <a:pt x="692" y="879"/>
                </a:cubicBezTo>
                <a:cubicBezTo>
                  <a:pt x="691" y="880"/>
                  <a:pt x="691" y="880"/>
                  <a:pt x="691" y="880"/>
                </a:cubicBezTo>
                <a:cubicBezTo>
                  <a:pt x="690" y="881"/>
                  <a:pt x="686" y="882"/>
                  <a:pt x="686" y="882"/>
                </a:cubicBezTo>
                <a:cubicBezTo>
                  <a:pt x="697" y="904"/>
                  <a:pt x="697" y="904"/>
                  <a:pt x="697" y="904"/>
                </a:cubicBezTo>
                <a:cubicBezTo>
                  <a:pt x="695" y="905"/>
                  <a:pt x="693" y="906"/>
                  <a:pt x="691" y="907"/>
                </a:cubicBezTo>
                <a:cubicBezTo>
                  <a:pt x="681" y="885"/>
                  <a:pt x="681" y="885"/>
                  <a:pt x="681" y="885"/>
                </a:cubicBezTo>
                <a:cubicBezTo>
                  <a:pt x="675" y="887"/>
                  <a:pt x="675" y="887"/>
                  <a:pt x="675" y="887"/>
                </a:cubicBezTo>
                <a:cubicBezTo>
                  <a:pt x="685" y="909"/>
                  <a:pt x="685" y="909"/>
                  <a:pt x="685" y="909"/>
                </a:cubicBezTo>
                <a:cubicBezTo>
                  <a:pt x="683" y="910"/>
                  <a:pt x="682" y="911"/>
                  <a:pt x="680" y="912"/>
                </a:cubicBezTo>
                <a:cubicBezTo>
                  <a:pt x="670" y="890"/>
                  <a:pt x="670" y="890"/>
                  <a:pt x="670" y="890"/>
                </a:cubicBezTo>
                <a:cubicBezTo>
                  <a:pt x="664" y="892"/>
                  <a:pt x="664" y="892"/>
                  <a:pt x="664" y="892"/>
                </a:cubicBezTo>
                <a:cubicBezTo>
                  <a:pt x="674" y="914"/>
                  <a:pt x="674" y="914"/>
                  <a:pt x="674" y="914"/>
                </a:cubicBezTo>
                <a:cubicBezTo>
                  <a:pt x="672" y="915"/>
                  <a:pt x="670" y="916"/>
                  <a:pt x="668" y="917"/>
                </a:cubicBezTo>
                <a:cubicBezTo>
                  <a:pt x="659" y="894"/>
                  <a:pt x="659" y="894"/>
                  <a:pt x="659" y="894"/>
                </a:cubicBezTo>
                <a:cubicBezTo>
                  <a:pt x="653" y="896"/>
                  <a:pt x="653" y="896"/>
                  <a:pt x="653" y="896"/>
                </a:cubicBezTo>
                <a:cubicBezTo>
                  <a:pt x="662" y="919"/>
                  <a:pt x="662" y="919"/>
                  <a:pt x="662" y="919"/>
                </a:cubicBezTo>
                <a:cubicBezTo>
                  <a:pt x="660" y="920"/>
                  <a:pt x="658" y="921"/>
                  <a:pt x="656" y="921"/>
                </a:cubicBezTo>
                <a:cubicBezTo>
                  <a:pt x="648" y="898"/>
                  <a:pt x="648" y="898"/>
                  <a:pt x="648" y="898"/>
                </a:cubicBezTo>
                <a:cubicBezTo>
                  <a:pt x="642" y="900"/>
                  <a:pt x="642" y="900"/>
                  <a:pt x="642" y="900"/>
                </a:cubicBezTo>
                <a:cubicBezTo>
                  <a:pt x="650" y="923"/>
                  <a:pt x="650" y="923"/>
                  <a:pt x="650" y="923"/>
                </a:cubicBezTo>
                <a:cubicBezTo>
                  <a:pt x="648" y="924"/>
                  <a:pt x="646" y="925"/>
                  <a:pt x="644" y="925"/>
                </a:cubicBezTo>
                <a:cubicBezTo>
                  <a:pt x="636" y="902"/>
                  <a:pt x="636" y="902"/>
                  <a:pt x="636" y="902"/>
                </a:cubicBezTo>
                <a:cubicBezTo>
                  <a:pt x="630" y="904"/>
                  <a:pt x="630" y="904"/>
                  <a:pt x="630" y="904"/>
                </a:cubicBezTo>
                <a:cubicBezTo>
                  <a:pt x="637" y="927"/>
                  <a:pt x="637" y="927"/>
                  <a:pt x="637" y="927"/>
                </a:cubicBezTo>
                <a:cubicBezTo>
                  <a:pt x="635" y="928"/>
                  <a:pt x="633" y="929"/>
                  <a:pt x="631" y="929"/>
                </a:cubicBezTo>
                <a:cubicBezTo>
                  <a:pt x="625" y="906"/>
                  <a:pt x="625" y="906"/>
                  <a:pt x="625" y="906"/>
                </a:cubicBezTo>
                <a:cubicBezTo>
                  <a:pt x="619" y="907"/>
                  <a:pt x="619" y="907"/>
                  <a:pt x="619" y="907"/>
                </a:cubicBezTo>
                <a:cubicBezTo>
                  <a:pt x="625" y="931"/>
                  <a:pt x="625" y="931"/>
                  <a:pt x="625" y="931"/>
                </a:cubicBezTo>
                <a:cubicBezTo>
                  <a:pt x="623" y="931"/>
                  <a:pt x="621" y="932"/>
                  <a:pt x="619" y="932"/>
                </a:cubicBezTo>
                <a:cubicBezTo>
                  <a:pt x="613" y="909"/>
                  <a:pt x="613" y="909"/>
                  <a:pt x="613" y="909"/>
                </a:cubicBezTo>
                <a:cubicBezTo>
                  <a:pt x="607" y="910"/>
                  <a:pt x="607" y="910"/>
                  <a:pt x="607" y="910"/>
                </a:cubicBezTo>
                <a:cubicBezTo>
                  <a:pt x="613" y="934"/>
                  <a:pt x="613" y="934"/>
                  <a:pt x="613" y="934"/>
                </a:cubicBezTo>
                <a:cubicBezTo>
                  <a:pt x="611" y="935"/>
                  <a:pt x="609" y="935"/>
                  <a:pt x="607" y="935"/>
                </a:cubicBezTo>
                <a:cubicBezTo>
                  <a:pt x="601" y="912"/>
                  <a:pt x="601" y="912"/>
                  <a:pt x="601" y="912"/>
                </a:cubicBezTo>
                <a:cubicBezTo>
                  <a:pt x="595" y="913"/>
                  <a:pt x="595" y="913"/>
                  <a:pt x="595" y="913"/>
                </a:cubicBezTo>
                <a:cubicBezTo>
                  <a:pt x="600" y="937"/>
                  <a:pt x="600" y="937"/>
                  <a:pt x="600" y="937"/>
                </a:cubicBezTo>
                <a:cubicBezTo>
                  <a:pt x="598" y="937"/>
                  <a:pt x="596" y="938"/>
                  <a:pt x="594" y="938"/>
                </a:cubicBezTo>
                <a:cubicBezTo>
                  <a:pt x="589" y="914"/>
                  <a:pt x="589" y="914"/>
                  <a:pt x="589" y="914"/>
                </a:cubicBezTo>
                <a:cubicBezTo>
                  <a:pt x="588" y="914"/>
                  <a:pt x="588" y="914"/>
                  <a:pt x="588" y="914"/>
                </a:cubicBezTo>
                <a:cubicBezTo>
                  <a:pt x="587" y="915"/>
                  <a:pt x="586" y="915"/>
                  <a:pt x="584" y="915"/>
                </a:cubicBezTo>
                <a:cubicBezTo>
                  <a:pt x="583" y="915"/>
                  <a:pt x="583" y="915"/>
                  <a:pt x="583" y="915"/>
                </a:cubicBezTo>
                <a:cubicBezTo>
                  <a:pt x="588" y="939"/>
                  <a:pt x="588" y="939"/>
                  <a:pt x="588" y="939"/>
                </a:cubicBezTo>
                <a:cubicBezTo>
                  <a:pt x="585" y="940"/>
                  <a:pt x="583" y="940"/>
                  <a:pt x="581" y="940"/>
                </a:cubicBezTo>
                <a:cubicBezTo>
                  <a:pt x="578" y="916"/>
                  <a:pt x="578" y="916"/>
                  <a:pt x="578" y="916"/>
                </a:cubicBezTo>
                <a:cubicBezTo>
                  <a:pt x="571" y="917"/>
                  <a:pt x="571" y="917"/>
                  <a:pt x="571" y="917"/>
                </a:cubicBezTo>
                <a:cubicBezTo>
                  <a:pt x="575" y="941"/>
                  <a:pt x="575" y="941"/>
                  <a:pt x="575" y="941"/>
                </a:cubicBezTo>
                <a:cubicBezTo>
                  <a:pt x="573" y="942"/>
                  <a:pt x="571" y="942"/>
                  <a:pt x="569" y="942"/>
                </a:cubicBezTo>
                <a:cubicBezTo>
                  <a:pt x="566" y="918"/>
                  <a:pt x="566" y="918"/>
                  <a:pt x="566" y="918"/>
                </a:cubicBezTo>
                <a:cubicBezTo>
                  <a:pt x="559" y="919"/>
                  <a:pt x="559" y="919"/>
                  <a:pt x="559" y="919"/>
                </a:cubicBezTo>
                <a:cubicBezTo>
                  <a:pt x="562" y="943"/>
                  <a:pt x="562" y="943"/>
                  <a:pt x="562" y="943"/>
                </a:cubicBezTo>
                <a:cubicBezTo>
                  <a:pt x="560" y="943"/>
                  <a:pt x="558" y="943"/>
                  <a:pt x="556" y="944"/>
                </a:cubicBezTo>
                <a:cubicBezTo>
                  <a:pt x="554" y="919"/>
                  <a:pt x="554" y="919"/>
                  <a:pt x="554" y="919"/>
                </a:cubicBezTo>
                <a:cubicBezTo>
                  <a:pt x="547" y="920"/>
                  <a:pt x="547" y="920"/>
                  <a:pt x="547" y="920"/>
                </a:cubicBezTo>
                <a:cubicBezTo>
                  <a:pt x="549" y="944"/>
                  <a:pt x="549" y="944"/>
                  <a:pt x="549" y="944"/>
                </a:cubicBezTo>
                <a:cubicBezTo>
                  <a:pt x="547" y="944"/>
                  <a:pt x="545" y="945"/>
                  <a:pt x="543" y="945"/>
                </a:cubicBezTo>
                <a:cubicBezTo>
                  <a:pt x="542" y="920"/>
                  <a:pt x="542" y="920"/>
                  <a:pt x="542" y="920"/>
                </a:cubicBezTo>
                <a:cubicBezTo>
                  <a:pt x="535" y="921"/>
                  <a:pt x="535" y="921"/>
                  <a:pt x="535" y="921"/>
                </a:cubicBezTo>
                <a:cubicBezTo>
                  <a:pt x="537" y="945"/>
                  <a:pt x="537" y="945"/>
                  <a:pt x="537" y="945"/>
                </a:cubicBezTo>
                <a:cubicBezTo>
                  <a:pt x="535" y="945"/>
                  <a:pt x="532" y="945"/>
                  <a:pt x="530" y="945"/>
                </a:cubicBezTo>
                <a:cubicBezTo>
                  <a:pt x="529" y="921"/>
                  <a:pt x="529" y="921"/>
                  <a:pt x="529" y="921"/>
                </a:cubicBezTo>
                <a:cubicBezTo>
                  <a:pt x="523" y="921"/>
                  <a:pt x="523" y="921"/>
                  <a:pt x="523" y="921"/>
                </a:cubicBezTo>
                <a:cubicBezTo>
                  <a:pt x="524" y="946"/>
                  <a:pt x="524" y="946"/>
                  <a:pt x="524" y="946"/>
                </a:cubicBezTo>
                <a:cubicBezTo>
                  <a:pt x="522" y="946"/>
                  <a:pt x="520" y="946"/>
                  <a:pt x="518" y="946"/>
                </a:cubicBezTo>
                <a:cubicBezTo>
                  <a:pt x="517" y="921"/>
                  <a:pt x="517" y="921"/>
                  <a:pt x="517" y="921"/>
                </a:cubicBezTo>
                <a:cubicBezTo>
                  <a:pt x="511" y="921"/>
                  <a:pt x="511" y="921"/>
                  <a:pt x="511" y="921"/>
                </a:cubicBezTo>
                <a:cubicBezTo>
                  <a:pt x="511" y="946"/>
                  <a:pt x="511" y="946"/>
                  <a:pt x="511" y="946"/>
                </a:cubicBezTo>
                <a:cubicBezTo>
                  <a:pt x="509" y="946"/>
                  <a:pt x="507" y="946"/>
                  <a:pt x="505" y="946"/>
                </a:cubicBezTo>
                <a:cubicBezTo>
                  <a:pt x="505" y="921"/>
                  <a:pt x="505" y="921"/>
                  <a:pt x="505" y="921"/>
                </a:cubicBezTo>
                <a:cubicBezTo>
                  <a:pt x="499" y="921"/>
                  <a:pt x="499" y="921"/>
                  <a:pt x="499" y="921"/>
                </a:cubicBezTo>
                <a:cubicBezTo>
                  <a:pt x="498" y="946"/>
                  <a:pt x="498" y="946"/>
                  <a:pt x="498" y="946"/>
                </a:cubicBezTo>
                <a:cubicBezTo>
                  <a:pt x="496" y="945"/>
                  <a:pt x="494" y="945"/>
                  <a:pt x="492" y="945"/>
                </a:cubicBezTo>
                <a:cubicBezTo>
                  <a:pt x="493" y="921"/>
                  <a:pt x="493" y="921"/>
                  <a:pt x="493" y="921"/>
                </a:cubicBezTo>
                <a:cubicBezTo>
                  <a:pt x="487" y="921"/>
                  <a:pt x="487" y="921"/>
                  <a:pt x="487" y="921"/>
                </a:cubicBezTo>
                <a:cubicBezTo>
                  <a:pt x="485" y="945"/>
                  <a:pt x="485" y="945"/>
                  <a:pt x="485" y="945"/>
                </a:cubicBezTo>
                <a:cubicBezTo>
                  <a:pt x="483" y="945"/>
                  <a:pt x="481" y="945"/>
                  <a:pt x="479" y="944"/>
                </a:cubicBezTo>
                <a:cubicBezTo>
                  <a:pt x="481" y="920"/>
                  <a:pt x="481" y="920"/>
                  <a:pt x="481" y="920"/>
                </a:cubicBezTo>
                <a:cubicBezTo>
                  <a:pt x="475" y="920"/>
                  <a:pt x="475" y="920"/>
                  <a:pt x="475" y="920"/>
                </a:cubicBezTo>
                <a:cubicBezTo>
                  <a:pt x="473" y="944"/>
                  <a:pt x="473" y="944"/>
                  <a:pt x="473" y="944"/>
                </a:cubicBezTo>
                <a:cubicBezTo>
                  <a:pt x="471" y="944"/>
                  <a:pt x="468" y="943"/>
                  <a:pt x="466" y="943"/>
                </a:cubicBezTo>
                <a:cubicBezTo>
                  <a:pt x="469" y="919"/>
                  <a:pt x="469" y="919"/>
                  <a:pt x="469" y="919"/>
                </a:cubicBezTo>
                <a:cubicBezTo>
                  <a:pt x="463" y="918"/>
                  <a:pt x="463" y="918"/>
                  <a:pt x="463" y="918"/>
                </a:cubicBezTo>
                <a:cubicBezTo>
                  <a:pt x="460" y="942"/>
                  <a:pt x="460" y="942"/>
                  <a:pt x="460" y="942"/>
                </a:cubicBezTo>
                <a:cubicBezTo>
                  <a:pt x="458" y="942"/>
                  <a:pt x="456" y="942"/>
                  <a:pt x="454" y="942"/>
                </a:cubicBezTo>
                <a:cubicBezTo>
                  <a:pt x="457" y="918"/>
                  <a:pt x="457" y="918"/>
                  <a:pt x="457" y="918"/>
                </a:cubicBezTo>
                <a:cubicBezTo>
                  <a:pt x="451" y="917"/>
                  <a:pt x="451" y="917"/>
                  <a:pt x="451" y="917"/>
                </a:cubicBezTo>
                <a:cubicBezTo>
                  <a:pt x="447" y="941"/>
                  <a:pt x="447" y="941"/>
                  <a:pt x="447" y="941"/>
                </a:cubicBezTo>
                <a:cubicBezTo>
                  <a:pt x="445" y="940"/>
                  <a:pt x="443" y="940"/>
                  <a:pt x="441" y="940"/>
                </a:cubicBezTo>
                <a:cubicBezTo>
                  <a:pt x="445" y="916"/>
                  <a:pt x="445" y="916"/>
                  <a:pt x="445" y="916"/>
                </a:cubicBezTo>
                <a:cubicBezTo>
                  <a:pt x="444" y="916"/>
                  <a:pt x="444" y="916"/>
                  <a:pt x="444" y="916"/>
                </a:cubicBezTo>
                <a:cubicBezTo>
                  <a:pt x="443" y="915"/>
                  <a:pt x="439" y="915"/>
                  <a:pt x="439" y="915"/>
                </a:cubicBezTo>
                <a:cubicBezTo>
                  <a:pt x="435" y="939"/>
                  <a:pt x="435" y="939"/>
                  <a:pt x="435" y="939"/>
                </a:cubicBezTo>
                <a:cubicBezTo>
                  <a:pt x="433" y="938"/>
                  <a:pt x="430" y="938"/>
                  <a:pt x="428" y="937"/>
                </a:cubicBezTo>
                <a:cubicBezTo>
                  <a:pt x="433" y="914"/>
                  <a:pt x="433" y="914"/>
                  <a:pt x="433" y="914"/>
                </a:cubicBezTo>
                <a:cubicBezTo>
                  <a:pt x="427" y="912"/>
                  <a:pt x="427" y="912"/>
                  <a:pt x="427" y="912"/>
                </a:cubicBezTo>
                <a:cubicBezTo>
                  <a:pt x="422" y="936"/>
                  <a:pt x="422" y="936"/>
                  <a:pt x="422" y="936"/>
                </a:cubicBezTo>
                <a:cubicBezTo>
                  <a:pt x="420" y="936"/>
                  <a:pt x="418" y="935"/>
                  <a:pt x="416" y="935"/>
                </a:cubicBezTo>
                <a:cubicBezTo>
                  <a:pt x="421" y="911"/>
                  <a:pt x="421" y="911"/>
                  <a:pt x="421" y="911"/>
                </a:cubicBezTo>
                <a:cubicBezTo>
                  <a:pt x="415" y="909"/>
                  <a:pt x="415" y="909"/>
                  <a:pt x="415" y="909"/>
                </a:cubicBezTo>
                <a:cubicBezTo>
                  <a:pt x="410" y="933"/>
                  <a:pt x="410" y="933"/>
                  <a:pt x="410" y="933"/>
                </a:cubicBezTo>
                <a:cubicBezTo>
                  <a:pt x="408" y="933"/>
                  <a:pt x="405" y="932"/>
                  <a:pt x="403" y="931"/>
                </a:cubicBezTo>
                <a:cubicBezTo>
                  <a:pt x="410" y="908"/>
                  <a:pt x="410" y="908"/>
                  <a:pt x="410" y="908"/>
                </a:cubicBezTo>
                <a:cubicBezTo>
                  <a:pt x="404" y="906"/>
                  <a:pt x="404" y="906"/>
                  <a:pt x="404" y="906"/>
                </a:cubicBezTo>
                <a:cubicBezTo>
                  <a:pt x="397" y="930"/>
                  <a:pt x="397" y="930"/>
                  <a:pt x="397" y="930"/>
                </a:cubicBezTo>
                <a:cubicBezTo>
                  <a:pt x="395" y="929"/>
                  <a:pt x="393" y="929"/>
                  <a:pt x="391" y="928"/>
                </a:cubicBezTo>
                <a:cubicBezTo>
                  <a:pt x="398" y="905"/>
                  <a:pt x="398" y="905"/>
                  <a:pt x="398" y="905"/>
                </a:cubicBezTo>
                <a:cubicBezTo>
                  <a:pt x="392" y="903"/>
                  <a:pt x="392" y="903"/>
                  <a:pt x="392" y="903"/>
                </a:cubicBezTo>
                <a:cubicBezTo>
                  <a:pt x="385" y="926"/>
                  <a:pt x="385" y="926"/>
                  <a:pt x="385" y="926"/>
                </a:cubicBezTo>
                <a:cubicBezTo>
                  <a:pt x="383" y="925"/>
                  <a:pt x="381" y="925"/>
                  <a:pt x="379" y="924"/>
                </a:cubicBezTo>
                <a:cubicBezTo>
                  <a:pt x="387" y="901"/>
                  <a:pt x="387" y="901"/>
                  <a:pt x="387" y="901"/>
                </a:cubicBezTo>
                <a:cubicBezTo>
                  <a:pt x="381" y="899"/>
                  <a:pt x="381" y="899"/>
                  <a:pt x="381" y="899"/>
                </a:cubicBezTo>
                <a:cubicBezTo>
                  <a:pt x="373" y="922"/>
                  <a:pt x="373" y="922"/>
                  <a:pt x="373" y="922"/>
                </a:cubicBezTo>
                <a:cubicBezTo>
                  <a:pt x="371" y="921"/>
                  <a:pt x="369" y="921"/>
                  <a:pt x="367" y="920"/>
                </a:cubicBezTo>
                <a:cubicBezTo>
                  <a:pt x="375" y="897"/>
                  <a:pt x="375" y="897"/>
                  <a:pt x="375" y="897"/>
                </a:cubicBezTo>
                <a:cubicBezTo>
                  <a:pt x="369" y="895"/>
                  <a:pt x="369" y="895"/>
                  <a:pt x="369" y="895"/>
                </a:cubicBezTo>
                <a:cubicBezTo>
                  <a:pt x="361" y="918"/>
                  <a:pt x="361" y="918"/>
                  <a:pt x="361" y="918"/>
                </a:cubicBezTo>
                <a:cubicBezTo>
                  <a:pt x="359" y="917"/>
                  <a:pt x="357" y="916"/>
                  <a:pt x="355" y="915"/>
                </a:cubicBezTo>
                <a:cubicBezTo>
                  <a:pt x="364" y="893"/>
                  <a:pt x="364" y="893"/>
                  <a:pt x="364" y="893"/>
                </a:cubicBezTo>
                <a:cubicBezTo>
                  <a:pt x="358" y="890"/>
                  <a:pt x="358" y="890"/>
                  <a:pt x="358" y="890"/>
                </a:cubicBezTo>
                <a:cubicBezTo>
                  <a:pt x="349" y="913"/>
                  <a:pt x="349" y="913"/>
                  <a:pt x="349" y="913"/>
                </a:cubicBezTo>
                <a:cubicBezTo>
                  <a:pt x="347" y="912"/>
                  <a:pt x="345" y="911"/>
                  <a:pt x="343" y="910"/>
                </a:cubicBezTo>
                <a:cubicBezTo>
                  <a:pt x="353" y="888"/>
                  <a:pt x="353" y="888"/>
                  <a:pt x="353" y="888"/>
                </a:cubicBezTo>
                <a:cubicBezTo>
                  <a:pt x="347" y="886"/>
                  <a:pt x="347" y="886"/>
                  <a:pt x="347" y="886"/>
                </a:cubicBezTo>
                <a:cubicBezTo>
                  <a:pt x="337" y="908"/>
                  <a:pt x="337" y="908"/>
                  <a:pt x="337" y="908"/>
                </a:cubicBezTo>
                <a:cubicBezTo>
                  <a:pt x="335" y="907"/>
                  <a:pt x="333" y="906"/>
                  <a:pt x="331" y="905"/>
                </a:cubicBezTo>
                <a:cubicBezTo>
                  <a:pt x="342" y="883"/>
                  <a:pt x="342" y="883"/>
                  <a:pt x="342" y="883"/>
                </a:cubicBezTo>
                <a:cubicBezTo>
                  <a:pt x="336" y="880"/>
                  <a:pt x="336" y="880"/>
                  <a:pt x="336" y="880"/>
                </a:cubicBezTo>
                <a:cubicBezTo>
                  <a:pt x="325" y="902"/>
                  <a:pt x="325" y="902"/>
                  <a:pt x="325" y="902"/>
                </a:cubicBezTo>
                <a:cubicBezTo>
                  <a:pt x="323" y="901"/>
                  <a:pt x="321" y="900"/>
                  <a:pt x="320" y="899"/>
                </a:cubicBezTo>
                <a:cubicBezTo>
                  <a:pt x="331" y="878"/>
                  <a:pt x="331" y="878"/>
                  <a:pt x="331" y="878"/>
                </a:cubicBezTo>
                <a:cubicBezTo>
                  <a:pt x="325" y="875"/>
                  <a:pt x="325" y="875"/>
                  <a:pt x="325" y="875"/>
                </a:cubicBezTo>
                <a:cubicBezTo>
                  <a:pt x="314" y="896"/>
                  <a:pt x="314" y="896"/>
                  <a:pt x="314" y="896"/>
                </a:cubicBezTo>
                <a:cubicBezTo>
                  <a:pt x="312" y="895"/>
                  <a:pt x="310" y="894"/>
                  <a:pt x="308" y="893"/>
                </a:cubicBezTo>
                <a:cubicBezTo>
                  <a:pt x="320" y="872"/>
                  <a:pt x="320" y="872"/>
                  <a:pt x="320" y="872"/>
                </a:cubicBezTo>
                <a:cubicBezTo>
                  <a:pt x="314" y="869"/>
                  <a:pt x="314" y="869"/>
                  <a:pt x="314" y="869"/>
                </a:cubicBezTo>
                <a:cubicBezTo>
                  <a:pt x="303" y="890"/>
                  <a:pt x="303" y="890"/>
                  <a:pt x="303" y="890"/>
                </a:cubicBezTo>
                <a:cubicBezTo>
                  <a:pt x="301" y="889"/>
                  <a:pt x="299" y="888"/>
                  <a:pt x="297" y="887"/>
                </a:cubicBezTo>
                <a:cubicBezTo>
                  <a:pt x="309" y="866"/>
                  <a:pt x="309" y="866"/>
                  <a:pt x="309" y="866"/>
                </a:cubicBezTo>
                <a:cubicBezTo>
                  <a:pt x="304" y="863"/>
                  <a:pt x="304" y="863"/>
                  <a:pt x="304" y="863"/>
                </a:cubicBezTo>
                <a:cubicBezTo>
                  <a:pt x="292" y="884"/>
                  <a:pt x="292" y="884"/>
                  <a:pt x="292" y="884"/>
                </a:cubicBezTo>
                <a:cubicBezTo>
                  <a:pt x="290" y="882"/>
                  <a:pt x="288" y="881"/>
                  <a:pt x="286" y="880"/>
                </a:cubicBezTo>
                <a:cubicBezTo>
                  <a:pt x="299" y="860"/>
                  <a:pt x="299" y="860"/>
                  <a:pt x="299" y="860"/>
                </a:cubicBezTo>
                <a:cubicBezTo>
                  <a:pt x="294" y="856"/>
                  <a:pt x="294" y="856"/>
                  <a:pt x="294" y="856"/>
                </a:cubicBezTo>
                <a:cubicBezTo>
                  <a:pt x="281" y="877"/>
                  <a:pt x="281" y="877"/>
                  <a:pt x="281" y="877"/>
                </a:cubicBezTo>
                <a:cubicBezTo>
                  <a:pt x="279" y="876"/>
                  <a:pt x="277" y="874"/>
                  <a:pt x="275" y="873"/>
                </a:cubicBezTo>
                <a:cubicBezTo>
                  <a:pt x="289" y="853"/>
                  <a:pt x="289" y="853"/>
                  <a:pt x="289" y="853"/>
                </a:cubicBezTo>
                <a:cubicBezTo>
                  <a:pt x="284" y="850"/>
                  <a:pt x="284" y="850"/>
                  <a:pt x="284" y="850"/>
                </a:cubicBezTo>
                <a:cubicBezTo>
                  <a:pt x="270" y="870"/>
                  <a:pt x="270" y="870"/>
                  <a:pt x="270" y="870"/>
                </a:cubicBezTo>
                <a:cubicBezTo>
                  <a:pt x="268" y="868"/>
                  <a:pt x="267" y="867"/>
                  <a:pt x="265" y="866"/>
                </a:cubicBezTo>
                <a:cubicBezTo>
                  <a:pt x="279" y="846"/>
                  <a:pt x="279" y="846"/>
                  <a:pt x="279" y="846"/>
                </a:cubicBezTo>
                <a:cubicBezTo>
                  <a:pt x="274" y="843"/>
                  <a:pt x="274" y="843"/>
                  <a:pt x="274" y="843"/>
                </a:cubicBezTo>
                <a:cubicBezTo>
                  <a:pt x="260" y="862"/>
                  <a:pt x="260" y="862"/>
                  <a:pt x="260" y="862"/>
                </a:cubicBezTo>
                <a:cubicBezTo>
                  <a:pt x="258" y="861"/>
                  <a:pt x="256" y="860"/>
                  <a:pt x="255" y="858"/>
                </a:cubicBezTo>
                <a:cubicBezTo>
                  <a:pt x="269" y="839"/>
                  <a:pt x="269" y="839"/>
                  <a:pt x="269" y="839"/>
                </a:cubicBezTo>
                <a:cubicBezTo>
                  <a:pt x="264" y="835"/>
                  <a:pt x="264" y="835"/>
                  <a:pt x="264" y="835"/>
                </a:cubicBezTo>
                <a:cubicBezTo>
                  <a:pt x="249" y="854"/>
                  <a:pt x="249" y="854"/>
                  <a:pt x="249" y="854"/>
                </a:cubicBezTo>
                <a:cubicBezTo>
                  <a:pt x="248" y="853"/>
                  <a:pt x="246" y="852"/>
                  <a:pt x="245" y="850"/>
                </a:cubicBezTo>
                <a:cubicBezTo>
                  <a:pt x="260" y="832"/>
                  <a:pt x="260" y="832"/>
                  <a:pt x="260" y="832"/>
                </a:cubicBezTo>
                <a:cubicBezTo>
                  <a:pt x="255" y="828"/>
                  <a:pt x="255" y="828"/>
                  <a:pt x="255" y="828"/>
                </a:cubicBezTo>
                <a:cubicBezTo>
                  <a:pt x="239" y="846"/>
                  <a:pt x="239" y="846"/>
                  <a:pt x="239" y="846"/>
                </a:cubicBezTo>
                <a:cubicBezTo>
                  <a:pt x="238" y="845"/>
                  <a:pt x="236" y="843"/>
                  <a:pt x="235" y="842"/>
                </a:cubicBezTo>
                <a:cubicBezTo>
                  <a:pt x="251" y="824"/>
                  <a:pt x="251" y="824"/>
                  <a:pt x="251" y="824"/>
                </a:cubicBezTo>
                <a:cubicBezTo>
                  <a:pt x="246" y="820"/>
                  <a:pt x="246" y="820"/>
                  <a:pt x="246" y="820"/>
                </a:cubicBezTo>
                <a:cubicBezTo>
                  <a:pt x="230" y="838"/>
                  <a:pt x="230" y="838"/>
                  <a:pt x="230" y="838"/>
                </a:cubicBezTo>
                <a:cubicBezTo>
                  <a:pt x="228" y="836"/>
                  <a:pt x="227" y="835"/>
                  <a:pt x="225" y="834"/>
                </a:cubicBezTo>
                <a:cubicBezTo>
                  <a:pt x="242" y="816"/>
                  <a:pt x="242" y="816"/>
                  <a:pt x="242" y="816"/>
                </a:cubicBezTo>
                <a:cubicBezTo>
                  <a:pt x="237" y="812"/>
                  <a:pt x="237" y="812"/>
                  <a:pt x="237" y="812"/>
                </a:cubicBezTo>
                <a:cubicBezTo>
                  <a:pt x="220" y="829"/>
                  <a:pt x="220" y="829"/>
                  <a:pt x="220" y="829"/>
                </a:cubicBezTo>
                <a:cubicBezTo>
                  <a:pt x="219" y="828"/>
                  <a:pt x="217" y="826"/>
                  <a:pt x="216" y="825"/>
                </a:cubicBezTo>
                <a:cubicBezTo>
                  <a:pt x="233" y="808"/>
                  <a:pt x="233" y="808"/>
                  <a:pt x="233" y="808"/>
                </a:cubicBezTo>
                <a:cubicBezTo>
                  <a:pt x="228" y="803"/>
                  <a:pt x="228" y="803"/>
                  <a:pt x="228" y="803"/>
                </a:cubicBezTo>
                <a:cubicBezTo>
                  <a:pt x="211" y="820"/>
                  <a:pt x="211" y="820"/>
                  <a:pt x="211" y="820"/>
                </a:cubicBezTo>
                <a:cubicBezTo>
                  <a:pt x="210" y="819"/>
                  <a:pt x="208" y="817"/>
                  <a:pt x="207" y="816"/>
                </a:cubicBezTo>
                <a:cubicBezTo>
                  <a:pt x="224" y="799"/>
                  <a:pt x="224" y="799"/>
                  <a:pt x="224" y="799"/>
                </a:cubicBezTo>
                <a:cubicBezTo>
                  <a:pt x="220" y="794"/>
                  <a:pt x="220" y="794"/>
                  <a:pt x="220" y="794"/>
                </a:cubicBezTo>
                <a:cubicBezTo>
                  <a:pt x="202" y="811"/>
                  <a:pt x="202" y="811"/>
                  <a:pt x="202" y="811"/>
                </a:cubicBezTo>
                <a:cubicBezTo>
                  <a:pt x="201" y="809"/>
                  <a:pt x="199" y="808"/>
                  <a:pt x="198" y="806"/>
                </a:cubicBezTo>
                <a:cubicBezTo>
                  <a:pt x="216" y="790"/>
                  <a:pt x="216" y="790"/>
                  <a:pt x="216" y="790"/>
                </a:cubicBezTo>
                <a:cubicBezTo>
                  <a:pt x="212" y="785"/>
                  <a:pt x="212" y="785"/>
                  <a:pt x="212" y="785"/>
                </a:cubicBezTo>
                <a:cubicBezTo>
                  <a:pt x="194" y="802"/>
                  <a:pt x="194" y="802"/>
                  <a:pt x="194" y="802"/>
                </a:cubicBezTo>
                <a:cubicBezTo>
                  <a:pt x="192" y="800"/>
                  <a:pt x="191" y="798"/>
                  <a:pt x="190" y="797"/>
                </a:cubicBezTo>
                <a:cubicBezTo>
                  <a:pt x="208" y="781"/>
                  <a:pt x="208" y="781"/>
                  <a:pt x="208" y="781"/>
                </a:cubicBezTo>
                <a:cubicBezTo>
                  <a:pt x="204" y="776"/>
                  <a:pt x="204" y="776"/>
                  <a:pt x="204" y="776"/>
                </a:cubicBezTo>
                <a:cubicBezTo>
                  <a:pt x="185" y="792"/>
                  <a:pt x="185" y="792"/>
                  <a:pt x="185" y="792"/>
                </a:cubicBezTo>
                <a:cubicBezTo>
                  <a:pt x="184" y="790"/>
                  <a:pt x="183" y="789"/>
                  <a:pt x="181" y="787"/>
                </a:cubicBezTo>
                <a:cubicBezTo>
                  <a:pt x="200" y="772"/>
                  <a:pt x="200" y="772"/>
                  <a:pt x="200" y="772"/>
                </a:cubicBezTo>
                <a:cubicBezTo>
                  <a:pt x="196" y="767"/>
                  <a:pt x="196" y="767"/>
                  <a:pt x="196" y="767"/>
                </a:cubicBezTo>
                <a:cubicBezTo>
                  <a:pt x="177" y="782"/>
                  <a:pt x="177" y="782"/>
                  <a:pt x="177" y="782"/>
                </a:cubicBezTo>
                <a:cubicBezTo>
                  <a:pt x="176" y="780"/>
                  <a:pt x="175" y="779"/>
                  <a:pt x="173" y="777"/>
                </a:cubicBezTo>
                <a:cubicBezTo>
                  <a:pt x="193" y="762"/>
                  <a:pt x="193" y="762"/>
                  <a:pt x="193" y="762"/>
                </a:cubicBezTo>
                <a:cubicBezTo>
                  <a:pt x="189" y="757"/>
                  <a:pt x="189" y="757"/>
                  <a:pt x="189" y="757"/>
                </a:cubicBezTo>
                <a:cubicBezTo>
                  <a:pt x="170" y="772"/>
                  <a:pt x="170" y="772"/>
                  <a:pt x="170" y="772"/>
                </a:cubicBezTo>
                <a:cubicBezTo>
                  <a:pt x="168" y="770"/>
                  <a:pt x="167" y="768"/>
                  <a:pt x="166" y="767"/>
                </a:cubicBezTo>
                <a:cubicBezTo>
                  <a:pt x="186" y="753"/>
                  <a:pt x="186" y="753"/>
                  <a:pt x="186" y="753"/>
                </a:cubicBezTo>
                <a:cubicBezTo>
                  <a:pt x="182" y="747"/>
                  <a:pt x="182" y="747"/>
                  <a:pt x="182" y="747"/>
                </a:cubicBezTo>
                <a:cubicBezTo>
                  <a:pt x="162" y="761"/>
                  <a:pt x="162" y="761"/>
                  <a:pt x="162" y="761"/>
                </a:cubicBezTo>
                <a:cubicBezTo>
                  <a:pt x="161" y="760"/>
                  <a:pt x="160" y="758"/>
                  <a:pt x="159" y="756"/>
                </a:cubicBezTo>
                <a:cubicBezTo>
                  <a:pt x="179" y="743"/>
                  <a:pt x="179" y="743"/>
                  <a:pt x="179" y="743"/>
                </a:cubicBezTo>
                <a:cubicBezTo>
                  <a:pt x="175" y="737"/>
                  <a:pt x="175" y="737"/>
                  <a:pt x="175" y="737"/>
                </a:cubicBezTo>
                <a:cubicBezTo>
                  <a:pt x="155" y="751"/>
                  <a:pt x="155" y="751"/>
                  <a:pt x="155" y="751"/>
                </a:cubicBezTo>
                <a:cubicBezTo>
                  <a:pt x="154" y="749"/>
                  <a:pt x="153" y="747"/>
                  <a:pt x="152" y="745"/>
                </a:cubicBezTo>
                <a:cubicBezTo>
                  <a:pt x="172" y="733"/>
                  <a:pt x="172" y="733"/>
                  <a:pt x="172" y="733"/>
                </a:cubicBezTo>
                <a:cubicBezTo>
                  <a:pt x="169" y="727"/>
                  <a:pt x="169" y="727"/>
                  <a:pt x="169" y="727"/>
                </a:cubicBezTo>
                <a:cubicBezTo>
                  <a:pt x="148" y="740"/>
                  <a:pt x="148" y="740"/>
                  <a:pt x="148" y="740"/>
                </a:cubicBezTo>
                <a:cubicBezTo>
                  <a:pt x="147" y="738"/>
                  <a:pt x="146" y="736"/>
                  <a:pt x="145" y="734"/>
                </a:cubicBezTo>
                <a:cubicBezTo>
                  <a:pt x="166" y="722"/>
                  <a:pt x="166" y="722"/>
                  <a:pt x="166" y="722"/>
                </a:cubicBezTo>
                <a:cubicBezTo>
                  <a:pt x="163" y="717"/>
                  <a:pt x="163" y="717"/>
                  <a:pt x="163" y="717"/>
                </a:cubicBezTo>
                <a:cubicBezTo>
                  <a:pt x="142" y="729"/>
                  <a:pt x="142" y="729"/>
                  <a:pt x="142" y="729"/>
                </a:cubicBezTo>
                <a:cubicBezTo>
                  <a:pt x="141" y="727"/>
                  <a:pt x="140" y="725"/>
                  <a:pt x="139" y="723"/>
                </a:cubicBezTo>
                <a:cubicBezTo>
                  <a:pt x="160" y="712"/>
                  <a:pt x="160" y="712"/>
                  <a:pt x="160" y="712"/>
                </a:cubicBezTo>
                <a:cubicBezTo>
                  <a:pt x="157" y="706"/>
                  <a:pt x="157" y="706"/>
                  <a:pt x="157" y="706"/>
                </a:cubicBezTo>
                <a:cubicBezTo>
                  <a:pt x="136" y="718"/>
                  <a:pt x="136" y="718"/>
                  <a:pt x="136" y="718"/>
                </a:cubicBezTo>
                <a:cubicBezTo>
                  <a:pt x="135" y="716"/>
                  <a:pt x="134" y="714"/>
                  <a:pt x="133" y="712"/>
                </a:cubicBezTo>
                <a:cubicBezTo>
                  <a:pt x="154" y="701"/>
                  <a:pt x="154" y="701"/>
                  <a:pt x="154" y="701"/>
                </a:cubicBezTo>
                <a:cubicBezTo>
                  <a:pt x="152" y="695"/>
                  <a:pt x="152" y="695"/>
                  <a:pt x="152" y="695"/>
                </a:cubicBezTo>
                <a:cubicBezTo>
                  <a:pt x="130" y="706"/>
                  <a:pt x="130" y="706"/>
                  <a:pt x="130" y="706"/>
                </a:cubicBezTo>
                <a:cubicBezTo>
                  <a:pt x="129" y="704"/>
                  <a:pt x="128" y="702"/>
                  <a:pt x="127" y="701"/>
                </a:cubicBezTo>
                <a:cubicBezTo>
                  <a:pt x="149" y="690"/>
                  <a:pt x="149" y="690"/>
                  <a:pt x="149" y="690"/>
                </a:cubicBezTo>
                <a:cubicBezTo>
                  <a:pt x="146" y="685"/>
                  <a:pt x="146" y="685"/>
                  <a:pt x="146" y="685"/>
                </a:cubicBezTo>
                <a:cubicBezTo>
                  <a:pt x="124" y="695"/>
                  <a:pt x="124" y="695"/>
                  <a:pt x="124" y="695"/>
                </a:cubicBezTo>
                <a:cubicBezTo>
                  <a:pt x="123" y="693"/>
                  <a:pt x="123" y="691"/>
                  <a:pt x="122" y="689"/>
                </a:cubicBezTo>
                <a:cubicBezTo>
                  <a:pt x="144" y="679"/>
                  <a:pt x="144" y="679"/>
                  <a:pt x="144" y="679"/>
                </a:cubicBezTo>
                <a:cubicBezTo>
                  <a:pt x="142" y="673"/>
                  <a:pt x="142" y="673"/>
                  <a:pt x="142" y="673"/>
                </a:cubicBezTo>
                <a:cubicBezTo>
                  <a:pt x="119" y="683"/>
                  <a:pt x="119" y="683"/>
                  <a:pt x="119" y="683"/>
                </a:cubicBezTo>
                <a:cubicBezTo>
                  <a:pt x="118" y="681"/>
                  <a:pt x="118" y="679"/>
                  <a:pt x="117" y="677"/>
                </a:cubicBezTo>
                <a:cubicBezTo>
                  <a:pt x="139" y="668"/>
                  <a:pt x="139" y="668"/>
                  <a:pt x="139" y="668"/>
                </a:cubicBezTo>
                <a:cubicBezTo>
                  <a:pt x="137" y="662"/>
                  <a:pt x="137" y="662"/>
                  <a:pt x="137" y="662"/>
                </a:cubicBezTo>
                <a:cubicBezTo>
                  <a:pt x="115" y="671"/>
                  <a:pt x="115" y="671"/>
                  <a:pt x="115" y="671"/>
                </a:cubicBezTo>
                <a:cubicBezTo>
                  <a:pt x="114" y="669"/>
                  <a:pt x="113" y="667"/>
                  <a:pt x="112" y="665"/>
                </a:cubicBezTo>
                <a:cubicBezTo>
                  <a:pt x="135" y="657"/>
                  <a:pt x="135" y="657"/>
                  <a:pt x="135" y="657"/>
                </a:cubicBezTo>
                <a:cubicBezTo>
                  <a:pt x="133" y="651"/>
                  <a:pt x="133" y="651"/>
                  <a:pt x="133" y="651"/>
                </a:cubicBezTo>
                <a:cubicBezTo>
                  <a:pt x="110" y="659"/>
                  <a:pt x="110" y="659"/>
                  <a:pt x="110" y="659"/>
                </a:cubicBezTo>
                <a:cubicBezTo>
                  <a:pt x="109" y="657"/>
                  <a:pt x="109" y="655"/>
                  <a:pt x="108" y="653"/>
                </a:cubicBezTo>
                <a:cubicBezTo>
                  <a:pt x="131" y="645"/>
                  <a:pt x="131" y="645"/>
                  <a:pt x="131" y="645"/>
                </a:cubicBezTo>
                <a:cubicBezTo>
                  <a:pt x="129" y="639"/>
                  <a:pt x="129" y="639"/>
                  <a:pt x="129" y="639"/>
                </a:cubicBezTo>
                <a:cubicBezTo>
                  <a:pt x="106" y="647"/>
                  <a:pt x="106" y="647"/>
                  <a:pt x="106" y="647"/>
                </a:cubicBezTo>
                <a:cubicBezTo>
                  <a:pt x="105" y="645"/>
                  <a:pt x="105" y="643"/>
                  <a:pt x="104" y="641"/>
                </a:cubicBezTo>
                <a:cubicBezTo>
                  <a:pt x="128" y="634"/>
                  <a:pt x="128" y="634"/>
                  <a:pt x="128" y="634"/>
                </a:cubicBezTo>
                <a:cubicBezTo>
                  <a:pt x="126" y="628"/>
                  <a:pt x="126" y="628"/>
                  <a:pt x="126" y="628"/>
                </a:cubicBezTo>
                <a:cubicBezTo>
                  <a:pt x="102" y="635"/>
                  <a:pt x="102" y="635"/>
                  <a:pt x="102" y="635"/>
                </a:cubicBezTo>
                <a:cubicBezTo>
                  <a:pt x="102" y="632"/>
                  <a:pt x="101" y="630"/>
                  <a:pt x="101" y="628"/>
                </a:cubicBezTo>
                <a:cubicBezTo>
                  <a:pt x="124" y="622"/>
                  <a:pt x="124" y="622"/>
                  <a:pt x="124" y="622"/>
                </a:cubicBezTo>
                <a:cubicBezTo>
                  <a:pt x="123" y="616"/>
                  <a:pt x="123" y="616"/>
                  <a:pt x="123" y="616"/>
                </a:cubicBezTo>
                <a:cubicBezTo>
                  <a:pt x="99" y="622"/>
                  <a:pt x="99" y="622"/>
                  <a:pt x="99" y="622"/>
                </a:cubicBezTo>
                <a:cubicBezTo>
                  <a:pt x="99" y="620"/>
                  <a:pt x="98" y="618"/>
                  <a:pt x="98" y="616"/>
                </a:cubicBezTo>
                <a:cubicBezTo>
                  <a:pt x="121" y="611"/>
                  <a:pt x="121" y="611"/>
                  <a:pt x="121" y="611"/>
                </a:cubicBezTo>
                <a:cubicBezTo>
                  <a:pt x="120" y="604"/>
                  <a:pt x="120" y="604"/>
                  <a:pt x="120" y="604"/>
                </a:cubicBezTo>
                <a:cubicBezTo>
                  <a:pt x="96" y="610"/>
                  <a:pt x="96" y="610"/>
                  <a:pt x="96" y="610"/>
                </a:cubicBezTo>
                <a:cubicBezTo>
                  <a:pt x="96" y="608"/>
                  <a:pt x="95" y="606"/>
                  <a:pt x="95" y="603"/>
                </a:cubicBezTo>
                <a:cubicBezTo>
                  <a:pt x="119" y="599"/>
                  <a:pt x="119" y="599"/>
                  <a:pt x="119" y="599"/>
                </a:cubicBezTo>
                <a:cubicBezTo>
                  <a:pt x="118" y="593"/>
                  <a:pt x="118" y="593"/>
                  <a:pt x="118" y="593"/>
                </a:cubicBezTo>
                <a:cubicBezTo>
                  <a:pt x="94" y="597"/>
                  <a:pt x="94" y="597"/>
                  <a:pt x="94" y="597"/>
                </a:cubicBezTo>
                <a:cubicBezTo>
                  <a:pt x="93" y="595"/>
                  <a:pt x="93" y="593"/>
                  <a:pt x="93" y="591"/>
                </a:cubicBezTo>
                <a:cubicBezTo>
                  <a:pt x="117" y="587"/>
                  <a:pt x="117" y="587"/>
                  <a:pt x="117" y="587"/>
                </a:cubicBezTo>
                <a:cubicBezTo>
                  <a:pt x="116" y="581"/>
                  <a:pt x="116" y="581"/>
                  <a:pt x="116" y="581"/>
                </a:cubicBezTo>
                <a:cubicBezTo>
                  <a:pt x="92" y="584"/>
                  <a:pt x="92" y="584"/>
                  <a:pt x="92" y="584"/>
                </a:cubicBezTo>
                <a:cubicBezTo>
                  <a:pt x="91" y="582"/>
                  <a:pt x="91" y="580"/>
                  <a:pt x="91" y="578"/>
                </a:cubicBezTo>
                <a:cubicBezTo>
                  <a:pt x="115" y="575"/>
                  <a:pt x="115" y="575"/>
                  <a:pt x="115" y="575"/>
                </a:cubicBezTo>
                <a:cubicBezTo>
                  <a:pt x="114" y="569"/>
                  <a:pt x="114" y="569"/>
                  <a:pt x="114" y="569"/>
                </a:cubicBezTo>
                <a:cubicBezTo>
                  <a:pt x="90" y="572"/>
                  <a:pt x="90" y="572"/>
                  <a:pt x="90" y="572"/>
                </a:cubicBezTo>
                <a:cubicBezTo>
                  <a:pt x="90" y="570"/>
                  <a:pt x="89" y="568"/>
                  <a:pt x="89" y="565"/>
                </a:cubicBezTo>
                <a:cubicBezTo>
                  <a:pt x="113" y="563"/>
                  <a:pt x="113" y="563"/>
                  <a:pt x="113" y="563"/>
                </a:cubicBezTo>
                <a:cubicBezTo>
                  <a:pt x="113" y="557"/>
                  <a:pt x="113" y="557"/>
                  <a:pt x="113" y="557"/>
                </a:cubicBezTo>
                <a:cubicBezTo>
                  <a:pt x="88" y="559"/>
                  <a:pt x="88" y="559"/>
                  <a:pt x="88" y="559"/>
                </a:cubicBezTo>
                <a:cubicBezTo>
                  <a:pt x="88" y="557"/>
                  <a:pt x="88" y="555"/>
                  <a:pt x="88" y="553"/>
                </a:cubicBezTo>
                <a:cubicBezTo>
                  <a:pt x="112" y="551"/>
                  <a:pt x="112" y="551"/>
                  <a:pt x="112" y="551"/>
                </a:cubicBezTo>
                <a:cubicBezTo>
                  <a:pt x="112" y="545"/>
                  <a:pt x="112" y="545"/>
                  <a:pt x="112" y="545"/>
                </a:cubicBezTo>
                <a:cubicBezTo>
                  <a:pt x="88" y="546"/>
                  <a:pt x="88" y="546"/>
                  <a:pt x="88" y="546"/>
                </a:cubicBezTo>
                <a:cubicBezTo>
                  <a:pt x="87" y="544"/>
                  <a:pt x="87" y="542"/>
                  <a:pt x="87" y="540"/>
                </a:cubicBezTo>
                <a:cubicBezTo>
                  <a:pt x="111" y="539"/>
                  <a:pt x="111" y="539"/>
                  <a:pt x="111" y="539"/>
                </a:cubicBezTo>
                <a:cubicBezTo>
                  <a:pt x="111" y="533"/>
                  <a:pt x="111" y="533"/>
                  <a:pt x="111" y="533"/>
                </a:cubicBezTo>
                <a:cubicBezTo>
                  <a:pt x="87" y="533"/>
                  <a:pt x="87" y="533"/>
                  <a:pt x="87" y="533"/>
                </a:cubicBezTo>
                <a:cubicBezTo>
                  <a:pt x="87" y="531"/>
                  <a:pt x="87" y="529"/>
                  <a:pt x="87" y="527"/>
                </a:cubicBezTo>
                <a:cubicBezTo>
                  <a:pt x="111" y="527"/>
                  <a:pt x="111" y="527"/>
                  <a:pt x="111" y="527"/>
                </a:cubicBezTo>
                <a:cubicBezTo>
                  <a:pt x="111" y="520"/>
                  <a:pt x="111" y="520"/>
                  <a:pt x="111" y="520"/>
                </a:cubicBezTo>
                <a:cubicBezTo>
                  <a:pt x="87" y="521"/>
                  <a:pt x="87" y="521"/>
                  <a:pt x="87" y="521"/>
                </a:cubicBezTo>
                <a:cubicBezTo>
                  <a:pt x="87" y="519"/>
                  <a:pt x="87" y="519"/>
                  <a:pt x="87" y="519"/>
                </a:cubicBezTo>
                <a:cubicBezTo>
                  <a:pt x="87" y="518"/>
                  <a:pt x="87" y="516"/>
                  <a:pt x="87" y="515"/>
                </a:cubicBezTo>
                <a:cubicBezTo>
                  <a:pt x="87" y="514"/>
                  <a:pt x="87" y="514"/>
                  <a:pt x="87" y="514"/>
                </a:cubicBezTo>
                <a:cubicBezTo>
                  <a:pt x="111" y="515"/>
                  <a:pt x="111" y="515"/>
                  <a:pt x="111" y="515"/>
                </a:cubicBezTo>
                <a:cubicBezTo>
                  <a:pt x="111" y="508"/>
                  <a:pt x="111" y="508"/>
                  <a:pt x="111" y="508"/>
                </a:cubicBezTo>
                <a:cubicBezTo>
                  <a:pt x="87" y="508"/>
                  <a:pt x="87" y="508"/>
                  <a:pt x="87" y="508"/>
                </a:cubicBezTo>
                <a:cubicBezTo>
                  <a:pt x="87" y="506"/>
                  <a:pt x="87" y="504"/>
                  <a:pt x="87" y="502"/>
                </a:cubicBezTo>
                <a:cubicBezTo>
                  <a:pt x="111" y="503"/>
                  <a:pt x="111" y="503"/>
                  <a:pt x="111" y="503"/>
                </a:cubicBezTo>
                <a:cubicBezTo>
                  <a:pt x="112" y="496"/>
                  <a:pt x="112" y="496"/>
                  <a:pt x="112" y="496"/>
                </a:cubicBezTo>
                <a:cubicBezTo>
                  <a:pt x="87" y="495"/>
                  <a:pt x="87" y="495"/>
                  <a:pt x="87" y="495"/>
                </a:cubicBezTo>
                <a:cubicBezTo>
                  <a:pt x="87" y="493"/>
                  <a:pt x="88" y="491"/>
                  <a:pt x="88" y="489"/>
                </a:cubicBezTo>
                <a:cubicBezTo>
                  <a:pt x="112" y="491"/>
                  <a:pt x="112" y="491"/>
                  <a:pt x="112" y="491"/>
                </a:cubicBezTo>
                <a:cubicBezTo>
                  <a:pt x="113" y="484"/>
                  <a:pt x="113" y="484"/>
                  <a:pt x="113" y="484"/>
                </a:cubicBezTo>
                <a:cubicBezTo>
                  <a:pt x="88" y="482"/>
                  <a:pt x="88" y="482"/>
                  <a:pt x="88" y="482"/>
                </a:cubicBezTo>
                <a:cubicBezTo>
                  <a:pt x="88" y="480"/>
                  <a:pt x="89" y="478"/>
                  <a:pt x="89" y="476"/>
                </a:cubicBezTo>
                <a:cubicBezTo>
                  <a:pt x="113" y="478"/>
                  <a:pt x="113" y="478"/>
                  <a:pt x="113" y="478"/>
                </a:cubicBezTo>
                <a:cubicBezTo>
                  <a:pt x="114" y="472"/>
                  <a:pt x="114" y="472"/>
                  <a:pt x="114" y="472"/>
                </a:cubicBezTo>
                <a:cubicBezTo>
                  <a:pt x="90" y="469"/>
                  <a:pt x="90" y="469"/>
                  <a:pt x="90" y="469"/>
                </a:cubicBezTo>
                <a:cubicBezTo>
                  <a:pt x="90" y="467"/>
                  <a:pt x="90" y="465"/>
                  <a:pt x="90" y="463"/>
                </a:cubicBezTo>
                <a:cubicBezTo>
                  <a:pt x="114" y="466"/>
                  <a:pt x="114" y="466"/>
                  <a:pt x="114" y="466"/>
                </a:cubicBezTo>
                <a:cubicBezTo>
                  <a:pt x="115" y="460"/>
                  <a:pt x="115" y="460"/>
                  <a:pt x="115" y="460"/>
                </a:cubicBezTo>
                <a:cubicBezTo>
                  <a:pt x="91" y="457"/>
                  <a:pt x="91" y="457"/>
                  <a:pt x="91" y="457"/>
                </a:cubicBezTo>
                <a:cubicBezTo>
                  <a:pt x="92" y="455"/>
                  <a:pt x="92" y="453"/>
                  <a:pt x="92" y="451"/>
                </a:cubicBezTo>
                <a:cubicBezTo>
                  <a:pt x="116" y="455"/>
                  <a:pt x="116" y="455"/>
                  <a:pt x="116" y="455"/>
                </a:cubicBezTo>
                <a:cubicBezTo>
                  <a:pt x="117" y="448"/>
                  <a:pt x="117" y="448"/>
                  <a:pt x="117" y="448"/>
                </a:cubicBezTo>
                <a:cubicBezTo>
                  <a:pt x="93" y="444"/>
                  <a:pt x="93" y="444"/>
                  <a:pt x="93" y="444"/>
                </a:cubicBezTo>
                <a:cubicBezTo>
                  <a:pt x="94" y="442"/>
                  <a:pt x="94" y="440"/>
                  <a:pt x="94" y="438"/>
                </a:cubicBezTo>
                <a:cubicBezTo>
                  <a:pt x="118" y="443"/>
                  <a:pt x="118" y="443"/>
                  <a:pt x="118" y="443"/>
                </a:cubicBezTo>
                <a:cubicBezTo>
                  <a:pt x="120" y="436"/>
                  <a:pt x="120" y="436"/>
                  <a:pt x="120" y="436"/>
                </a:cubicBezTo>
                <a:cubicBezTo>
                  <a:pt x="96" y="432"/>
                  <a:pt x="96" y="432"/>
                  <a:pt x="96" y="432"/>
                </a:cubicBezTo>
                <a:cubicBezTo>
                  <a:pt x="96" y="429"/>
                  <a:pt x="97" y="427"/>
                  <a:pt x="97" y="425"/>
                </a:cubicBezTo>
                <a:cubicBezTo>
                  <a:pt x="121" y="431"/>
                  <a:pt x="121" y="431"/>
                  <a:pt x="121" y="431"/>
                </a:cubicBezTo>
                <a:cubicBezTo>
                  <a:pt x="122" y="425"/>
                  <a:pt x="122" y="425"/>
                  <a:pt x="122" y="425"/>
                </a:cubicBezTo>
                <a:cubicBezTo>
                  <a:pt x="99" y="419"/>
                  <a:pt x="99" y="419"/>
                  <a:pt x="99" y="419"/>
                </a:cubicBezTo>
                <a:cubicBezTo>
                  <a:pt x="99" y="417"/>
                  <a:pt x="100" y="415"/>
                  <a:pt x="100" y="413"/>
                </a:cubicBezTo>
                <a:cubicBezTo>
                  <a:pt x="124" y="419"/>
                  <a:pt x="124" y="419"/>
                  <a:pt x="124" y="419"/>
                </a:cubicBezTo>
                <a:cubicBezTo>
                  <a:pt x="125" y="413"/>
                  <a:pt x="125" y="413"/>
                  <a:pt x="125" y="413"/>
                </a:cubicBezTo>
                <a:cubicBezTo>
                  <a:pt x="102" y="407"/>
                  <a:pt x="102" y="407"/>
                  <a:pt x="102" y="407"/>
                </a:cubicBezTo>
                <a:cubicBezTo>
                  <a:pt x="102" y="405"/>
                  <a:pt x="103" y="403"/>
                  <a:pt x="103" y="401"/>
                </a:cubicBezTo>
                <a:cubicBezTo>
                  <a:pt x="127" y="407"/>
                  <a:pt x="127" y="407"/>
                  <a:pt x="127" y="407"/>
                </a:cubicBezTo>
                <a:cubicBezTo>
                  <a:pt x="129" y="401"/>
                  <a:pt x="129" y="401"/>
                  <a:pt x="129" y="401"/>
                </a:cubicBezTo>
                <a:cubicBezTo>
                  <a:pt x="105" y="394"/>
                  <a:pt x="105" y="394"/>
                  <a:pt x="105" y="394"/>
                </a:cubicBezTo>
                <a:cubicBezTo>
                  <a:pt x="106" y="392"/>
                  <a:pt x="107" y="390"/>
                  <a:pt x="107" y="388"/>
                </a:cubicBezTo>
                <a:cubicBezTo>
                  <a:pt x="130" y="396"/>
                  <a:pt x="130" y="396"/>
                  <a:pt x="130" y="396"/>
                </a:cubicBezTo>
                <a:cubicBezTo>
                  <a:pt x="132" y="390"/>
                  <a:pt x="132" y="390"/>
                  <a:pt x="132" y="390"/>
                </a:cubicBezTo>
                <a:cubicBezTo>
                  <a:pt x="109" y="382"/>
                  <a:pt x="109" y="382"/>
                  <a:pt x="109" y="382"/>
                </a:cubicBezTo>
                <a:cubicBezTo>
                  <a:pt x="110" y="380"/>
                  <a:pt x="111" y="378"/>
                  <a:pt x="111" y="376"/>
                </a:cubicBezTo>
                <a:cubicBezTo>
                  <a:pt x="134" y="384"/>
                  <a:pt x="134" y="384"/>
                  <a:pt x="134" y="384"/>
                </a:cubicBezTo>
                <a:cubicBezTo>
                  <a:pt x="136" y="378"/>
                  <a:pt x="136" y="378"/>
                  <a:pt x="136" y="378"/>
                </a:cubicBezTo>
                <a:cubicBezTo>
                  <a:pt x="114" y="370"/>
                  <a:pt x="114" y="370"/>
                  <a:pt x="114" y="370"/>
                </a:cubicBezTo>
                <a:cubicBezTo>
                  <a:pt x="114" y="368"/>
                  <a:pt x="115" y="366"/>
                  <a:pt x="116" y="364"/>
                </a:cubicBezTo>
                <a:cubicBezTo>
                  <a:pt x="138" y="373"/>
                  <a:pt x="138" y="373"/>
                  <a:pt x="138" y="373"/>
                </a:cubicBezTo>
                <a:cubicBezTo>
                  <a:pt x="141" y="367"/>
                  <a:pt x="141" y="367"/>
                  <a:pt x="141" y="367"/>
                </a:cubicBezTo>
                <a:cubicBezTo>
                  <a:pt x="118" y="358"/>
                  <a:pt x="118" y="358"/>
                  <a:pt x="118" y="358"/>
                </a:cubicBezTo>
                <a:cubicBezTo>
                  <a:pt x="119" y="356"/>
                  <a:pt x="120" y="354"/>
                  <a:pt x="121" y="352"/>
                </a:cubicBezTo>
                <a:cubicBezTo>
                  <a:pt x="143" y="362"/>
                  <a:pt x="143" y="362"/>
                  <a:pt x="143" y="362"/>
                </a:cubicBezTo>
                <a:cubicBezTo>
                  <a:pt x="146" y="356"/>
                  <a:pt x="146" y="356"/>
                  <a:pt x="146" y="356"/>
                </a:cubicBezTo>
                <a:cubicBezTo>
                  <a:pt x="123" y="346"/>
                  <a:pt x="123" y="346"/>
                  <a:pt x="123" y="346"/>
                </a:cubicBezTo>
                <a:cubicBezTo>
                  <a:pt x="124" y="344"/>
                  <a:pt x="125" y="342"/>
                  <a:pt x="126" y="340"/>
                </a:cubicBezTo>
                <a:cubicBezTo>
                  <a:pt x="148" y="351"/>
                  <a:pt x="148" y="351"/>
                  <a:pt x="148" y="351"/>
                </a:cubicBezTo>
                <a:cubicBezTo>
                  <a:pt x="151" y="345"/>
                  <a:pt x="151" y="345"/>
                  <a:pt x="151" y="345"/>
                </a:cubicBezTo>
                <a:cubicBezTo>
                  <a:pt x="129" y="335"/>
                  <a:pt x="129" y="335"/>
                  <a:pt x="129" y="335"/>
                </a:cubicBezTo>
                <a:cubicBezTo>
                  <a:pt x="130" y="333"/>
                  <a:pt x="131" y="331"/>
                  <a:pt x="132" y="329"/>
                </a:cubicBezTo>
                <a:cubicBezTo>
                  <a:pt x="153" y="340"/>
                  <a:pt x="153" y="340"/>
                  <a:pt x="153" y="340"/>
                </a:cubicBezTo>
                <a:cubicBezTo>
                  <a:pt x="156" y="334"/>
                  <a:pt x="156" y="334"/>
                  <a:pt x="156" y="334"/>
                </a:cubicBezTo>
                <a:cubicBezTo>
                  <a:pt x="135" y="323"/>
                  <a:pt x="135" y="323"/>
                  <a:pt x="135" y="323"/>
                </a:cubicBezTo>
                <a:cubicBezTo>
                  <a:pt x="136" y="321"/>
                  <a:pt x="137" y="319"/>
                  <a:pt x="138" y="317"/>
                </a:cubicBezTo>
                <a:cubicBezTo>
                  <a:pt x="159" y="329"/>
                  <a:pt x="159" y="329"/>
                  <a:pt x="159" y="329"/>
                </a:cubicBezTo>
                <a:cubicBezTo>
                  <a:pt x="162" y="323"/>
                  <a:pt x="162" y="323"/>
                  <a:pt x="162" y="323"/>
                </a:cubicBezTo>
                <a:cubicBezTo>
                  <a:pt x="141" y="312"/>
                  <a:pt x="141" y="312"/>
                  <a:pt x="141" y="312"/>
                </a:cubicBezTo>
                <a:cubicBezTo>
                  <a:pt x="142" y="310"/>
                  <a:pt x="143" y="308"/>
                  <a:pt x="144" y="306"/>
                </a:cubicBezTo>
                <a:cubicBezTo>
                  <a:pt x="165" y="318"/>
                  <a:pt x="165" y="318"/>
                  <a:pt x="165" y="318"/>
                </a:cubicBezTo>
                <a:cubicBezTo>
                  <a:pt x="168" y="313"/>
                  <a:pt x="168" y="313"/>
                  <a:pt x="168" y="313"/>
                </a:cubicBezTo>
                <a:cubicBezTo>
                  <a:pt x="147" y="301"/>
                  <a:pt x="147" y="301"/>
                  <a:pt x="147" y="301"/>
                </a:cubicBezTo>
                <a:cubicBezTo>
                  <a:pt x="148" y="299"/>
                  <a:pt x="149" y="297"/>
                  <a:pt x="150" y="295"/>
                </a:cubicBezTo>
                <a:cubicBezTo>
                  <a:pt x="171" y="308"/>
                  <a:pt x="171" y="308"/>
                  <a:pt x="171" y="308"/>
                </a:cubicBezTo>
                <a:cubicBezTo>
                  <a:pt x="174" y="303"/>
                  <a:pt x="174" y="303"/>
                  <a:pt x="174" y="303"/>
                </a:cubicBezTo>
                <a:cubicBezTo>
                  <a:pt x="154" y="290"/>
                  <a:pt x="154" y="290"/>
                  <a:pt x="154" y="290"/>
                </a:cubicBezTo>
                <a:cubicBezTo>
                  <a:pt x="155" y="288"/>
                  <a:pt x="156" y="286"/>
                  <a:pt x="157" y="284"/>
                </a:cubicBezTo>
                <a:cubicBezTo>
                  <a:pt x="177" y="298"/>
                  <a:pt x="177" y="298"/>
                  <a:pt x="177" y="298"/>
                </a:cubicBezTo>
                <a:cubicBezTo>
                  <a:pt x="181" y="293"/>
                  <a:pt x="181" y="293"/>
                  <a:pt x="181" y="293"/>
                </a:cubicBezTo>
                <a:cubicBezTo>
                  <a:pt x="161" y="279"/>
                  <a:pt x="161" y="279"/>
                  <a:pt x="161" y="279"/>
                </a:cubicBezTo>
                <a:cubicBezTo>
                  <a:pt x="162" y="277"/>
                  <a:pt x="163" y="276"/>
                  <a:pt x="165" y="274"/>
                </a:cubicBezTo>
                <a:cubicBezTo>
                  <a:pt x="184" y="288"/>
                  <a:pt x="184" y="288"/>
                  <a:pt x="184" y="288"/>
                </a:cubicBezTo>
                <a:cubicBezTo>
                  <a:pt x="188" y="283"/>
                  <a:pt x="188" y="283"/>
                  <a:pt x="188" y="283"/>
                </a:cubicBezTo>
                <a:cubicBezTo>
                  <a:pt x="168" y="269"/>
                  <a:pt x="168" y="269"/>
                  <a:pt x="168" y="269"/>
                </a:cubicBezTo>
                <a:cubicBezTo>
                  <a:pt x="170" y="267"/>
                  <a:pt x="171" y="265"/>
                  <a:pt x="172" y="263"/>
                </a:cubicBezTo>
                <a:cubicBezTo>
                  <a:pt x="191" y="278"/>
                  <a:pt x="191" y="278"/>
                  <a:pt x="191" y="278"/>
                </a:cubicBezTo>
                <a:cubicBezTo>
                  <a:pt x="195" y="273"/>
                  <a:pt x="195" y="273"/>
                  <a:pt x="195" y="273"/>
                </a:cubicBezTo>
                <a:cubicBezTo>
                  <a:pt x="176" y="258"/>
                  <a:pt x="176" y="258"/>
                  <a:pt x="176" y="258"/>
                </a:cubicBezTo>
                <a:cubicBezTo>
                  <a:pt x="177" y="257"/>
                  <a:pt x="179" y="255"/>
                  <a:pt x="180" y="253"/>
                </a:cubicBezTo>
                <a:cubicBezTo>
                  <a:pt x="199" y="268"/>
                  <a:pt x="199" y="268"/>
                  <a:pt x="199" y="268"/>
                </a:cubicBezTo>
                <a:cubicBezTo>
                  <a:pt x="203" y="264"/>
                  <a:pt x="203" y="264"/>
                  <a:pt x="203" y="264"/>
                </a:cubicBezTo>
                <a:cubicBezTo>
                  <a:pt x="184" y="248"/>
                  <a:pt x="184" y="248"/>
                  <a:pt x="184" y="248"/>
                </a:cubicBezTo>
                <a:cubicBezTo>
                  <a:pt x="185" y="247"/>
                  <a:pt x="187" y="245"/>
                  <a:pt x="188" y="243"/>
                </a:cubicBezTo>
                <a:cubicBezTo>
                  <a:pt x="206" y="259"/>
                  <a:pt x="206" y="259"/>
                  <a:pt x="206" y="259"/>
                </a:cubicBezTo>
                <a:cubicBezTo>
                  <a:pt x="211" y="254"/>
                  <a:pt x="211" y="254"/>
                  <a:pt x="211" y="254"/>
                </a:cubicBezTo>
                <a:cubicBezTo>
                  <a:pt x="192" y="239"/>
                  <a:pt x="192" y="239"/>
                  <a:pt x="192" y="239"/>
                </a:cubicBezTo>
                <a:cubicBezTo>
                  <a:pt x="194" y="237"/>
                  <a:pt x="195" y="235"/>
                  <a:pt x="197" y="234"/>
                </a:cubicBezTo>
                <a:cubicBezTo>
                  <a:pt x="214" y="250"/>
                  <a:pt x="214" y="250"/>
                  <a:pt x="214" y="250"/>
                </a:cubicBezTo>
                <a:cubicBezTo>
                  <a:pt x="219" y="245"/>
                  <a:pt x="219" y="245"/>
                  <a:pt x="219" y="245"/>
                </a:cubicBezTo>
                <a:cubicBezTo>
                  <a:pt x="201" y="229"/>
                  <a:pt x="201" y="229"/>
                  <a:pt x="201" y="229"/>
                </a:cubicBezTo>
                <a:cubicBezTo>
                  <a:pt x="202" y="227"/>
                  <a:pt x="204" y="226"/>
                  <a:pt x="205" y="224"/>
                </a:cubicBezTo>
                <a:cubicBezTo>
                  <a:pt x="223" y="241"/>
                  <a:pt x="223" y="241"/>
                  <a:pt x="223" y="241"/>
                </a:cubicBezTo>
                <a:cubicBezTo>
                  <a:pt x="227" y="237"/>
                  <a:pt x="227" y="237"/>
                  <a:pt x="227" y="237"/>
                </a:cubicBezTo>
                <a:cubicBezTo>
                  <a:pt x="210" y="220"/>
                  <a:pt x="210" y="220"/>
                  <a:pt x="210" y="220"/>
                </a:cubicBezTo>
                <a:cubicBezTo>
                  <a:pt x="211" y="218"/>
                  <a:pt x="213" y="217"/>
                  <a:pt x="214" y="215"/>
                </a:cubicBezTo>
                <a:cubicBezTo>
                  <a:pt x="231" y="233"/>
                  <a:pt x="231" y="233"/>
                  <a:pt x="231" y="233"/>
                </a:cubicBezTo>
                <a:cubicBezTo>
                  <a:pt x="236" y="228"/>
                  <a:pt x="236" y="228"/>
                  <a:pt x="236" y="228"/>
                </a:cubicBezTo>
                <a:cubicBezTo>
                  <a:pt x="219" y="211"/>
                  <a:pt x="219" y="211"/>
                  <a:pt x="219" y="211"/>
                </a:cubicBezTo>
                <a:cubicBezTo>
                  <a:pt x="221" y="209"/>
                  <a:pt x="222" y="208"/>
                  <a:pt x="224" y="207"/>
                </a:cubicBezTo>
                <a:cubicBezTo>
                  <a:pt x="240" y="224"/>
                  <a:pt x="240" y="224"/>
                  <a:pt x="240" y="224"/>
                </a:cubicBezTo>
                <a:cubicBezTo>
                  <a:pt x="245" y="220"/>
                  <a:pt x="245" y="220"/>
                  <a:pt x="245" y="220"/>
                </a:cubicBezTo>
                <a:cubicBezTo>
                  <a:pt x="228" y="202"/>
                  <a:pt x="228" y="202"/>
                  <a:pt x="228" y="202"/>
                </a:cubicBezTo>
                <a:cubicBezTo>
                  <a:pt x="230" y="201"/>
                  <a:pt x="231" y="199"/>
                  <a:pt x="233" y="198"/>
                </a:cubicBezTo>
                <a:cubicBezTo>
                  <a:pt x="249" y="216"/>
                  <a:pt x="249" y="216"/>
                  <a:pt x="249" y="216"/>
                </a:cubicBezTo>
                <a:cubicBezTo>
                  <a:pt x="254" y="212"/>
                  <a:pt x="254" y="212"/>
                  <a:pt x="254" y="212"/>
                </a:cubicBezTo>
                <a:cubicBezTo>
                  <a:pt x="238" y="194"/>
                  <a:pt x="238" y="194"/>
                  <a:pt x="238" y="194"/>
                </a:cubicBezTo>
                <a:cubicBezTo>
                  <a:pt x="240" y="192"/>
                  <a:pt x="241" y="191"/>
                  <a:pt x="243" y="190"/>
                </a:cubicBezTo>
                <a:cubicBezTo>
                  <a:pt x="258" y="208"/>
                  <a:pt x="258" y="208"/>
                  <a:pt x="258" y="208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248" y="186"/>
                  <a:pt x="248" y="186"/>
                  <a:pt x="248" y="186"/>
                </a:cubicBezTo>
                <a:cubicBezTo>
                  <a:pt x="250" y="184"/>
                  <a:pt x="251" y="183"/>
                  <a:pt x="253" y="182"/>
                </a:cubicBezTo>
                <a:cubicBezTo>
                  <a:pt x="268" y="201"/>
                  <a:pt x="268" y="201"/>
                  <a:pt x="268" y="201"/>
                </a:cubicBezTo>
                <a:cubicBezTo>
                  <a:pt x="273" y="197"/>
                  <a:pt x="273" y="197"/>
                  <a:pt x="273" y="197"/>
                </a:cubicBezTo>
                <a:cubicBezTo>
                  <a:pt x="258" y="178"/>
                  <a:pt x="258" y="178"/>
                  <a:pt x="258" y="178"/>
                </a:cubicBezTo>
                <a:cubicBezTo>
                  <a:pt x="260" y="176"/>
                  <a:pt x="261" y="175"/>
                  <a:pt x="263" y="174"/>
                </a:cubicBezTo>
                <a:cubicBezTo>
                  <a:pt x="277" y="194"/>
                  <a:pt x="277" y="194"/>
                  <a:pt x="277" y="194"/>
                </a:cubicBezTo>
                <a:cubicBezTo>
                  <a:pt x="282" y="190"/>
                  <a:pt x="282" y="190"/>
                  <a:pt x="282" y="190"/>
                </a:cubicBezTo>
                <a:cubicBezTo>
                  <a:pt x="268" y="170"/>
                  <a:pt x="268" y="170"/>
                  <a:pt x="268" y="170"/>
                </a:cubicBezTo>
                <a:cubicBezTo>
                  <a:pt x="270" y="169"/>
                  <a:pt x="272" y="168"/>
                  <a:pt x="274" y="167"/>
                </a:cubicBezTo>
                <a:cubicBezTo>
                  <a:pt x="287" y="187"/>
                  <a:pt x="287" y="187"/>
                  <a:pt x="287" y="187"/>
                </a:cubicBezTo>
                <a:cubicBezTo>
                  <a:pt x="292" y="183"/>
                  <a:pt x="292" y="183"/>
                  <a:pt x="292" y="183"/>
                </a:cubicBezTo>
                <a:cubicBezTo>
                  <a:pt x="279" y="163"/>
                  <a:pt x="279" y="163"/>
                  <a:pt x="279" y="163"/>
                </a:cubicBezTo>
                <a:cubicBezTo>
                  <a:pt x="281" y="162"/>
                  <a:pt x="282" y="161"/>
                  <a:pt x="284" y="160"/>
                </a:cubicBezTo>
                <a:cubicBezTo>
                  <a:pt x="297" y="180"/>
                  <a:pt x="297" y="180"/>
                  <a:pt x="297" y="180"/>
                </a:cubicBezTo>
                <a:cubicBezTo>
                  <a:pt x="302" y="177"/>
                  <a:pt x="302" y="177"/>
                  <a:pt x="302" y="177"/>
                </a:cubicBezTo>
                <a:cubicBezTo>
                  <a:pt x="290" y="156"/>
                  <a:pt x="290" y="156"/>
                  <a:pt x="290" y="156"/>
                </a:cubicBezTo>
                <a:cubicBezTo>
                  <a:pt x="292" y="155"/>
                  <a:pt x="293" y="154"/>
                  <a:pt x="295" y="153"/>
                </a:cubicBezTo>
                <a:cubicBezTo>
                  <a:pt x="307" y="174"/>
                  <a:pt x="307" y="174"/>
                  <a:pt x="307" y="174"/>
                </a:cubicBezTo>
                <a:cubicBezTo>
                  <a:pt x="313" y="171"/>
                  <a:pt x="313" y="171"/>
                  <a:pt x="313" y="171"/>
                </a:cubicBezTo>
                <a:cubicBezTo>
                  <a:pt x="301" y="150"/>
                  <a:pt x="301" y="150"/>
                  <a:pt x="301" y="150"/>
                </a:cubicBezTo>
                <a:cubicBezTo>
                  <a:pt x="303" y="149"/>
                  <a:pt x="304" y="148"/>
                  <a:pt x="306" y="147"/>
                </a:cubicBezTo>
                <a:cubicBezTo>
                  <a:pt x="318" y="168"/>
                  <a:pt x="318" y="168"/>
                  <a:pt x="318" y="168"/>
                </a:cubicBezTo>
                <a:cubicBezTo>
                  <a:pt x="323" y="165"/>
                  <a:pt x="323" y="165"/>
                  <a:pt x="323" y="165"/>
                </a:cubicBezTo>
                <a:cubicBezTo>
                  <a:pt x="312" y="143"/>
                  <a:pt x="312" y="143"/>
                  <a:pt x="312" y="143"/>
                </a:cubicBezTo>
                <a:cubicBezTo>
                  <a:pt x="314" y="142"/>
                  <a:pt x="316" y="141"/>
                  <a:pt x="317" y="140"/>
                </a:cubicBezTo>
                <a:cubicBezTo>
                  <a:pt x="329" y="162"/>
                  <a:pt x="329" y="162"/>
                  <a:pt x="329" y="162"/>
                </a:cubicBezTo>
                <a:cubicBezTo>
                  <a:pt x="334" y="159"/>
                  <a:pt x="334" y="159"/>
                  <a:pt x="334" y="159"/>
                </a:cubicBezTo>
                <a:cubicBezTo>
                  <a:pt x="323" y="138"/>
                  <a:pt x="323" y="138"/>
                  <a:pt x="323" y="138"/>
                </a:cubicBezTo>
                <a:cubicBezTo>
                  <a:pt x="325" y="137"/>
                  <a:pt x="327" y="136"/>
                  <a:pt x="329" y="135"/>
                </a:cubicBezTo>
                <a:cubicBezTo>
                  <a:pt x="339" y="157"/>
                  <a:pt x="339" y="157"/>
                  <a:pt x="339" y="157"/>
                </a:cubicBezTo>
                <a:cubicBezTo>
                  <a:pt x="345" y="154"/>
                  <a:pt x="345" y="154"/>
                  <a:pt x="345" y="154"/>
                </a:cubicBezTo>
                <a:cubicBezTo>
                  <a:pt x="335" y="132"/>
                  <a:pt x="335" y="132"/>
                  <a:pt x="335" y="132"/>
                </a:cubicBezTo>
                <a:cubicBezTo>
                  <a:pt x="337" y="131"/>
                  <a:pt x="339" y="130"/>
                  <a:pt x="340" y="129"/>
                </a:cubicBezTo>
                <a:cubicBezTo>
                  <a:pt x="350" y="152"/>
                  <a:pt x="350" y="152"/>
                  <a:pt x="350" y="152"/>
                </a:cubicBezTo>
                <a:cubicBezTo>
                  <a:pt x="356" y="149"/>
                  <a:pt x="356" y="149"/>
                  <a:pt x="356" y="149"/>
                </a:cubicBezTo>
                <a:cubicBezTo>
                  <a:pt x="346" y="127"/>
                  <a:pt x="346" y="127"/>
                  <a:pt x="346" y="127"/>
                </a:cubicBezTo>
                <a:cubicBezTo>
                  <a:pt x="348" y="126"/>
                  <a:pt x="350" y="125"/>
                  <a:pt x="352" y="124"/>
                </a:cubicBezTo>
                <a:cubicBezTo>
                  <a:pt x="361" y="147"/>
                  <a:pt x="361" y="147"/>
                  <a:pt x="361" y="147"/>
                </a:cubicBezTo>
                <a:cubicBezTo>
                  <a:pt x="367" y="145"/>
                  <a:pt x="367" y="145"/>
                  <a:pt x="367" y="145"/>
                </a:cubicBezTo>
                <a:cubicBezTo>
                  <a:pt x="358" y="122"/>
                  <a:pt x="358" y="122"/>
                  <a:pt x="358" y="122"/>
                </a:cubicBezTo>
                <a:cubicBezTo>
                  <a:pt x="360" y="121"/>
                  <a:pt x="362" y="120"/>
                  <a:pt x="364" y="120"/>
                </a:cubicBezTo>
                <a:cubicBezTo>
                  <a:pt x="373" y="142"/>
                  <a:pt x="373" y="142"/>
                  <a:pt x="373" y="142"/>
                </a:cubicBezTo>
                <a:cubicBezTo>
                  <a:pt x="378" y="140"/>
                  <a:pt x="378" y="140"/>
                  <a:pt x="378" y="140"/>
                </a:cubicBezTo>
                <a:cubicBezTo>
                  <a:pt x="370" y="117"/>
                  <a:pt x="370" y="117"/>
                  <a:pt x="370" y="117"/>
                </a:cubicBezTo>
                <a:cubicBezTo>
                  <a:pt x="372" y="117"/>
                  <a:pt x="374" y="116"/>
                  <a:pt x="376" y="115"/>
                </a:cubicBezTo>
                <a:cubicBezTo>
                  <a:pt x="384" y="138"/>
                  <a:pt x="384" y="138"/>
                  <a:pt x="384" y="138"/>
                </a:cubicBezTo>
                <a:cubicBezTo>
                  <a:pt x="390" y="136"/>
                  <a:pt x="390" y="136"/>
                  <a:pt x="390" y="136"/>
                </a:cubicBezTo>
                <a:cubicBezTo>
                  <a:pt x="382" y="113"/>
                  <a:pt x="382" y="113"/>
                  <a:pt x="382" y="113"/>
                </a:cubicBezTo>
                <a:cubicBezTo>
                  <a:pt x="384" y="113"/>
                  <a:pt x="386" y="112"/>
                  <a:pt x="388" y="111"/>
                </a:cubicBezTo>
                <a:cubicBezTo>
                  <a:pt x="395" y="135"/>
                  <a:pt x="395" y="135"/>
                  <a:pt x="395" y="135"/>
                </a:cubicBezTo>
                <a:cubicBezTo>
                  <a:pt x="401" y="133"/>
                  <a:pt x="401" y="133"/>
                  <a:pt x="401" y="133"/>
                </a:cubicBezTo>
                <a:cubicBezTo>
                  <a:pt x="395" y="110"/>
                  <a:pt x="395" y="110"/>
                  <a:pt x="395" y="110"/>
                </a:cubicBezTo>
                <a:cubicBezTo>
                  <a:pt x="397" y="109"/>
                  <a:pt x="399" y="108"/>
                  <a:pt x="401" y="108"/>
                </a:cubicBezTo>
                <a:cubicBezTo>
                  <a:pt x="407" y="131"/>
                  <a:pt x="407" y="131"/>
                  <a:pt x="407" y="131"/>
                </a:cubicBezTo>
                <a:cubicBezTo>
                  <a:pt x="413" y="130"/>
                  <a:pt x="413" y="130"/>
                  <a:pt x="413" y="130"/>
                </a:cubicBezTo>
                <a:cubicBezTo>
                  <a:pt x="407" y="106"/>
                  <a:pt x="407" y="106"/>
                  <a:pt x="407" y="106"/>
                </a:cubicBezTo>
                <a:cubicBezTo>
                  <a:pt x="409" y="106"/>
                  <a:pt x="411" y="105"/>
                  <a:pt x="413" y="105"/>
                </a:cubicBezTo>
                <a:cubicBezTo>
                  <a:pt x="419" y="128"/>
                  <a:pt x="419" y="128"/>
                  <a:pt x="419" y="128"/>
                </a:cubicBezTo>
                <a:cubicBezTo>
                  <a:pt x="425" y="127"/>
                  <a:pt x="425" y="127"/>
                  <a:pt x="425" y="127"/>
                </a:cubicBezTo>
                <a:cubicBezTo>
                  <a:pt x="420" y="103"/>
                  <a:pt x="420" y="103"/>
                  <a:pt x="420" y="103"/>
                </a:cubicBezTo>
                <a:cubicBezTo>
                  <a:pt x="422" y="103"/>
                  <a:pt x="424" y="102"/>
                  <a:pt x="426" y="102"/>
                </a:cubicBezTo>
                <a:cubicBezTo>
                  <a:pt x="431" y="126"/>
                  <a:pt x="431" y="126"/>
                  <a:pt x="431" y="126"/>
                </a:cubicBezTo>
                <a:cubicBezTo>
                  <a:pt x="437" y="124"/>
                  <a:pt x="437" y="124"/>
                  <a:pt x="437" y="124"/>
                </a:cubicBezTo>
                <a:cubicBezTo>
                  <a:pt x="432" y="101"/>
                  <a:pt x="432" y="101"/>
                  <a:pt x="432" y="101"/>
                </a:cubicBezTo>
                <a:cubicBezTo>
                  <a:pt x="434" y="100"/>
                  <a:pt x="436" y="100"/>
                  <a:pt x="438" y="99"/>
                </a:cubicBezTo>
                <a:cubicBezTo>
                  <a:pt x="442" y="123"/>
                  <a:pt x="442" y="123"/>
                  <a:pt x="442" y="123"/>
                </a:cubicBezTo>
                <a:cubicBezTo>
                  <a:pt x="449" y="122"/>
                  <a:pt x="449" y="122"/>
                  <a:pt x="449" y="122"/>
                </a:cubicBezTo>
                <a:cubicBezTo>
                  <a:pt x="445" y="98"/>
                  <a:pt x="445" y="98"/>
                  <a:pt x="445" y="98"/>
                </a:cubicBezTo>
                <a:cubicBezTo>
                  <a:pt x="447" y="98"/>
                  <a:pt x="449" y="98"/>
                  <a:pt x="451" y="97"/>
                </a:cubicBezTo>
                <a:cubicBezTo>
                  <a:pt x="454" y="121"/>
                  <a:pt x="454" y="121"/>
                  <a:pt x="454" y="121"/>
                </a:cubicBezTo>
                <a:cubicBezTo>
                  <a:pt x="461" y="121"/>
                  <a:pt x="461" y="121"/>
                  <a:pt x="461" y="121"/>
                </a:cubicBezTo>
                <a:cubicBezTo>
                  <a:pt x="457" y="97"/>
                  <a:pt x="457" y="97"/>
                  <a:pt x="457" y="97"/>
                </a:cubicBezTo>
                <a:cubicBezTo>
                  <a:pt x="459" y="96"/>
                  <a:pt x="462" y="96"/>
                  <a:pt x="464" y="96"/>
                </a:cubicBezTo>
                <a:cubicBezTo>
                  <a:pt x="466" y="120"/>
                  <a:pt x="466" y="120"/>
                  <a:pt x="466" y="120"/>
                </a:cubicBezTo>
                <a:cubicBezTo>
                  <a:pt x="473" y="119"/>
                  <a:pt x="473" y="119"/>
                  <a:pt x="473" y="119"/>
                </a:cubicBezTo>
                <a:cubicBezTo>
                  <a:pt x="470" y="95"/>
                  <a:pt x="470" y="95"/>
                  <a:pt x="470" y="95"/>
                </a:cubicBezTo>
                <a:cubicBezTo>
                  <a:pt x="472" y="95"/>
                  <a:pt x="474" y="95"/>
                  <a:pt x="476" y="94"/>
                </a:cubicBezTo>
                <a:cubicBezTo>
                  <a:pt x="478" y="119"/>
                  <a:pt x="478" y="119"/>
                  <a:pt x="478" y="119"/>
                </a:cubicBezTo>
                <a:cubicBezTo>
                  <a:pt x="485" y="118"/>
                  <a:pt x="485" y="118"/>
                  <a:pt x="485" y="118"/>
                </a:cubicBezTo>
                <a:cubicBezTo>
                  <a:pt x="483" y="94"/>
                  <a:pt x="483" y="94"/>
                  <a:pt x="483" y="94"/>
                </a:cubicBezTo>
                <a:cubicBezTo>
                  <a:pt x="485" y="94"/>
                  <a:pt x="487" y="94"/>
                  <a:pt x="489" y="94"/>
                </a:cubicBezTo>
                <a:cubicBezTo>
                  <a:pt x="490" y="118"/>
                  <a:pt x="490" y="118"/>
                  <a:pt x="490" y="118"/>
                </a:cubicBezTo>
                <a:cubicBezTo>
                  <a:pt x="497" y="118"/>
                  <a:pt x="497" y="118"/>
                  <a:pt x="497" y="118"/>
                </a:cubicBezTo>
                <a:cubicBezTo>
                  <a:pt x="496" y="93"/>
                  <a:pt x="496" y="93"/>
                  <a:pt x="496" y="93"/>
                </a:cubicBezTo>
                <a:cubicBezTo>
                  <a:pt x="498" y="93"/>
                  <a:pt x="500" y="93"/>
                  <a:pt x="502" y="93"/>
                </a:cubicBezTo>
                <a:cubicBezTo>
                  <a:pt x="502" y="117"/>
                  <a:pt x="502" y="117"/>
                  <a:pt x="502" y="117"/>
                </a:cubicBezTo>
                <a:cubicBezTo>
                  <a:pt x="509" y="117"/>
                  <a:pt x="509" y="117"/>
                  <a:pt x="509" y="117"/>
                </a:cubicBezTo>
                <a:cubicBezTo>
                  <a:pt x="508" y="93"/>
                  <a:pt x="508" y="93"/>
                  <a:pt x="508" y="93"/>
                </a:cubicBezTo>
                <a:cubicBezTo>
                  <a:pt x="509" y="93"/>
                  <a:pt x="509" y="93"/>
                  <a:pt x="509" y="93"/>
                </a:cubicBezTo>
                <a:cubicBezTo>
                  <a:pt x="510" y="93"/>
                  <a:pt x="512" y="93"/>
                  <a:pt x="513" y="93"/>
                </a:cubicBezTo>
                <a:cubicBezTo>
                  <a:pt x="515" y="93"/>
                  <a:pt x="515" y="93"/>
                  <a:pt x="515" y="93"/>
                </a:cubicBezTo>
                <a:cubicBezTo>
                  <a:pt x="515" y="117"/>
                  <a:pt x="515" y="117"/>
                  <a:pt x="515" y="117"/>
                </a:cubicBezTo>
                <a:cubicBezTo>
                  <a:pt x="521" y="117"/>
                  <a:pt x="521" y="117"/>
                  <a:pt x="521" y="117"/>
                </a:cubicBezTo>
                <a:cubicBezTo>
                  <a:pt x="521" y="93"/>
                  <a:pt x="521" y="93"/>
                  <a:pt x="521" y="93"/>
                </a:cubicBezTo>
                <a:cubicBezTo>
                  <a:pt x="523" y="93"/>
                  <a:pt x="525" y="93"/>
                  <a:pt x="528" y="93"/>
                </a:cubicBezTo>
                <a:cubicBezTo>
                  <a:pt x="527" y="117"/>
                  <a:pt x="527" y="117"/>
                  <a:pt x="527" y="117"/>
                </a:cubicBezTo>
                <a:cubicBezTo>
                  <a:pt x="533" y="118"/>
                  <a:pt x="533" y="118"/>
                  <a:pt x="533" y="118"/>
                </a:cubicBezTo>
                <a:cubicBezTo>
                  <a:pt x="534" y="93"/>
                  <a:pt x="534" y="93"/>
                  <a:pt x="534" y="93"/>
                </a:cubicBezTo>
                <a:cubicBezTo>
                  <a:pt x="536" y="93"/>
                  <a:pt x="538" y="94"/>
                  <a:pt x="540" y="94"/>
                </a:cubicBezTo>
                <a:cubicBezTo>
                  <a:pt x="539" y="118"/>
                  <a:pt x="539" y="118"/>
                  <a:pt x="539" y="118"/>
                </a:cubicBezTo>
                <a:cubicBezTo>
                  <a:pt x="545" y="118"/>
                  <a:pt x="545" y="118"/>
                  <a:pt x="545" y="118"/>
                </a:cubicBezTo>
                <a:cubicBezTo>
                  <a:pt x="547" y="94"/>
                  <a:pt x="547" y="94"/>
                  <a:pt x="547" y="94"/>
                </a:cubicBezTo>
                <a:cubicBezTo>
                  <a:pt x="549" y="94"/>
                  <a:pt x="551" y="95"/>
                  <a:pt x="553" y="95"/>
                </a:cubicBezTo>
                <a:cubicBezTo>
                  <a:pt x="551" y="119"/>
                  <a:pt x="551" y="119"/>
                  <a:pt x="551" y="119"/>
                </a:cubicBezTo>
                <a:cubicBezTo>
                  <a:pt x="557" y="120"/>
                  <a:pt x="557" y="120"/>
                  <a:pt x="557" y="120"/>
                </a:cubicBezTo>
                <a:cubicBezTo>
                  <a:pt x="560" y="95"/>
                  <a:pt x="560" y="95"/>
                  <a:pt x="560" y="95"/>
                </a:cubicBezTo>
                <a:cubicBezTo>
                  <a:pt x="562" y="96"/>
                  <a:pt x="564" y="96"/>
                  <a:pt x="566" y="96"/>
                </a:cubicBezTo>
                <a:cubicBezTo>
                  <a:pt x="563" y="120"/>
                  <a:pt x="563" y="120"/>
                  <a:pt x="563" y="120"/>
                </a:cubicBezTo>
                <a:cubicBezTo>
                  <a:pt x="569" y="121"/>
                  <a:pt x="569" y="121"/>
                  <a:pt x="569" y="121"/>
                </a:cubicBezTo>
                <a:cubicBezTo>
                  <a:pt x="572" y="97"/>
                  <a:pt x="572" y="97"/>
                  <a:pt x="572" y="97"/>
                </a:cubicBezTo>
                <a:cubicBezTo>
                  <a:pt x="574" y="97"/>
                  <a:pt x="576" y="98"/>
                  <a:pt x="579" y="98"/>
                </a:cubicBezTo>
                <a:cubicBezTo>
                  <a:pt x="575" y="122"/>
                  <a:pt x="575" y="122"/>
                  <a:pt x="575" y="122"/>
                </a:cubicBezTo>
                <a:cubicBezTo>
                  <a:pt x="581" y="123"/>
                  <a:pt x="581" y="123"/>
                  <a:pt x="581" y="123"/>
                </a:cubicBezTo>
                <a:cubicBezTo>
                  <a:pt x="585" y="99"/>
                  <a:pt x="585" y="99"/>
                  <a:pt x="585" y="99"/>
                </a:cubicBezTo>
                <a:cubicBezTo>
                  <a:pt x="587" y="99"/>
                  <a:pt x="589" y="100"/>
                  <a:pt x="591" y="100"/>
                </a:cubicBezTo>
                <a:cubicBezTo>
                  <a:pt x="587" y="124"/>
                  <a:pt x="587" y="124"/>
                  <a:pt x="587" y="124"/>
                </a:cubicBezTo>
                <a:cubicBezTo>
                  <a:pt x="593" y="125"/>
                  <a:pt x="593" y="125"/>
                  <a:pt x="593" y="125"/>
                </a:cubicBezTo>
                <a:cubicBezTo>
                  <a:pt x="598" y="101"/>
                  <a:pt x="598" y="101"/>
                  <a:pt x="598" y="101"/>
                </a:cubicBezTo>
                <a:cubicBezTo>
                  <a:pt x="600" y="102"/>
                  <a:pt x="602" y="102"/>
                  <a:pt x="604" y="103"/>
                </a:cubicBezTo>
                <a:cubicBezTo>
                  <a:pt x="599" y="126"/>
                  <a:pt x="599" y="126"/>
                  <a:pt x="599" y="126"/>
                </a:cubicBezTo>
                <a:cubicBezTo>
                  <a:pt x="605" y="128"/>
                  <a:pt x="605" y="128"/>
                  <a:pt x="605" y="128"/>
                </a:cubicBezTo>
                <a:cubicBezTo>
                  <a:pt x="610" y="104"/>
                  <a:pt x="610" y="104"/>
                  <a:pt x="610" y="104"/>
                </a:cubicBezTo>
                <a:cubicBezTo>
                  <a:pt x="612" y="104"/>
                  <a:pt x="614" y="105"/>
                  <a:pt x="616" y="105"/>
                </a:cubicBezTo>
                <a:cubicBezTo>
                  <a:pt x="610" y="129"/>
                  <a:pt x="610" y="129"/>
                  <a:pt x="610" y="129"/>
                </a:cubicBezTo>
                <a:cubicBezTo>
                  <a:pt x="616" y="131"/>
                  <a:pt x="616" y="131"/>
                  <a:pt x="616" y="131"/>
                </a:cubicBezTo>
                <a:cubicBezTo>
                  <a:pt x="623" y="107"/>
                  <a:pt x="623" y="107"/>
                  <a:pt x="623" y="107"/>
                </a:cubicBezTo>
                <a:cubicBezTo>
                  <a:pt x="625" y="108"/>
                  <a:pt x="627" y="108"/>
                  <a:pt x="629" y="109"/>
                </a:cubicBezTo>
                <a:cubicBezTo>
                  <a:pt x="622" y="132"/>
                  <a:pt x="622" y="132"/>
                  <a:pt x="622" y="132"/>
                </a:cubicBezTo>
                <a:cubicBezTo>
                  <a:pt x="628" y="134"/>
                  <a:pt x="628" y="134"/>
                  <a:pt x="628" y="134"/>
                </a:cubicBezTo>
                <a:cubicBezTo>
                  <a:pt x="635" y="111"/>
                  <a:pt x="635" y="111"/>
                  <a:pt x="635" y="111"/>
                </a:cubicBezTo>
                <a:cubicBezTo>
                  <a:pt x="637" y="111"/>
                  <a:pt x="639" y="112"/>
                  <a:pt x="641" y="112"/>
                </a:cubicBezTo>
                <a:cubicBezTo>
                  <a:pt x="634" y="136"/>
                  <a:pt x="634" y="136"/>
                  <a:pt x="634" y="136"/>
                </a:cubicBezTo>
                <a:cubicBezTo>
                  <a:pt x="640" y="138"/>
                  <a:pt x="640" y="138"/>
                  <a:pt x="640" y="138"/>
                </a:cubicBezTo>
                <a:cubicBezTo>
                  <a:pt x="647" y="114"/>
                  <a:pt x="647" y="114"/>
                  <a:pt x="647" y="114"/>
                </a:cubicBezTo>
                <a:cubicBezTo>
                  <a:pt x="649" y="115"/>
                  <a:pt x="651" y="116"/>
                  <a:pt x="653" y="116"/>
                </a:cubicBezTo>
                <a:cubicBezTo>
                  <a:pt x="645" y="139"/>
                  <a:pt x="645" y="139"/>
                  <a:pt x="645" y="139"/>
                </a:cubicBezTo>
                <a:cubicBezTo>
                  <a:pt x="651" y="141"/>
                  <a:pt x="651" y="141"/>
                  <a:pt x="651" y="141"/>
                </a:cubicBezTo>
                <a:cubicBezTo>
                  <a:pt x="659" y="119"/>
                  <a:pt x="659" y="119"/>
                  <a:pt x="659" y="119"/>
                </a:cubicBezTo>
                <a:cubicBezTo>
                  <a:pt x="661" y="119"/>
                  <a:pt x="663" y="120"/>
                  <a:pt x="665" y="121"/>
                </a:cubicBezTo>
                <a:cubicBezTo>
                  <a:pt x="656" y="144"/>
                  <a:pt x="656" y="144"/>
                  <a:pt x="656" y="144"/>
                </a:cubicBezTo>
                <a:cubicBezTo>
                  <a:pt x="662" y="146"/>
                  <a:pt x="662" y="146"/>
                  <a:pt x="662" y="146"/>
                </a:cubicBezTo>
                <a:cubicBezTo>
                  <a:pt x="671" y="123"/>
                  <a:pt x="671" y="123"/>
                  <a:pt x="671" y="123"/>
                </a:cubicBezTo>
                <a:cubicBezTo>
                  <a:pt x="673" y="124"/>
                  <a:pt x="675" y="125"/>
                  <a:pt x="677" y="126"/>
                </a:cubicBezTo>
                <a:cubicBezTo>
                  <a:pt x="668" y="148"/>
                  <a:pt x="668" y="148"/>
                  <a:pt x="668" y="148"/>
                </a:cubicBezTo>
                <a:cubicBezTo>
                  <a:pt x="674" y="150"/>
                  <a:pt x="674" y="150"/>
                  <a:pt x="674" y="150"/>
                </a:cubicBezTo>
                <a:cubicBezTo>
                  <a:pt x="683" y="128"/>
                  <a:pt x="683" y="128"/>
                  <a:pt x="683" y="128"/>
                </a:cubicBezTo>
                <a:cubicBezTo>
                  <a:pt x="685" y="129"/>
                  <a:pt x="687" y="130"/>
                  <a:pt x="689" y="131"/>
                </a:cubicBezTo>
                <a:cubicBezTo>
                  <a:pt x="679" y="153"/>
                  <a:pt x="679" y="153"/>
                  <a:pt x="679" y="153"/>
                </a:cubicBezTo>
                <a:cubicBezTo>
                  <a:pt x="685" y="156"/>
                  <a:pt x="685" y="156"/>
                  <a:pt x="685" y="156"/>
                </a:cubicBezTo>
                <a:cubicBezTo>
                  <a:pt x="695" y="134"/>
                  <a:pt x="695" y="134"/>
                  <a:pt x="695" y="134"/>
                </a:cubicBezTo>
                <a:cubicBezTo>
                  <a:pt x="697" y="134"/>
                  <a:pt x="699" y="135"/>
                  <a:pt x="701" y="136"/>
                </a:cubicBezTo>
                <a:cubicBezTo>
                  <a:pt x="690" y="158"/>
                  <a:pt x="690" y="158"/>
                  <a:pt x="690" y="158"/>
                </a:cubicBezTo>
                <a:cubicBezTo>
                  <a:pt x="695" y="161"/>
                  <a:pt x="695" y="161"/>
                  <a:pt x="695" y="161"/>
                </a:cubicBezTo>
                <a:cubicBezTo>
                  <a:pt x="706" y="139"/>
                  <a:pt x="706" y="139"/>
                  <a:pt x="706" y="139"/>
                </a:cubicBezTo>
                <a:cubicBezTo>
                  <a:pt x="708" y="140"/>
                  <a:pt x="710" y="141"/>
                  <a:pt x="712" y="142"/>
                </a:cubicBezTo>
                <a:cubicBezTo>
                  <a:pt x="701" y="164"/>
                  <a:pt x="701" y="164"/>
                  <a:pt x="701" y="164"/>
                </a:cubicBezTo>
                <a:cubicBezTo>
                  <a:pt x="706" y="167"/>
                  <a:pt x="706" y="167"/>
                  <a:pt x="706" y="167"/>
                </a:cubicBezTo>
                <a:cubicBezTo>
                  <a:pt x="718" y="145"/>
                  <a:pt x="718" y="145"/>
                  <a:pt x="718" y="145"/>
                </a:cubicBezTo>
                <a:cubicBezTo>
                  <a:pt x="720" y="146"/>
                  <a:pt x="721" y="147"/>
                  <a:pt x="723" y="148"/>
                </a:cubicBezTo>
                <a:cubicBezTo>
                  <a:pt x="711" y="169"/>
                  <a:pt x="711" y="169"/>
                  <a:pt x="711" y="169"/>
                </a:cubicBezTo>
                <a:cubicBezTo>
                  <a:pt x="717" y="172"/>
                  <a:pt x="717" y="172"/>
                  <a:pt x="717" y="172"/>
                </a:cubicBezTo>
                <a:cubicBezTo>
                  <a:pt x="729" y="152"/>
                  <a:pt x="729" y="152"/>
                  <a:pt x="729" y="152"/>
                </a:cubicBezTo>
                <a:cubicBezTo>
                  <a:pt x="731" y="153"/>
                  <a:pt x="733" y="154"/>
                  <a:pt x="734" y="155"/>
                </a:cubicBezTo>
                <a:cubicBezTo>
                  <a:pt x="722" y="175"/>
                  <a:pt x="722" y="175"/>
                  <a:pt x="722" y="175"/>
                </a:cubicBezTo>
                <a:cubicBezTo>
                  <a:pt x="727" y="179"/>
                  <a:pt x="727" y="179"/>
                  <a:pt x="727" y="179"/>
                </a:cubicBezTo>
                <a:cubicBezTo>
                  <a:pt x="740" y="158"/>
                  <a:pt x="740" y="158"/>
                  <a:pt x="740" y="158"/>
                </a:cubicBezTo>
                <a:cubicBezTo>
                  <a:pt x="742" y="159"/>
                  <a:pt x="743" y="161"/>
                  <a:pt x="745" y="162"/>
                </a:cubicBezTo>
                <a:cubicBezTo>
                  <a:pt x="732" y="182"/>
                  <a:pt x="732" y="182"/>
                  <a:pt x="732" y="182"/>
                </a:cubicBezTo>
                <a:cubicBezTo>
                  <a:pt x="737" y="185"/>
                  <a:pt x="737" y="185"/>
                  <a:pt x="737" y="185"/>
                </a:cubicBezTo>
                <a:cubicBezTo>
                  <a:pt x="751" y="165"/>
                  <a:pt x="751" y="165"/>
                  <a:pt x="751" y="165"/>
                </a:cubicBezTo>
                <a:cubicBezTo>
                  <a:pt x="752" y="166"/>
                  <a:pt x="754" y="168"/>
                  <a:pt x="756" y="169"/>
                </a:cubicBezTo>
                <a:cubicBezTo>
                  <a:pt x="742" y="189"/>
                  <a:pt x="742" y="189"/>
                  <a:pt x="742" y="189"/>
                </a:cubicBezTo>
                <a:cubicBezTo>
                  <a:pt x="747" y="192"/>
                  <a:pt x="747" y="192"/>
                  <a:pt x="747" y="192"/>
                </a:cubicBezTo>
                <a:cubicBezTo>
                  <a:pt x="761" y="173"/>
                  <a:pt x="761" y="173"/>
                  <a:pt x="761" y="173"/>
                </a:cubicBezTo>
                <a:cubicBezTo>
                  <a:pt x="763" y="174"/>
                  <a:pt x="765" y="175"/>
                  <a:pt x="766" y="176"/>
                </a:cubicBezTo>
                <a:cubicBezTo>
                  <a:pt x="752" y="196"/>
                  <a:pt x="752" y="196"/>
                  <a:pt x="752" y="196"/>
                </a:cubicBezTo>
                <a:cubicBezTo>
                  <a:pt x="757" y="199"/>
                  <a:pt x="757" y="199"/>
                  <a:pt x="757" y="199"/>
                </a:cubicBezTo>
                <a:cubicBezTo>
                  <a:pt x="771" y="180"/>
                  <a:pt x="771" y="180"/>
                  <a:pt x="771" y="180"/>
                </a:cubicBezTo>
                <a:cubicBezTo>
                  <a:pt x="773" y="182"/>
                  <a:pt x="775" y="183"/>
                  <a:pt x="776" y="184"/>
                </a:cubicBezTo>
                <a:cubicBezTo>
                  <a:pt x="761" y="203"/>
                  <a:pt x="761" y="203"/>
                  <a:pt x="761" y="203"/>
                </a:cubicBezTo>
                <a:cubicBezTo>
                  <a:pt x="766" y="207"/>
                  <a:pt x="766" y="207"/>
                  <a:pt x="766" y="207"/>
                </a:cubicBezTo>
                <a:cubicBezTo>
                  <a:pt x="782" y="188"/>
                  <a:pt x="782" y="188"/>
                  <a:pt x="782" y="188"/>
                </a:cubicBezTo>
                <a:cubicBezTo>
                  <a:pt x="783" y="189"/>
                  <a:pt x="785" y="191"/>
                  <a:pt x="786" y="192"/>
                </a:cubicBezTo>
                <a:cubicBezTo>
                  <a:pt x="771" y="211"/>
                  <a:pt x="771" y="211"/>
                  <a:pt x="771" y="211"/>
                </a:cubicBezTo>
                <a:cubicBezTo>
                  <a:pt x="776" y="215"/>
                  <a:pt x="776" y="215"/>
                  <a:pt x="776" y="215"/>
                </a:cubicBezTo>
                <a:cubicBezTo>
                  <a:pt x="791" y="196"/>
                  <a:pt x="791" y="196"/>
                  <a:pt x="791" y="196"/>
                </a:cubicBezTo>
                <a:cubicBezTo>
                  <a:pt x="793" y="198"/>
                  <a:pt x="795" y="199"/>
                  <a:pt x="796" y="201"/>
                </a:cubicBezTo>
                <a:cubicBezTo>
                  <a:pt x="780" y="219"/>
                  <a:pt x="780" y="219"/>
                  <a:pt x="780" y="219"/>
                </a:cubicBezTo>
                <a:cubicBezTo>
                  <a:pt x="785" y="223"/>
                  <a:pt x="785" y="223"/>
                  <a:pt x="785" y="223"/>
                </a:cubicBezTo>
                <a:cubicBezTo>
                  <a:pt x="801" y="205"/>
                  <a:pt x="801" y="205"/>
                  <a:pt x="801" y="205"/>
                </a:cubicBezTo>
                <a:cubicBezTo>
                  <a:pt x="802" y="206"/>
                  <a:pt x="804" y="208"/>
                  <a:pt x="806" y="209"/>
                </a:cubicBezTo>
                <a:cubicBezTo>
                  <a:pt x="789" y="227"/>
                  <a:pt x="789" y="227"/>
                  <a:pt x="789" y="227"/>
                </a:cubicBezTo>
                <a:cubicBezTo>
                  <a:pt x="793" y="231"/>
                  <a:pt x="793" y="231"/>
                  <a:pt x="793" y="231"/>
                </a:cubicBezTo>
                <a:cubicBezTo>
                  <a:pt x="810" y="214"/>
                  <a:pt x="810" y="214"/>
                  <a:pt x="810" y="214"/>
                </a:cubicBezTo>
                <a:cubicBezTo>
                  <a:pt x="812" y="215"/>
                  <a:pt x="813" y="217"/>
                  <a:pt x="815" y="218"/>
                </a:cubicBezTo>
                <a:cubicBezTo>
                  <a:pt x="798" y="235"/>
                  <a:pt x="798" y="235"/>
                  <a:pt x="798" y="235"/>
                </a:cubicBezTo>
                <a:cubicBezTo>
                  <a:pt x="802" y="240"/>
                  <a:pt x="802" y="240"/>
                  <a:pt x="802" y="240"/>
                </a:cubicBezTo>
                <a:cubicBezTo>
                  <a:pt x="819" y="223"/>
                  <a:pt x="819" y="223"/>
                  <a:pt x="819" y="223"/>
                </a:cubicBezTo>
                <a:cubicBezTo>
                  <a:pt x="821" y="224"/>
                  <a:pt x="822" y="226"/>
                  <a:pt x="824" y="227"/>
                </a:cubicBezTo>
                <a:cubicBezTo>
                  <a:pt x="806" y="244"/>
                  <a:pt x="806" y="244"/>
                  <a:pt x="806" y="244"/>
                </a:cubicBezTo>
                <a:cubicBezTo>
                  <a:pt x="810" y="248"/>
                  <a:pt x="810" y="248"/>
                  <a:pt x="810" y="248"/>
                </a:cubicBezTo>
                <a:cubicBezTo>
                  <a:pt x="828" y="232"/>
                  <a:pt x="828" y="232"/>
                  <a:pt x="828" y="232"/>
                </a:cubicBezTo>
                <a:cubicBezTo>
                  <a:pt x="829" y="234"/>
                  <a:pt x="831" y="235"/>
                  <a:pt x="832" y="237"/>
                </a:cubicBezTo>
                <a:cubicBezTo>
                  <a:pt x="814" y="253"/>
                  <a:pt x="814" y="253"/>
                  <a:pt x="814" y="253"/>
                </a:cubicBezTo>
                <a:cubicBezTo>
                  <a:pt x="818" y="257"/>
                  <a:pt x="818" y="257"/>
                  <a:pt x="818" y="257"/>
                </a:cubicBezTo>
                <a:cubicBezTo>
                  <a:pt x="837" y="242"/>
                  <a:pt x="837" y="242"/>
                  <a:pt x="837" y="242"/>
                </a:cubicBezTo>
                <a:cubicBezTo>
                  <a:pt x="838" y="243"/>
                  <a:pt x="839" y="245"/>
                  <a:pt x="841" y="246"/>
                </a:cubicBezTo>
                <a:cubicBezTo>
                  <a:pt x="822" y="262"/>
                  <a:pt x="822" y="262"/>
                  <a:pt x="822" y="262"/>
                </a:cubicBezTo>
                <a:cubicBezTo>
                  <a:pt x="826" y="267"/>
                  <a:pt x="826" y="267"/>
                  <a:pt x="826" y="267"/>
                </a:cubicBezTo>
                <a:cubicBezTo>
                  <a:pt x="845" y="252"/>
                  <a:pt x="845" y="252"/>
                  <a:pt x="845" y="252"/>
                </a:cubicBezTo>
                <a:cubicBezTo>
                  <a:pt x="846" y="253"/>
                  <a:pt x="847" y="255"/>
                  <a:pt x="849" y="256"/>
                </a:cubicBezTo>
                <a:cubicBezTo>
                  <a:pt x="830" y="271"/>
                  <a:pt x="830" y="271"/>
                  <a:pt x="830" y="271"/>
                </a:cubicBezTo>
                <a:cubicBezTo>
                  <a:pt x="833" y="276"/>
                  <a:pt x="833" y="276"/>
                  <a:pt x="833" y="276"/>
                </a:cubicBezTo>
                <a:cubicBezTo>
                  <a:pt x="853" y="262"/>
                  <a:pt x="853" y="262"/>
                  <a:pt x="853" y="262"/>
                </a:cubicBezTo>
                <a:cubicBezTo>
                  <a:pt x="854" y="263"/>
                  <a:pt x="855" y="265"/>
                  <a:pt x="856" y="267"/>
                </a:cubicBezTo>
                <a:cubicBezTo>
                  <a:pt x="837" y="281"/>
                  <a:pt x="837" y="281"/>
                  <a:pt x="837" y="281"/>
                </a:cubicBezTo>
                <a:cubicBezTo>
                  <a:pt x="841" y="286"/>
                  <a:pt x="841" y="286"/>
                  <a:pt x="841" y="286"/>
                </a:cubicBezTo>
                <a:cubicBezTo>
                  <a:pt x="860" y="272"/>
                  <a:pt x="860" y="272"/>
                  <a:pt x="860" y="272"/>
                </a:cubicBezTo>
                <a:cubicBezTo>
                  <a:pt x="861" y="274"/>
                  <a:pt x="863" y="275"/>
                  <a:pt x="864" y="277"/>
                </a:cubicBezTo>
                <a:cubicBezTo>
                  <a:pt x="844" y="291"/>
                  <a:pt x="844" y="291"/>
                  <a:pt x="844" y="291"/>
                </a:cubicBezTo>
                <a:cubicBezTo>
                  <a:pt x="845" y="292"/>
                  <a:pt x="845" y="292"/>
                  <a:pt x="845" y="292"/>
                </a:cubicBezTo>
                <a:cubicBezTo>
                  <a:pt x="845" y="293"/>
                  <a:pt x="847" y="296"/>
                  <a:pt x="847" y="296"/>
                </a:cubicBezTo>
                <a:cubicBezTo>
                  <a:pt x="868" y="282"/>
                  <a:pt x="868" y="282"/>
                  <a:pt x="868" y="282"/>
                </a:cubicBezTo>
                <a:cubicBezTo>
                  <a:pt x="869" y="284"/>
                  <a:pt x="870" y="286"/>
                  <a:pt x="871" y="288"/>
                </a:cubicBezTo>
                <a:cubicBezTo>
                  <a:pt x="851" y="301"/>
                  <a:pt x="851" y="301"/>
                  <a:pt x="851" y="301"/>
                </a:cubicBezTo>
                <a:cubicBezTo>
                  <a:pt x="854" y="306"/>
                  <a:pt x="854" y="306"/>
                  <a:pt x="854" y="306"/>
                </a:cubicBezTo>
                <a:cubicBezTo>
                  <a:pt x="874" y="293"/>
                  <a:pt x="874" y="293"/>
                  <a:pt x="874" y="293"/>
                </a:cubicBezTo>
                <a:cubicBezTo>
                  <a:pt x="876" y="295"/>
                  <a:pt x="877" y="297"/>
                  <a:pt x="878" y="298"/>
                </a:cubicBezTo>
                <a:cubicBezTo>
                  <a:pt x="857" y="311"/>
                  <a:pt x="857" y="311"/>
                  <a:pt x="857" y="311"/>
                </a:cubicBezTo>
                <a:cubicBezTo>
                  <a:pt x="860" y="316"/>
                  <a:pt x="860" y="316"/>
                  <a:pt x="860" y="316"/>
                </a:cubicBezTo>
                <a:cubicBezTo>
                  <a:pt x="881" y="304"/>
                  <a:pt x="881" y="304"/>
                  <a:pt x="881" y="304"/>
                </a:cubicBezTo>
                <a:cubicBezTo>
                  <a:pt x="882" y="306"/>
                  <a:pt x="883" y="308"/>
                  <a:pt x="884" y="309"/>
                </a:cubicBezTo>
                <a:cubicBezTo>
                  <a:pt x="863" y="321"/>
                  <a:pt x="863" y="321"/>
                  <a:pt x="863" y="321"/>
                </a:cubicBezTo>
                <a:cubicBezTo>
                  <a:pt x="866" y="327"/>
                  <a:pt x="866" y="327"/>
                  <a:pt x="866" y="327"/>
                </a:cubicBezTo>
                <a:cubicBezTo>
                  <a:pt x="887" y="315"/>
                  <a:pt x="887" y="315"/>
                  <a:pt x="887" y="315"/>
                </a:cubicBezTo>
                <a:cubicBezTo>
                  <a:pt x="888" y="317"/>
                  <a:pt x="889" y="319"/>
                  <a:pt x="890" y="321"/>
                </a:cubicBezTo>
                <a:cubicBezTo>
                  <a:pt x="869" y="332"/>
                  <a:pt x="869" y="332"/>
                  <a:pt x="869" y="332"/>
                </a:cubicBezTo>
                <a:cubicBezTo>
                  <a:pt x="872" y="338"/>
                  <a:pt x="872" y="338"/>
                  <a:pt x="872" y="338"/>
                </a:cubicBezTo>
                <a:cubicBezTo>
                  <a:pt x="893" y="326"/>
                  <a:pt x="893" y="326"/>
                  <a:pt x="893" y="326"/>
                </a:cubicBezTo>
                <a:cubicBezTo>
                  <a:pt x="894" y="328"/>
                  <a:pt x="895" y="330"/>
                  <a:pt x="896" y="332"/>
                </a:cubicBezTo>
                <a:cubicBezTo>
                  <a:pt x="874" y="343"/>
                  <a:pt x="874" y="343"/>
                  <a:pt x="874" y="343"/>
                </a:cubicBezTo>
                <a:cubicBezTo>
                  <a:pt x="877" y="348"/>
                  <a:pt x="877" y="348"/>
                  <a:pt x="877" y="348"/>
                </a:cubicBezTo>
                <a:cubicBezTo>
                  <a:pt x="899" y="338"/>
                  <a:pt x="899" y="338"/>
                  <a:pt x="899" y="338"/>
                </a:cubicBezTo>
                <a:cubicBezTo>
                  <a:pt x="900" y="340"/>
                  <a:pt x="901" y="342"/>
                  <a:pt x="902" y="344"/>
                </a:cubicBezTo>
                <a:cubicBezTo>
                  <a:pt x="880" y="354"/>
                  <a:pt x="880" y="354"/>
                  <a:pt x="880" y="354"/>
                </a:cubicBezTo>
                <a:cubicBezTo>
                  <a:pt x="880" y="355"/>
                  <a:pt x="880" y="355"/>
                  <a:pt x="880" y="355"/>
                </a:cubicBezTo>
                <a:cubicBezTo>
                  <a:pt x="881" y="356"/>
                  <a:pt x="882" y="359"/>
                  <a:pt x="882" y="359"/>
                </a:cubicBezTo>
                <a:cubicBezTo>
                  <a:pt x="904" y="350"/>
                  <a:pt x="904" y="350"/>
                  <a:pt x="904" y="350"/>
                </a:cubicBezTo>
                <a:cubicBezTo>
                  <a:pt x="905" y="351"/>
                  <a:pt x="906" y="353"/>
                  <a:pt x="907" y="355"/>
                </a:cubicBezTo>
                <a:cubicBezTo>
                  <a:pt x="884" y="365"/>
                  <a:pt x="884" y="365"/>
                  <a:pt x="884" y="365"/>
                </a:cubicBezTo>
                <a:cubicBezTo>
                  <a:pt x="887" y="370"/>
                  <a:pt x="887" y="370"/>
                  <a:pt x="887" y="370"/>
                </a:cubicBezTo>
                <a:cubicBezTo>
                  <a:pt x="909" y="361"/>
                  <a:pt x="909" y="361"/>
                  <a:pt x="909" y="361"/>
                </a:cubicBezTo>
                <a:cubicBezTo>
                  <a:pt x="910" y="363"/>
                  <a:pt x="911" y="365"/>
                  <a:pt x="912" y="367"/>
                </a:cubicBezTo>
                <a:cubicBezTo>
                  <a:pt x="889" y="376"/>
                  <a:pt x="889" y="376"/>
                  <a:pt x="889" y="376"/>
                </a:cubicBezTo>
                <a:cubicBezTo>
                  <a:pt x="891" y="382"/>
                  <a:pt x="891" y="382"/>
                  <a:pt x="891" y="382"/>
                </a:cubicBezTo>
                <a:cubicBezTo>
                  <a:pt x="914" y="373"/>
                  <a:pt x="914" y="373"/>
                  <a:pt x="914" y="373"/>
                </a:cubicBezTo>
                <a:cubicBezTo>
                  <a:pt x="915" y="375"/>
                  <a:pt x="915" y="377"/>
                  <a:pt x="916" y="379"/>
                </a:cubicBezTo>
                <a:cubicBezTo>
                  <a:pt x="893" y="387"/>
                  <a:pt x="893" y="387"/>
                  <a:pt x="893" y="387"/>
                </a:cubicBezTo>
                <a:cubicBezTo>
                  <a:pt x="895" y="393"/>
                  <a:pt x="895" y="393"/>
                  <a:pt x="895" y="393"/>
                </a:cubicBezTo>
                <a:cubicBezTo>
                  <a:pt x="918" y="385"/>
                  <a:pt x="918" y="385"/>
                  <a:pt x="918" y="385"/>
                </a:cubicBezTo>
                <a:cubicBezTo>
                  <a:pt x="919" y="387"/>
                  <a:pt x="919" y="389"/>
                  <a:pt x="920" y="391"/>
                </a:cubicBezTo>
                <a:cubicBezTo>
                  <a:pt x="897" y="399"/>
                  <a:pt x="897" y="399"/>
                  <a:pt x="897" y="399"/>
                </a:cubicBezTo>
                <a:cubicBezTo>
                  <a:pt x="899" y="405"/>
                  <a:pt x="899" y="405"/>
                  <a:pt x="899" y="405"/>
                </a:cubicBezTo>
                <a:cubicBezTo>
                  <a:pt x="922" y="398"/>
                  <a:pt x="922" y="398"/>
                  <a:pt x="922" y="398"/>
                </a:cubicBezTo>
                <a:cubicBezTo>
                  <a:pt x="922" y="400"/>
                  <a:pt x="923" y="402"/>
                  <a:pt x="924" y="404"/>
                </a:cubicBezTo>
                <a:cubicBezTo>
                  <a:pt x="900" y="410"/>
                  <a:pt x="900" y="410"/>
                  <a:pt x="900" y="410"/>
                </a:cubicBezTo>
                <a:cubicBezTo>
                  <a:pt x="901" y="411"/>
                  <a:pt x="901" y="411"/>
                  <a:pt x="901" y="411"/>
                </a:cubicBezTo>
                <a:cubicBezTo>
                  <a:pt x="901" y="413"/>
                  <a:pt x="901" y="414"/>
                  <a:pt x="902" y="415"/>
                </a:cubicBezTo>
                <a:cubicBezTo>
                  <a:pt x="902" y="416"/>
                  <a:pt x="902" y="416"/>
                  <a:pt x="902" y="416"/>
                </a:cubicBezTo>
                <a:cubicBezTo>
                  <a:pt x="925" y="410"/>
                  <a:pt x="925" y="410"/>
                  <a:pt x="925" y="410"/>
                </a:cubicBezTo>
                <a:cubicBezTo>
                  <a:pt x="926" y="412"/>
                  <a:pt x="926" y="414"/>
                  <a:pt x="927" y="416"/>
                </a:cubicBezTo>
                <a:cubicBezTo>
                  <a:pt x="903" y="422"/>
                  <a:pt x="903" y="422"/>
                  <a:pt x="903" y="422"/>
                </a:cubicBezTo>
                <a:cubicBezTo>
                  <a:pt x="905" y="428"/>
                  <a:pt x="905" y="428"/>
                  <a:pt x="905" y="428"/>
                </a:cubicBezTo>
                <a:cubicBezTo>
                  <a:pt x="928" y="422"/>
                  <a:pt x="928" y="422"/>
                  <a:pt x="928" y="422"/>
                </a:cubicBezTo>
                <a:cubicBezTo>
                  <a:pt x="929" y="424"/>
                  <a:pt x="929" y="427"/>
                  <a:pt x="930" y="429"/>
                </a:cubicBezTo>
                <a:cubicBezTo>
                  <a:pt x="906" y="434"/>
                  <a:pt x="906" y="434"/>
                  <a:pt x="906" y="434"/>
                </a:cubicBezTo>
                <a:cubicBezTo>
                  <a:pt x="907" y="440"/>
                  <a:pt x="907" y="440"/>
                  <a:pt x="907" y="440"/>
                </a:cubicBezTo>
                <a:cubicBezTo>
                  <a:pt x="931" y="435"/>
                  <a:pt x="931" y="435"/>
                  <a:pt x="931" y="435"/>
                </a:cubicBezTo>
                <a:cubicBezTo>
                  <a:pt x="932" y="437"/>
                  <a:pt x="932" y="439"/>
                  <a:pt x="932" y="441"/>
                </a:cubicBezTo>
                <a:cubicBezTo>
                  <a:pt x="908" y="445"/>
                  <a:pt x="908" y="445"/>
                  <a:pt x="908" y="445"/>
                </a:cubicBezTo>
                <a:cubicBezTo>
                  <a:pt x="910" y="452"/>
                  <a:pt x="910" y="452"/>
                  <a:pt x="910" y="452"/>
                </a:cubicBezTo>
                <a:cubicBezTo>
                  <a:pt x="934" y="448"/>
                  <a:pt x="934" y="448"/>
                  <a:pt x="934" y="448"/>
                </a:cubicBezTo>
                <a:cubicBezTo>
                  <a:pt x="934" y="450"/>
                  <a:pt x="934" y="452"/>
                  <a:pt x="935" y="454"/>
                </a:cubicBezTo>
                <a:cubicBezTo>
                  <a:pt x="910" y="457"/>
                  <a:pt x="910" y="457"/>
                  <a:pt x="910" y="457"/>
                </a:cubicBezTo>
                <a:cubicBezTo>
                  <a:pt x="911" y="464"/>
                  <a:pt x="911" y="464"/>
                  <a:pt x="911" y="464"/>
                </a:cubicBezTo>
                <a:cubicBezTo>
                  <a:pt x="935" y="460"/>
                  <a:pt x="935" y="460"/>
                  <a:pt x="935" y="460"/>
                </a:cubicBezTo>
                <a:cubicBezTo>
                  <a:pt x="936" y="462"/>
                  <a:pt x="936" y="464"/>
                  <a:pt x="936" y="466"/>
                </a:cubicBezTo>
                <a:cubicBezTo>
                  <a:pt x="912" y="469"/>
                  <a:pt x="912" y="469"/>
                  <a:pt x="912" y="469"/>
                </a:cubicBezTo>
                <a:cubicBezTo>
                  <a:pt x="913" y="476"/>
                  <a:pt x="913" y="476"/>
                  <a:pt x="913" y="476"/>
                </a:cubicBezTo>
                <a:cubicBezTo>
                  <a:pt x="937" y="473"/>
                  <a:pt x="937" y="473"/>
                  <a:pt x="937" y="473"/>
                </a:cubicBezTo>
                <a:cubicBezTo>
                  <a:pt x="937" y="475"/>
                  <a:pt x="937" y="477"/>
                  <a:pt x="938" y="479"/>
                </a:cubicBezTo>
                <a:cubicBezTo>
                  <a:pt x="913" y="481"/>
                  <a:pt x="913" y="481"/>
                  <a:pt x="913" y="481"/>
                </a:cubicBezTo>
                <a:cubicBezTo>
                  <a:pt x="914" y="488"/>
                  <a:pt x="914" y="488"/>
                  <a:pt x="914" y="488"/>
                </a:cubicBezTo>
                <a:cubicBezTo>
                  <a:pt x="938" y="486"/>
                  <a:pt x="938" y="486"/>
                  <a:pt x="938" y="486"/>
                </a:cubicBezTo>
                <a:cubicBezTo>
                  <a:pt x="938" y="488"/>
                  <a:pt x="939" y="490"/>
                  <a:pt x="939" y="492"/>
                </a:cubicBezTo>
                <a:cubicBezTo>
                  <a:pt x="914" y="493"/>
                  <a:pt x="914" y="493"/>
                  <a:pt x="914" y="493"/>
                </a:cubicBezTo>
                <a:cubicBezTo>
                  <a:pt x="915" y="500"/>
                  <a:pt x="915" y="500"/>
                  <a:pt x="915" y="500"/>
                </a:cubicBezTo>
                <a:cubicBezTo>
                  <a:pt x="939" y="499"/>
                  <a:pt x="939" y="499"/>
                  <a:pt x="939" y="499"/>
                </a:cubicBezTo>
                <a:cubicBezTo>
                  <a:pt x="939" y="501"/>
                  <a:pt x="939" y="503"/>
                  <a:pt x="939" y="505"/>
                </a:cubicBezTo>
                <a:cubicBezTo>
                  <a:pt x="915" y="506"/>
                  <a:pt x="915" y="506"/>
                  <a:pt x="915" y="506"/>
                </a:cubicBezTo>
                <a:cubicBezTo>
                  <a:pt x="915" y="512"/>
                  <a:pt x="915" y="512"/>
                  <a:pt x="915" y="512"/>
                </a:cubicBezTo>
                <a:cubicBezTo>
                  <a:pt x="939" y="511"/>
                  <a:pt x="939" y="511"/>
                  <a:pt x="939" y="511"/>
                </a:cubicBezTo>
                <a:cubicBezTo>
                  <a:pt x="940" y="513"/>
                  <a:pt x="940" y="516"/>
                  <a:pt x="940" y="518"/>
                </a:cubicBezTo>
                <a:cubicBezTo>
                  <a:pt x="915" y="518"/>
                  <a:pt x="915" y="518"/>
                  <a:pt x="915" y="518"/>
                </a:cubicBezTo>
                <a:cubicBezTo>
                  <a:pt x="915" y="524"/>
                  <a:pt x="915" y="524"/>
                  <a:pt x="915" y="524"/>
                </a:cubicBezTo>
                <a:cubicBezTo>
                  <a:pt x="940" y="525"/>
                  <a:pt x="940" y="525"/>
                  <a:pt x="940" y="525"/>
                </a:cubicBezTo>
                <a:cubicBezTo>
                  <a:pt x="939" y="527"/>
                  <a:pt x="939" y="529"/>
                  <a:pt x="939" y="531"/>
                </a:cubicBezTo>
                <a:cubicBezTo>
                  <a:pt x="915" y="530"/>
                  <a:pt x="915" y="530"/>
                  <a:pt x="915" y="530"/>
                </a:cubicBezTo>
                <a:cubicBezTo>
                  <a:pt x="915" y="537"/>
                  <a:pt x="915" y="537"/>
                  <a:pt x="915" y="537"/>
                </a:cubicBezTo>
                <a:cubicBezTo>
                  <a:pt x="939" y="538"/>
                  <a:pt x="939" y="538"/>
                  <a:pt x="939" y="538"/>
                </a:cubicBezTo>
                <a:cubicBezTo>
                  <a:pt x="939" y="540"/>
                  <a:pt x="939" y="542"/>
                  <a:pt x="939" y="544"/>
                </a:cubicBezTo>
                <a:cubicBezTo>
                  <a:pt x="915" y="542"/>
                  <a:pt x="915" y="542"/>
                  <a:pt x="915" y="542"/>
                </a:cubicBezTo>
                <a:cubicBezTo>
                  <a:pt x="914" y="549"/>
                  <a:pt x="914" y="549"/>
                  <a:pt x="914" y="549"/>
                </a:cubicBezTo>
                <a:cubicBezTo>
                  <a:pt x="938" y="550"/>
                  <a:pt x="938" y="550"/>
                  <a:pt x="938" y="550"/>
                </a:cubicBezTo>
                <a:cubicBezTo>
                  <a:pt x="938" y="552"/>
                  <a:pt x="938" y="554"/>
                  <a:pt x="938" y="557"/>
                </a:cubicBezTo>
                <a:cubicBezTo>
                  <a:pt x="914" y="554"/>
                  <a:pt x="914" y="554"/>
                  <a:pt x="914" y="554"/>
                </a:cubicBezTo>
                <a:cubicBezTo>
                  <a:pt x="913" y="561"/>
                  <a:pt x="913" y="561"/>
                  <a:pt x="913" y="561"/>
                </a:cubicBezTo>
                <a:cubicBezTo>
                  <a:pt x="937" y="563"/>
                  <a:pt x="937" y="563"/>
                  <a:pt x="937" y="563"/>
                </a:cubicBezTo>
                <a:cubicBezTo>
                  <a:pt x="937" y="565"/>
                  <a:pt x="937" y="567"/>
                  <a:pt x="937" y="569"/>
                </a:cubicBezTo>
                <a:cubicBezTo>
                  <a:pt x="912" y="566"/>
                  <a:pt x="912" y="566"/>
                  <a:pt x="912" y="566"/>
                </a:cubicBezTo>
                <a:cubicBezTo>
                  <a:pt x="912" y="573"/>
                  <a:pt x="912" y="573"/>
                  <a:pt x="912" y="573"/>
                </a:cubicBezTo>
                <a:cubicBezTo>
                  <a:pt x="936" y="576"/>
                  <a:pt x="936" y="576"/>
                  <a:pt x="936" y="576"/>
                </a:cubicBezTo>
                <a:cubicBezTo>
                  <a:pt x="936" y="578"/>
                  <a:pt x="935" y="580"/>
                  <a:pt x="935" y="582"/>
                </a:cubicBezTo>
                <a:cubicBezTo>
                  <a:pt x="911" y="578"/>
                  <a:pt x="911" y="578"/>
                  <a:pt x="911" y="578"/>
                </a:cubicBezTo>
                <a:cubicBezTo>
                  <a:pt x="910" y="585"/>
                  <a:pt x="910" y="585"/>
                  <a:pt x="910" y="585"/>
                </a:cubicBezTo>
                <a:cubicBezTo>
                  <a:pt x="934" y="589"/>
                  <a:pt x="934" y="589"/>
                  <a:pt x="934" y="589"/>
                </a:cubicBezTo>
                <a:cubicBezTo>
                  <a:pt x="934" y="591"/>
                  <a:pt x="933" y="593"/>
                  <a:pt x="933" y="595"/>
                </a:cubicBezTo>
                <a:cubicBezTo>
                  <a:pt x="909" y="590"/>
                  <a:pt x="909" y="590"/>
                  <a:pt x="909" y="590"/>
                </a:cubicBezTo>
                <a:cubicBezTo>
                  <a:pt x="908" y="597"/>
                  <a:pt x="908" y="597"/>
                  <a:pt x="908" y="597"/>
                </a:cubicBezTo>
                <a:cubicBezTo>
                  <a:pt x="932" y="601"/>
                  <a:pt x="932" y="601"/>
                  <a:pt x="932" y="601"/>
                </a:cubicBezTo>
                <a:cubicBezTo>
                  <a:pt x="931" y="603"/>
                  <a:pt x="931" y="605"/>
                  <a:pt x="930" y="607"/>
                </a:cubicBezTo>
                <a:cubicBezTo>
                  <a:pt x="907" y="602"/>
                  <a:pt x="907" y="602"/>
                  <a:pt x="907" y="602"/>
                </a:cubicBezTo>
                <a:cubicBezTo>
                  <a:pt x="905" y="608"/>
                  <a:pt x="905" y="608"/>
                  <a:pt x="905" y="608"/>
                </a:cubicBezTo>
                <a:cubicBezTo>
                  <a:pt x="929" y="614"/>
                  <a:pt x="929" y="614"/>
                  <a:pt x="929" y="614"/>
                </a:cubicBezTo>
                <a:cubicBezTo>
                  <a:pt x="929" y="616"/>
                  <a:pt x="928" y="618"/>
                  <a:pt x="928" y="620"/>
                </a:cubicBezTo>
                <a:cubicBezTo>
                  <a:pt x="904" y="614"/>
                  <a:pt x="904" y="614"/>
                  <a:pt x="904" y="614"/>
                </a:cubicBezTo>
                <a:cubicBezTo>
                  <a:pt x="902" y="620"/>
                  <a:pt x="902" y="620"/>
                  <a:pt x="902" y="620"/>
                </a:cubicBezTo>
                <a:cubicBezTo>
                  <a:pt x="926" y="626"/>
                  <a:pt x="926" y="626"/>
                  <a:pt x="926" y="626"/>
                </a:cubicBezTo>
                <a:cubicBezTo>
                  <a:pt x="925" y="628"/>
                  <a:pt x="925" y="630"/>
                  <a:pt x="924" y="632"/>
                </a:cubicBezTo>
                <a:cubicBezTo>
                  <a:pt x="901" y="626"/>
                  <a:pt x="901" y="626"/>
                  <a:pt x="901" y="626"/>
                </a:cubicBezTo>
                <a:cubicBezTo>
                  <a:pt x="899" y="632"/>
                  <a:pt x="899" y="632"/>
                  <a:pt x="899" y="632"/>
                </a:cubicBezTo>
                <a:cubicBezTo>
                  <a:pt x="923" y="638"/>
                  <a:pt x="923" y="638"/>
                  <a:pt x="923" y="638"/>
                </a:cubicBezTo>
                <a:cubicBezTo>
                  <a:pt x="922" y="641"/>
                  <a:pt x="921" y="643"/>
                  <a:pt x="921" y="645"/>
                </a:cubicBezTo>
                <a:cubicBezTo>
                  <a:pt x="898" y="637"/>
                  <a:pt x="898" y="637"/>
                  <a:pt x="898" y="637"/>
                </a:cubicBezTo>
                <a:cubicBezTo>
                  <a:pt x="896" y="643"/>
                  <a:pt x="896" y="643"/>
                  <a:pt x="896" y="643"/>
                </a:cubicBezTo>
                <a:cubicBezTo>
                  <a:pt x="919" y="651"/>
                  <a:pt x="919" y="651"/>
                  <a:pt x="919" y="651"/>
                </a:cubicBezTo>
                <a:cubicBezTo>
                  <a:pt x="918" y="653"/>
                  <a:pt x="918" y="655"/>
                  <a:pt x="917" y="657"/>
                </a:cubicBezTo>
                <a:cubicBezTo>
                  <a:pt x="894" y="649"/>
                  <a:pt x="894" y="649"/>
                  <a:pt x="894" y="649"/>
                </a:cubicBezTo>
                <a:cubicBezTo>
                  <a:pt x="892" y="655"/>
                  <a:pt x="892" y="655"/>
                  <a:pt x="892" y="655"/>
                </a:cubicBezTo>
                <a:cubicBezTo>
                  <a:pt x="915" y="663"/>
                  <a:pt x="915" y="663"/>
                  <a:pt x="915" y="663"/>
                </a:cubicBezTo>
                <a:cubicBezTo>
                  <a:pt x="914" y="665"/>
                  <a:pt x="913" y="667"/>
                  <a:pt x="912" y="669"/>
                </a:cubicBezTo>
                <a:cubicBezTo>
                  <a:pt x="890" y="660"/>
                  <a:pt x="890" y="660"/>
                  <a:pt x="890" y="660"/>
                </a:cubicBezTo>
                <a:cubicBezTo>
                  <a:pt x="888" y="666"/>
                  <a:pt x="888" y="666"/>
                  <a:pt x="888" y="666"/>
                </a:cubicBezTo>
                <a:cubicBezTo>
                  <a:pt x="910" y="675"/>
                  <a:pt x="910" y="675"/>
                  <a:pt x="910" y="675"/>
                </a:cubicBezTo>
                <a:cubicBezTo>
                  <a:pt x="909" y="677"/>
                  <a:pt x="909" y="679"/>
                  <a:pt x="908" y="681"/>
                </a:cubicBezTo>
                <a:cubicBezTo>
                  <a:pt x="885" y="672"/>
                  <a:pt x="885" y="672"/>
                  <a:pt x="885" y="672"/>
                </a:cubicBezTo>
                <a:cubicBezTo>
                  <a:pt x="883" y="677"/>
                  <a:pt x="883" y="677"/>
                  <a:pt x="883" y="677"/>
                </a:cubicBezTo>
                <a:cubicBezTo>
                  <a:pt x="905" y="687"/>
                  <a:pt x="905" y="687"/>
                  <a:pt x="905" y="687"/>
                </a:cubicBezTo>
                <a:cubicBezTo>
                  <a:pt x="904" y="689"/>
                  <a:pt x="904" y="691"/>
                  <a:pt x="903" y="693"/>
                </a:cubicBezTo>
                <a:cubicBezTo>
                  <a:pt x="882" y="683"/>
                  <a:pt x="882" y="683"/>
                  <a:pt x="882" y="683"/>
                </a:cubicBezTo>
                <a:cubicBezTo>
                  <a:pt x="881" y="683"/>
                  <a:pt x="881" y="683"/>
                  <a:pt x="881" y="683"/>
                </a:cubicBezTo>
                <a:cubicBezTo>
                  <a:pt x="878" y="688"/>
                  <a:pt x="878" y="688"/>
                  <a:pt x="878" y="688"/>
                </a:cubicBezTo>
                <a:cubicBezTo>
                  <a:pt x="900" y="699"/>
                  <a:pt x="900" y="699"/>
                  <a:pt x="900" y="699"/>
                </a:cubicBezTo>
                <a:cubicBezTo>
                  <a:pt x="899" y="701"/>
                  <a:pt x="898" y="702"/>
                  <a:pt x="897" y="704"/>
                </a:cubicBezTo>
                <a:cubicBezTo>
                  <a:pt x="876" y="694"/>
                  <a:pt x="876" y="694"/>
                  <a:pt x="876" y="694"/>
                </a:cubicBezTo>
                <a:cubicBezTo>
                  <a:pt x="873" y="699"/>
                  <a:pt x="873" y="699"/>
                  <a:pt x="873" y="699"/>
                </a:cubicBezTo>
                <a:cubicBezTo>
                  <a:pt x="894" y="710"/>
                  <a:pt x="894" y="710"/>
                  <a:pt x="894" y="710"/>
                </a:cubicBezTo>
                <a:cubicBezTo>
                  <a:pt x="893" y="712"/>
                  <a:pt x="893" y="714"/>
                  <a:pt x="892" y="716"/>
                </a:cubicBezTo>
                <a:cubicBezTo>
                  <a:pt x="870" y="705"/>
                  <a:pt x="870" y="705"/>
                  <a:pt x="870" y="705"/>
                </a:cubicBezTo>
                <a:cubicBezTo>
                  <a:pt x="867" y="710"/>
                  <a:pt x="867" y="710"/>
                  <a:pt x="867" y="710"/>
                </a:cubicBezTo>
                <a:cubicBezTo>
                  <a:pt x="888" y="722"/>
                  <a:pt x="888" y="722"/>
                  <a:pt x="888" y="722"/>
                </a:cubicBezTo>
                <a:cubicBezTo>
                  <a:pt x="887" y="723"/>
                  <a:pt x="886" y="725"/>
                  <a:pt x="885" y="727"/>
                </a:cubicBezTo>
                <a:cubicBezTo>
                  <a:pt x="864" y="715"/>
                  <a:pt x="864" y="715"/>
                  <a:pt x="864" y="715"/>
                </a:cubicBezTo>
                <a:cubicBezTo>
                  <a:pt x="861" y="721"/>
                  <a:pt x="861" y="721"/>
                  <a:pt x="861" y="721"/>
                </a:cubicBezTo>
                <a:cubicBezTo>
                  <a:pt x="882" y="733"/>
                  <a:pt x="882" y="733"/>
                  <a:pt x="882" y="733"/>
                </a:cubicBezTo>
                <a:cubicBezTo>
                  <a:pt x="881" y="735"/>
                  <a:pt x="880" y="736"/>
                  <a:pt x="879" y="738"/>
                </a:cubicBezTo>
                <a:cubicBezTo>
                  <a:pt x="858" y="726"/>
                  <a:pt x="858" y="726"/>
                  <a:pt x="858" y="726"/>
                </a:cubicBezTo>
                <a:cubicBezTo>
                  <a:pt x="855" y="731"/>
                  <a:pt x="855" y="731"/>
                  <a:pt x="855" y="731"/>
                </a:cubicBezTo>
                <a:cubicBezTo>
                  <a:pt x="876" y="744"/>
                  <a:pt x="876" y="744"/>
                  <a:pt x="876" y="744"/>
                </a:cubicBezTo>
                <a:cubicBezTo>
                  <a:pt x="874" y="746"/>
                  <a:pt x="873" y="747"/>
                  <a:pt x="872" y="749"/>
                </a:cubicBezTo>
                <a:cubicBezTo>
                  <a:pt x="852" y="736"/>
                  <a:pt x="852" y="736"/>
                  <a:pt x="852" y="736"/>
                </a:cubicBezTo>
                <a:cubicBezTo>
                  <a:pt x="848" y="741"/>
                  <a:pt x="848" y="741"/>
                  <a:pt x="848" y="741"/>
                </a:cubicBezTo>
                <a:cubicBezTo>
                  <a:pt x="869" y="755"/>
                  <a:pt x="869" y="755"/>
                  <a:pt x="869" y="755"/>
                </a:cubicBezTo>
                <a:cubicBezTo>
                  <a:pt x="867" y="756"/>
                  <a:pt x="866" y="758"/>
                  <a:pt x="865" y="760"/>
                </a:cubicBezTo>
                <a:cubicBezTo>
                  <a:pt x="845" y="746"/>
                  <a:pt x="845" y="746"/>
                  <a:pt x="845" y="746"/>
                </a:cubicBezTo>
                <a:cubicBezTo>
                  <a:pt x="842" y="751"/>
                  <a:pt x="842" y="751"/>
                  <a:pt x="842" y="751"/>
                </a:cubicBezTo>
                <a:cubicBezTo>
                  <a:pt x="861" y="765"/>
                  <a:pt x="861" y="765"/>
                  <a:pt x="861" y="765"/>
                </a:cubicBezTo>
                <a:cubicBezTo>
                  <a:pt x="860" y="767"/>
                  <a:pt x="859" y="769"/>
                  <a:pt x="858" y="770"/>
                </a:cubicBezTo>
                <a:cubicBezTo>
                  <a:pt x="838" y="756"/>
                  <a:pt x="838" y="756"/>
                  <a:pt x="838" y="756"/>
                </a:cubicBezTo>
                <a:cubicBezTo>
                  <a:pt x="834" y="761"/>
                  <a:pt x="834" y="761"/>
                  <a:pt x="834" y="761"/>
                </a:cubicBezTo>
                <a:cubicBezTo>
                  <a:pt x="854" y="775"/>
                  <a:pt x="854" y="775"/>
                  <a:pt x="854" y="775"/>
                </a:cubicBezTo>
                <a:cubicBezTo>
                  <a:pt x="853" y="777"/>
                  <a:pt x="851" y="779"/>
                  <a:pt x="850" y="780"/>
                </a:cubicBezTo>
                <a:cubicBezTo>
                  <a:pt x="831" y="766"/>
                  <a:pt x="831" y="766"/>
                  <a:pt x="831" y="766"/>
                </a:cubicBezTo>
                <a:cubicBezTo>
                  <a:pt x="827" y="771"/>
                  <a:pt x="827" y="771"/>
                  <a:pt x="827" y="771"/>
                </a:cubicBezTo>
                <a:cubicBezTo>
                  <a:pt x="846" y="786"/>
                  <a:pt x="846" y="786"/>
                  <a:pt x="846" y="786"/>
                </a:cubicBezTo>
                <a:cubicBezTo>
                  <a:pt x="845" y="787"/>
                  <a:pt x="843" y="789"/>
                  <a:pt x="842" y="790"/>
                </a:cubicBezTo>
                <a:cubicBezTo>
                  <a:pt x="823" y="775"/>
                  <a:pt x="823" y="775"/>
                  <a:pt x="823" y="775"/>
                </a:cubicBezTo>
                <a:cubicBezTo>
                  <a:pt x="819" y="780"/>
                  <a:pt x="819" y="780"/>
                  <a:pt x="819" y="780"/>
                </a:cubicBezTo>
                <a:cubicBezTo>
                  <a:pt x="838" y="795"/>
                  <a:pt x="838" y="795"/>
                  <a:pt x="838" y="795"/>
                </a:cubicBezTo>
                <a:cubicBezTo>
                  <a:pt x="836" y="797"/>
                  <a:pt x="835" y="799"/>
                  <a:pt x="834" y="800"/>
                </a:cubicBezTo>
                <a:cubicBezTo>
                  <a:pt x="816" y="784"/>
                  <a:pt x="816" y="784"/>
                  <a:pt x="816" y="784"/>
                </a:cubicBezTo>
                <a:cubicBezTo>
                  <a:pt x="811" y="789"/>
                  <a:pt x="811" y="789"/>
                  <a:pt x="811" y="789"/>
                </a:cubicBezTo>
                <a:cubicBezTo>
                  <a:pt x="829" y="805"/>
                  <a:pt x="829" y="805"/>
                  <a:pt x="829" y="805"/>
                </a:cubicBezTo>
                <a:cubicBezTo>
                  <a:pt x="828" y="807"/>
                  <a:pt x="827" y="808"/>
                  <a:pt x="825" y="810"/>
                </a:cubicBezTo>
                <a:cubicBezTo>
                  <a:pt x="807" y="793"/>
                  <a:pt x="807" y="793"/>
                  <a:pt x="807" y="793"/>
                </a:cubicBezTo>
                <a:cubicBezTo>
                  <a:pt x="803" y="798"/>
                  <a:pt x="803" y="798"/>
                  <a:pt x="803" y="798"/>
                </a:cubicBezTo>
                <a:cubicBezTo>
                  <a:pt x="821" y="815"/>
                  <a:pt x="821" y="815"/>
                  <a:pt x="821" y="815"/>
                </a:cubicBezTo>
                <a:cubicBezTo>
                  <a:pt x="819" y="816"/>
                  <a:pt x="818" y="817"/>
                  <a:pt x="816" y="819"/>
                </a:cubicBezTo>
                <a:lnTo>
                  <a:pt x="799" y="802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grpSp>
        <p:nvGrpSpPr>
          <p:cNvPr id="37" name="组合 36"/>
          <p:cNvGrpSpPr/>
          <p:nvPr/>
        </p:nvGrpSpPr>
        <p:grpSpPr>
          <a:xfrm>
            <a:off x="1271035" y="1742455"/>
            <a:ext cx="3164840" cy="3164837"/>
            <a:chOff x="11098213" y="1098550"/>
            <a:chExt cx="4189413" cy="4189413"/>
          </a:xfrm>
        </p:grpSpPr>
        <p:sp>
          <p:nvSpPr>
            <p:cNvPr id="38" name="Freeform 84"/>
            <p:cNvSpPr>
              <a:spLocks noEditPoints="1"/>
            </p:cNvSpPr>
            <p:nvPr/>
          </p:nvSpPr>
          <p:spPr bwMode="auto">
            <a:xfrm>
              <a:off x="11098213" y="1098550"/>
              <a:ext cx="4189413" cy="4035425"/>
            </a:xfrm>
            <a:custGeom>
              <a:avLst/>
              <a:gdLst>
                <a:gd name="T0" fmla="*/ 1028 w 1117"/>
                <a:gd name="T1" fmla="*/ 256 h 1076"/>
                <a:gd name="T2" fmla="*/ 993 w 1117"/>
                <a:gd name="T3" fmla="*/ 278 h 1076"/>
                <a:gd name="T4" fmla="*/ 564 w 1117"/>
                <a:gd name="T5" fmla="*/ 41 h 1076"/>
                <a:gd name="T6" fmla="*/ 565 w 1117"/>
                <a:gd name="T7" fmla="*/ 0 h 1076"/>
                <a:gd name="T8" fmla="*/ 558 w 1117"/>
                <a:gd name="T9" fmla="*/ 0 h 1076"/>
                <a:gd name="T10" fmla="*/ 0 w 1117"/>
                <a:gd name="T11" fmla="*/ 558 h 1076"/>
                <a:gd name="T12" fmla="*/ 193 w 1117"/>
                <a:gd name="T13" fmla="*/ 981 h 1076"/>
                <a:gd name="T14" fmla="*/ 220 w 1117"/>
                <a:gd name="T15" fmla="*/ 950 h 1076"/>
                <a:gd name="T16" fmla="*/ 558 w 1117"/>
                <a:gd name="T17" fmla="*/ 1076 h 1076"/>
                <a:gd name="T18" fmla="*/ 1076 w 1117"/>
                <a:gd name="T19" fmla="*/ 558 h 1076"/>
                <a:gd name="T20" fmla="*/ 1117 w 1117"/>
                <a:gd name="T21" fmla="*/ 558 h 1076"/>
                <a:gd name="T22" fmla="*/ 1028 w 1117"/>
                <a:gd name="T23" fmla="*/ 256 h 1076"/>
                <a:gd name="T24" fmla="*/ 558 w 1117"/>
                <a:gd name="T25" fmla="*/ 1068 h 1076"/>
                <a:gd name="T26" fmla="*/ 49 w 1117"/>
                <a:gd name="T27" fmla="*/ 558 h 1076"/>
                <a:gd name="T28" fmla="*/ 558 w 1117"/>
                <a:gd name="T29" fmla="*/ 49 h 1076"/>
                <a:gd name="T30" fmla="*/ 1067 w 1117"/>
                <a:gd name="T31" fmla="*/ 558 h 1076"/>
                <a:gd name="T32" fmla="*/ 558 w 1117"/>
                <a:gd name="T33" fmla="*/ 1068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17" h="1076">
                  <a:moveTo>
                    <a:pt x="1028" y="256"/>
                  </a:moveTo>
                  <a:cubicBezTo>
                    <a:pt x="993" y="278"/>
                    <a:pt x="993" y="278"/>
                    <a:pt x="993" y="278"/>
                  </a:cubicBezTo>
                  <a:cubicBezTo>
                    <a:pt x="902" y="137"/>
                    <a:pt x="744" y="43"/>
                    <a:pt x="564" y="41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562" y="0"/>
                    <a:pt x="560" y="0"/>
                    <a:pt x="558" y="0"/>
                  </a:cubicBezTo>
                  <a:cubicBezTo>
                    <a:pt x="250" y="0"/>
                    <a:pt x="0" y="250"/>
                    <a:pt x="0" y="558"/>
                  </a:cubicBezTo>
                  <a:cubicBezTo>
                    <a:pt x="0" y="727"/>
                    <a:pt x="75" y="879"/>
                    <a:pt x="193" y="981"/>
                  </a:cubicBezTo>
                  <a:cubicBezTo>
                    <a:pt x="220" y="950"/>
                    <a:pt x="220" y="950"/>
                    <a:pt x="220" y="950"/>
                  </a:cubicBezTo>
                  <a:cubicBezTo>
                    <a:pt x="311" y="1029"/>
                    <a:pt x="429" y="1076"/>
                    <a:pt x="558" y="1076"/>
                  </a:cubicBezTo>
                  <a:cubicBezTo>
                    <a:pt x="844" y="1076"/>
                    <a:pt x="1076" y="844"/>
                    <a:pt x="1076" y="558"/>
                  </a:cubicBezTo>
                  <a:cubicBezTo>
                    <a:pt x="1117" y="558"/>
                    <a:pt x="1117" y="558"/>
                    <a:pt x="1117" y="558"/>
                  </a:cubicBezTo>
                  <a:cubicBezTo>
                    <a:pt x="1117" y="447"/>
                    <a:pt x="1084" y="343"/>
                    <a:pt x="1028" y="256"/>
                  </a:cubicBezTo>
                  <a:close/>
                  <a:moveTo>
                    <a:pt x="558" y="1068"/>
                  </a:moveTo>
                  <a:cubicBezTo>
                    <a:pt x="277" y="1068"/>
                    <a:pt x="49" y="839"/>
                    <a:pt x="49" y="558"/>
                  </a:cubicBezTo>
                  <a:cubicBezTo>
                    <a:pt x="49" y="277"/>
                    <a:pt x="277" y="49"/>
                    <a:pt x="558" y="49"/>
                  </a:cubicBezTo>
                  <a:cubicBezTo>
                    <a:pt x="839" y="49"/>
                    <a:pt x="1067" y="277"/>
                    <a:pt x="1067" y="558"/>
                  </a:cubicBezTo>
                  <a:cubicBezTo>
                    <a:pt x="1067" y="839"/>
                    <a:pt x="839" y="1068"/>
                    <a:pt x="558" y="1068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Freeform 85"/>
            <p:cNvSpPr>
              <a:spLocks/>
            </p:cNvSpPr>
            <p:nvPr/>
          </p:nvSpPr>
          <p:spPr bwMode="auto">
            <a:xfrm>
              <a:off x="13192126" y="4222750"/>
              <a:ext cx="1773238" cy="1065213"/>
            </a:xfrm>
            <a:custGeom>
              <a:avLst/>
              <a:gdLst>
                <a:gd name="T0" fmla="*/ 473 w 473"/>
                <a:gd name="T1" fmla="*/ 22 h 284"/>
                <a:gd name="T2" fmla="*/ 0 w 473"/>
                <a:gd name="T3" fmla="*/ 284 h 284"/>
                <a:gd name="T4" fmla="*/ 0 w 473"/>
                <a:gd name="T5" fmla="*/ 242 h 284"/>
                <a:gd name="T6" fmla="*/ 438 w 473"/>
                <a:gd name="T7" fmla="*/ 0 h 284"/>
                <a:gd name="T8" fmla="*/ 473 w 473"/>
                <a:gd name="T9" fmla="*/ 2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3" h="284">
                  <a:moveTo>
                    <a:pt x="473" y="22"/>
                  </a:moveTo>
                  <a:cubicBezTo>
                    <a:pt x="375" y="179"/>
                    <a:pt x="200" y="284"/>
                    <a:pt x="0" y="284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185" y="242"/>
                    <a:pt x="347" y="145"/>
                    <a:pt x="438" y="0"/>
                  </a:cubicBezTo>
                  <a:lnTo>
                    <a:pt x="473" y="22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99771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6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indefinite" fill="hold" grpId="1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40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1600000">
                                      <p:cBhvr>
                                        <p:cTn id="42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utoUpdateAnimBg="0"/>
      <p:bldP spid="8" grpId="0" bldLvl="0" autoUpdateAnimBg="0"/>
      <p:bldP spid="9" grpId="0" animBg="1"/>
      <p:bldP spid="36" grpId="0" animBg="1"/>
      <p:bldP spid="3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CFAA58A-52B6-4999-B5CB-23CA4449AFAE}"/>
              </a:ext>
            </a:extLst>
          </p:cNvPr>
          <p:cNvSpPr/>
          <p:nvPr/>
        </p:nvSpPr>
        <p:spPr>
          <a:xfrm>
            <a:off x="2325576" y="597411"/>
            <a:ext cx="754084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算法竞赛中的时间复杂度问题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9DAC00-B681-4948-AEAF-D93773D03DC7}"/>
              </a:ext>
            </a:extLst>
          </p:cNvPr>
          <p:cNvSpPr txBox="1"/>
          <p:nvPr/>
        </p:nvSpPr>
        <p:spPr>
          <a:xfrm>
            <a:off x="1197203" y="2950590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在能获得正解的情况下尽可能降低时间复杂度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3F7F3E-077E-4593-9D6C-5D696C893260}"/>
              </a:ext>
            </a:extLst>
          </p:cNvPr>
          <p:cNvSpPr txBox="1"/>
          <p:nvPr/>
        </p:nvSpPr>
        <p:spPr>
          <a:xfrm>
            <a:off x="1197203" y="1941921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解决某问题最重要的是获得正确的输出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D76990C-658D-4B50-9A10-F1DE7EFC07FA}"/>
              </a:ext>
            </a:extLst>
          </p:cNvPr>
          <p:cNvSpPr txBox="1"/>
          <p:nvPr/>
        </p:nvSpPr>
        <p:spPr>
          <a:xfrm>
            <a:off x="1197203" y="3959259"/>
            <a:ext cx="10597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出题人一般会构造特殊数据，使错误时间复杂度的算法时间超限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911C35A-DFD9-45F2-B691-AA230B82771D}"/>
              </a:ext>
            </a:extLst>
          </p:cNvPr>
          <p:cNvSpPr txBox="1"/>
          <p:nvPr/>
        </p:nvSpPr>
        <p:spPr>
          <a:xfrm>
            <a:off x="1183673" y="4967928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需要将最坏情况的时间复杂度尽量降低</a:t>
            </a:r>
          </a:p>
        </p:txBody>
      </p:sp>
    </p:spTree>
    <p:extLst>
      <p:ext uri="{BB962C8B-B14F-4D97-AF65-F5344CB8AC3E}">
        <p14:creationId xmlns:p14="http://schemas.microsoft.com/office/powerpoint/2010/main" val="124273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4E660B5-9571-4731-BD20-A10E13C2D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77" y="866358"/>
            <a:ext cx="2381250" cy="27527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CFAA58A-52B6-4999-B5CB-23CA4449AFAE}"/>
              </a:ext>
            </a:extLst>
          </p:cNvPr>
          <p:cNvSpPr/>
          <p:nvPr/>
        </p:nvSpPr>
        <p:spPr>
          <a:xfrm>
            <a:off x="3969248" y="481637"/>
            <a:ext cx="697498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选择合适算法实现以下问题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5EC947-E65E-472A-B507-CD43B9278344}"/>
              </a:ext>
            </a:extLst>
          </p:cNvPr>
          <p:cNvSpPr txBox="1"/>
          <p:nvPr/>
        </p:nvSpPr>
        <p:spPr>
          <a:xfrm>
            <a:off x="356823" y="3990830"/>
            <a:ext cx="2693704" cy="156966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一数列</a:t>
            </a:r>
            <a:r>
              <a:rPr lang="en-US" altLang="zh-CN" sz="2400" dirty="0">
                <a:solidFill>
                  <a:schemeClr val="bg1"/>
                </a:solidFill>
              </a:rPr>
              <a:t>a</a:t>
            </a:r>
            <a:r>
              <a:rPr lang="en-US" altLang="zh-CN" sz="2400" baseline="-25000" dirty="0">
                <a:solidFill>
                  <a:schemeClr val="bg1"/>
                </a:solidFill>
              </a:rPr>
              <a:t>1</a:t>
            </a:r>
            <a:r>
              <a:rPr lang="en-US" altLang="zh-CN" sz="2400" dirty="0">
                <a:solidFill>
                  <a:schemeClr val="bg1"/>
                </a:solidFill>
              </a:rPr>
              <a:t> ,a</a:t>
            </a:r>
            <a:r>
              <a:rPr lang="en-US" altLang="zh-CN" sz="2400" baseline="-25000" dirty="0">
                <a:solidFill>
                  <a:schemeClr val="bg1"/>
                </a:solidFill>
              </a:rPr>
              <a:t>2</a:t>
            </a:r>
            <a:r>
              <a:rPr lang="en-US" altLang="zh-CN" sz="2400" dirty="0">
                <a:solidFill>
                  <a:schemeClr val="bg1"/>
                </a:solidFill>
              </a:rPr>
              <a:t> ,… ,a</a:t>
            </a:r>
            <a:r>
              <a:rPr lang="en-US" altLang="zh-CN" sz="2400" baseline="-25000" dirty="0">
                <a:solidFill>
                  <a:schemeClr val="bg1"/>
                </a:solidFill>
              </a:rPr>
              <a:t>n</a:t>
            </a:r>
            <a:r>
              <a:rPr lang="en-US" altLang="zh-CN" sz="2400" dirty="0">
                <a:solidFill>
                  <a:schemeClr val="bg1"/>
                </a:solidFill>
              </a:rPr>
              <a:t> ,</a:t>
            </a:r>
            <a:r>
              <a:rPr lang="zh-CN" altLang="en-US" sz="2400" dirty="0">
                <a:solidFill>
                  <a:schemeClr val="bg1"/>
                </a:solidFill>
              </a:rPr>
              <a:t>进行</a:t>
            </a:r>
            <a:r>
              <a:rPr lang="en-US" altLang="zh-CN" sz="2400" dirty="0">
                <a:solidFill>
                  <a:schemeClr val="bg1"/>
                </a:solidFill>
              </a:rPr>
              <a:t>m</a:t>
            </a:r>
            <a:r>
              <a:rPr lang="zh-CN" altLang="en-US" sz="2400" dirty="0">
                <a:solidFill>
                  <a:schemeClr val="bg1"/>
                </a:solidFill>
              </a:rPr>
              <a:t>次询问，输入一整数</a:t>
            </a:r>
            <a:r>
              <a:rPr lang="en-US" altLang="zh-CN" sz="2400" dirty="0">
                <a:solidFill>
                  <a:schemeClr val="bg1"/>
                </a:solidFill>
              </a:rPr>
              <a:t>x</a:t>
            </a:r>
            <a:r>
              <a:rPr lang="zh-CN" altLang="en-US" sz="2400" dirty="0">
                <a:solidFill>
                  <a:schemeClr val="bg1"/>
                </a:solidFill>
              </a:rPr>
              <a:t>，判断</a:t>
            </a:r>
            <a:r>
              <a:rPr lang="en-US" altLang="zh-CN" sz="2400" dirty="0">
                <a:solidFill>
                  <a:schemeClr val="bg1"/>
                </a:solidFill>
              </a:rPr>
              <a:t>x</a:t>
            </a:r>
            <a:r>
              <a:rPr lang="zh-CN" altLang="en-US" sz="2400" dirty="0">
                <a:solidFill>
                  <a:schemeClr val="bg1"/>
                </a:solidFill>
              </a:rPr>
              <a:t>是否在数列</a:t>
            </a:r>
            <a:r>
              <a:rPr lang="en-US" altLang="zh-CN" sz="2400" dirty="0">
                <a:solidFill>
                  <a:schemeClr val="bg1"/>
                </a:solidFill>
              </a:rPr>
              <a:t>a</a:t>
            </a:r>
            <a:r>
              <a:rPr lang="zh-CN" altLang="en-US" sz="2400" dirty="0">
                <a:solidFill>
                  <a:schemeClr val="bg1"/>
                </a:solidFill>
              </a:rPr>
              <a:t>中。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B9BA9A86-4E04-40DE-8B52-CA83479F5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222244"/>
              </p:ext>
            </p:extLst>
          </p:nvPr>
        </p:nvGraphicFramePr>
        <p:xfrm>
          <a:off x="3394724" y="5319524"/>
          <a:ext cx="8266233" cy="944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68228">
                  <a:extLst>
                    <a:ext uri="{9D8B030D-6E8A-4147-A177-3AD203B41FA5}">
                      <a16:colId xmlns:a16="http://schemas.microsoft.com/office/drawing/2014/main" val="287474926"/>
                    </a:ext>
                  </a:extLst>
                </a:gridCol>
                <a:gridCol w="2199885">
                  <a:extLst>
                    <a:ext uri="{9D8B030D-6E8A-4147-A177-3AD203B41FA5}">
                      <a16:colId xmlns:a16="http://schemas.microsoft.com/office/drawing/2014/main" val="353406990"/>
                    </a:ext>
                  </a:extLst>
                </a:gridCol>
                <a:gridCol w="3198120">
                  <a:extLst>
                    <a:ext uri="{9D8B030D-6E8A-4147-A177-3AD203B41FA5}">
                      <a16:colId xmlns:a16="http://schemas.microsoft.com/office/drawing/2014/main" val="533723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bg1"/>
                          </a:solidFill>
                        </a:rPr>
                        <a:t>将数列、查询</a:t>
                      </a:r>
                      <a:endParaRPr lang="en-US" altLang="zh-CN" sz="2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2800" dirty="0">
                          <a:solidFill>
                            <a:schemeClr val="bg1"/>
                          </a:solidFill>
                        </a:rPr>
                        <a:t>递增排序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O(n·log(n)+</a:t>
                      </a:r>
                      <a:r>
                        <a:rPr lang="en-US" altLang="zh-CN" sz="2800" dirty="0" err="1">
                          <a:solidFill>
                            <a:schemeClr val="bg1"/>
                          </a:solidFill>
                        </a:rPr>
                        <a:t>m·log</a:t>
                      </a:r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(m))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284023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6B436C6A-5E89-4C51-B8E5-EC7479EFD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923975"/>
              </p:ext>
            </p:extLst>
          </p:nvPr>
        </p:nvGraphicFramePr>
        <p:xfrm>
          <a:off x="3394725" y="1540004"/>
          <a:ext cx="8266232" cy="944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68227">
                  <a:extLst>
                    <a:ext uri="{9D8B030D-6E8A-4147-A177-3AD203B41FA5}">
                      <a16:colId xmlns:a16="http://schemas.microsoft.com/office/drawing/2014/main" val="533871796"/>
                    </a:ext>
                  </a:extLst>
                </a:gridCol>
                <a:gridCol w="2199885">
                  <a:extLst>
                    <a:ext uri="{9D8B030D-6E8A-4147-A177-3AD203B41FA5}">
                      <a16:colId xmlns:a16="http://schemas.microsoft.com/office/drawing/2014/main" val="3500580387"/>
                    </a:ext>
                  </a:extLst>
                </a:gridCol>
                <a:gridCol w="3198120">
                  <a:extLst>
                    <a:ext uri="{9D8B030D-6E8A-4147-A177-3AD203B41FA5}">
                      <a16:colId xmlns:a16="http://schemas.microsoft.com/office/drawing/2014/main" val="2999031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算法描述</a:t>
                      </a:r>
                    </a:p>
                  </a:txBody>
                  <a:tcPr anchor="ctr"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最坏情况</a:t>
                      </a:r>
                    </a:p>
                  </a:txBody>
                  <a:tcPr anchor="ctr"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>
                          <a:solidFill>
                            <a:schemeClr val="bg1"/>
                          </a:solidFill>
                        </a:rPr>
                        <a:t>最坏情况</a:t>
                      </a:r>
                      <a:endParaRPr lang="en-US" altLang="zh-CN" sz="280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>
                          <a:solidFill>
                            <a:schemeClr val="bg1"/>
                          </a:solidFill>
                        </a:rPr>
                        <a:t>时间复杂度</a:t>
                      </a:r>
                    </a:p>
                  </a:txBody>
                  <a:tcPr anchor="ctr">
                    <a:solidFill>
                      <a:schemeClr val="accent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989028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C728B557-C484-40BB-AD4E-CEE48F354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539522"/>
              </p:ext>
            </p:extLst>
          </p:nvPr>
        </p:nvGraphicFramePr>
        <p:xfrm>
          <a:off x="3394725" y="2484884"/>
          <a:ext cx="8266232" cy="944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68227">
                  <a:extLst>
                    <a:ext uri="{9D8B030D-6E8A-4147-A177-3AD203B41FA5}">
                      <a16:colId xmlns:a16="http://schemas.microsoft.com/office/drawing/2014/main" val="736636648"/>
                    </a:ext>
                  </a:extLst>
                </a:gridCol>
                <a:gridCol w="2199885">
                  <a:extLst>
                    <a:ext uri="{9D8B030D-6E8A-4147-A177-3AD203B41FA5}">
                      <a16:colId xmlns:a16="http://schemas.microsoft.com/office/drawing/2014/main" val="3116982221"/>
                    </a:ext>
                  </a:extLst>
                </a:gridCol>
                <a:gridCol w="3198120">
                  <a:extLst>
                    <a:ext uri="{9D8B030D-6E8A-4147-A177-3AD203B41FA5}">
                      <a16:colId xmlns:a16="http://schemas.microsoft.com/office/drawing/2014/main" val="3606910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bg1"/>
                          </a:solidFill>
                        </a:rPr>
                        <a:t>每次查询</a:t>
                      </a:r>
                      <a:endParaRPr lang="en-US" altLang="zh-CN" sz="2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2800" dirty="0">
                          <a:solidFill>
                            <a:schemeClr val="bg1"/>
                          </a:solidFill>
                        </a:rPr>
                        <a:t>从</a:t>
                      </a:r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altLang="zh-CN" sz="2800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zh-CN" altLang="en-US" sz="2800" dirty="0">
                          <a:solidFill>
                            <a:schemeClr val="bg1"/>
                          </a:solidFill>
                        </a:rPr>
                        <a:t>到</a:t>
                      </a:r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altLang="zh-CN" sz="2800" baseline="-25000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zh-CN" altLang="en-US" sz="2800" dirty="0">
                          <a:solidFill>
                            <a:schemeClr val="bg1"/>
                          </a:solidFill>
                        </a:rPr>
                        <a:t>遍历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bg1"/>
                          </a:solidFill>
                        </a:rPr>
                        <a:t>每次</a:t>
                      </a:r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zh-CN" altLang="en-US" sz="2800" dirty="0">
                          <a:solidFill>
                            <a:schemeClr val="bg1"/>
                          </a:solidFill>
                        </a:rPr>
                        <a:t>都为</a:t>
                      </a:r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altLang="zh-CN" sz="2800" baseline="-250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O(n·m)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224789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873A554A-5A6C-4D91-B729-B16AE28B0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02065"/>
              </p:ext>
            </p:extLst>
          </p:nvPr>
        </p:nvGraphicFramePr>
        <p:xfrm>
          <a:off x="3394724" y="3429764"/>
          <a:ext cx="8266233" cy="944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68228">
                  <a:extLst>
                    <a:ext uri="{9D8B030D-6E8A-4147-A177-3AD203B41FA5}">
                      <a16:colId xmlns:a16="http://schemas.microsoft.com/office/drawing/2014/main" val="3892454715"/>
                    </a:ext>
                  </a:extLst>
                </a:gridCol>
                <a:gridCol w="2199885">
                  <a:extLst>
                    <a:ext uri="{9D8B030D-6E8A-4147-A177-3AD203B41FA5}">
                      <a16:colId xmlns:a16="http://schemas.microsoft.com/office/drawing/2014/main" val="4046394570"/>
                    </a:ext>
                  </a:extLst>
                </a:gridCol>
                <a:gridCol w="3198120">
                  <a:extLst>
                    <a:ext uri="{9D8B030D-6E8A-4147-A177-3AD203B41FA5}">
                      <a16:colId xmlns:a16="http://schemas.microsoft.com/office/drawing/2014/main" val="3966297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bg1"/>
                          </a:solidFill>
                        </a:rPr>
                        <a:t>每次查询</a:t>
                      </a:r>
                      <a:endParaRPr lang="en-US" altLang="zh-CN" sz="2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2800" dirty="0">
                          <a:solidFill>
                            <a:schemeClr val="bg1"/>
                          </a:solidFill>
                        </a:rPr>
                        <a:t>从</a:t>
                      </a:r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altLang="zh-CN" sz="2800" baseline="-25000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zh-CN" altLang="en-US" sz="2800" dirty="0">
                          <a:solidFill>
                            <a:schemeClr val="bg1"/>
                          </a:solidFill>
                        </a:rPr>
                        <a:t>到</a:t>
                      </a:r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altLang="zh-CN" sz="2800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zh-CN" altLang="en-US" sz="2800" dirty="0">
                          <a:solidFill>
                            <a:schemeClr val="bg1"/>
                          </a:solidFill>
                        </a:rPr>
                        <a:t>遍历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>
                          <a:solidFill>
                            <a:schemeClr val="bg1"/>
                          </a:solidFill>
                        </a:rPr>
                        <a:t>每次</a:t>
                      </a:r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zh-CN" altLang="en-US" sz="2800" dirty="0">
                          <a:solidFill>
                            <a:schemeClr val="bg1"/>
                          </a:solidFill>
                        </a:rPr>
                        <a:t>都为</a:t>
                      </a:r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altLang="zh-CN" sz="2800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O(n·m)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998304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D9F17D9E-F5EB-4911-A8B0-911C3AD5B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278043"/>
              </p:ext>
            </p:extLst>
          </p:nvPr>
        </p:nvGraphicFramePr>
        <p:xfrm>
          <a:off x="3394724" y="4374644"/>
          <a:ext cx="8266233" cy="944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68228">
                  <a:extLst>
                    <a:ext uri="{9D8B030D-6E8A-4147-A177-3AD203B41FA5}">
                      <a16:colId xmlns:a16="http://schemas.microsoft.com/office/drawing/2014/main" val="1500429017"/>
                    </a:ext>
                  </a:extLst>
                </a:gridCol>
                <a:gridCol w="2199885">
                  <a:extLst>
                    <a:ext uri="{9D8B030D-6E8A-4147-A177-3AD203B41FA5}">
                      <a16:colId xmlns:a16="http://schemas.microsoft.com/office/drawing/2014/main" val="1182740858"/>
                    </a:ext>
                  </a:extLst>
                </a:gridCol>
                <a:gridCol w="3198120">
                  <a:extLst>
                    <a:ext uri="{9D8B030D-6E8A-4147-A177-3AD203B41FA5}">
                      <a16:colId xmlns:a16="http://schemas.microsoft.com/office/drawing/2014/main" val="4092370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将所有元素添加到</a:t>
                      </a:r>
                      <a:r>
                        <a:rPr lang="en-US" altLang="zh-CN" sz="2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zh-CN" altLang="en-US" sz="2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CN" altLang="en-US" sz="2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O( (n+m)·log(n) )</a:t>
                      </a:r>
                      <a:endParaRPr lang="zh-CN" altLang="en-US" sz="2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404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34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6" descr="D:\360data\重要数据\桌面\未标题-1.png" hidden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392" y="3834254"/>
            <a:ext cx="1895475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Freeform 1">
            <a:extLst>
              <a:ext uri="{FF2B5EF4-FFF2-40B4-BE49-F238E27FC236}">
                <a16:creationId xmlns:a16="http://schemas.microsoft.com/office/drawing/2014/main" id="{FEE1F623-1994-457B-AC9D-4E4B21191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356" y="319851"/>
            <a:ext cx="2841250" cy="1134475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FCFCFC">
              <a:alpha val="30000"/>
            </a:srgb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1910" tIns="60955" rIns="121910" bIns="60955" anchor="ctr"/>
          <a:lstStyle/>
          <a:p>
            <a:pPr algn="ctr" defTabSz="544211">
              <a:defRPr/>
            </a:pPr>
            <a:r>
              <a:rPr lang="zh-CN" altLang="en-US" sz="4800" kern="0" dirty="0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  <a:endParaRPr lang="en-US" sz="4800" kern="0" dirty="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4F715CE0-2BC7-4C14-9B64-A3AA7E06D5DC}"/>
              </a:ext>
            </a:extLst>
          </p:cNvPr>
          <p:cNvGrpSpPr/>
          <p:nvPr/>
        </p:nvGrpSpPr>
        <p:grpSpPr>
          <a:xfrm>
            <a:off x="2584817" y="3011716"/>
            <a:ext cx="7020779" cy="655104"/>
            <a:chOff x="2584817" y="2976295"/>
            <a:chExt cx="7020779" cy="655104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2AF6B5B-4132-418F-8140-5C37C3ED80B9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>
              <a:hlinkClick r:id="rId4" action="ppaction://hlinksldjump"/>
              <a:extLst>
                <a:ext uri="{FF2B5EF4-FFF2-40B4-BE49-F238E27FC236}">
                  <a16:creationId xmlns:a16="http://schemas.microsoft.com/office/drawing/2014/main" id="{11DC5138-AC98-4A58-A4FB-169A09B75246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二分查找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A34861B1-E989-4BD8-B129-31A6142D125F}"/>
              </a:ext>
            </a:extLst>
          </p:cNvPr>
          <p:cNvGrpSpPr/>
          <p:nvPr/>
        </p:nvGrpSpPr>
        <p:grpSpPr>
          <a:xfrm>
            <a:off x="2585610" y="4150128"/>
            <a:ext cx="7020779" cy="655104"/>
            <a:chOff x="2584817" y="2976295"/>
            <a:chExt cx="7020779" cy="655104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5AEAF93-2C0E-49C3-B3A0-018FE77A2A16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>
              <a:hlinkClick r:id="rId5" action="ppaction://hlinksldjump"/>
              <a:extLst>
                <a:ext uri="{FF2B5EF4-FFF2-40B4-BE49-F238E27FC236}">
                  <a16:creationId xmlns:a16="http://schemas.microsoft.com/office/drawing/2014/main" id="{49B2BC84-37A0-4EBC-8D2F-4B0732063D79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二分答案</a:t>
              </a: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A421614-FFF8-4847-86F0-BADE5B20D8B7}"/>
              </a:ext>
            </a:extLst>
          </p:cNvPr>
          <p:cNvGrpSpPr/>
          <p:nvPr/>
        </p:nvGrpSpPr>
        <p:grpSpPr>
          <a:xfrm>
            <a:off x="2584817" y="1873304"/>
            <a:ext cx="7020779" cy="655104"/>
            <a:chOff x="2584817" y="2976295"/>
            <a:chExt cx="7020779" cy="655104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DE2EAB57-5CAA-49E9-8CE1-EF89AAF516EF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>
              <a:hlinkClick r:id="rId6" action="ppaction://hlinksldjump"/>
              <a:extLst>
                <a:ext uri="{FF2B5EF4-FFF2-40B4-BE49-F238E27FC236}">
                  <a16:creationId xmlns:a16="http://schemas.microsoft.com/office/drawing/2014/main" id="{46758FA5-1850-4564-BCB5-14018E9EDFF4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时间复杂度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6205EF6-46BC-426E-9E9A-E7DF4C307BEE}"/>
              </a:ext>
            </a:extLst>
          </p:cNvPr>
          <p:cNvGrpSpPr/>
          <p:nvPr/>
        </p:nvGrpSpPr>
        <p:grpSpPr>
          <a:xfrm>
            <a:off x="2584817" y="5288540"/>
            <a:ext cx="7020779" cy="655104"/>
            <a:chOff x="2584817" y="2976295"/>
            <a:chExt cx="7020779" cy="65510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715A8E5-89BD-4B92-80EB-DE79962CFD2C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hlinkClick r:id="rId7" action="ppaction://hlinksldjump"/>
              <a:extLst>
                <a:ext uri="{FF2B5EF4-FFF2-40B4-BE49-F238E27FC236}">
                  <a16:creationId xmlns:a16="http://schemas.microsoft.com/office/drawing/2014/main" id="{09E6682C-F47F-4793-8ED7-BC70C78655F2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三分查找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019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8" ac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7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95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2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45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0"/>
          <p:cNvGrpSpPr>
            <a:grpSpLocks/>
          </p:cNvGrpSpPr>
          <p:nvPr/>
        </p:nvGrpSpPr>
        <p:grpSpPr bwMode="auto">
          <a:xfrm>
            <a:off x="2351584" y="2604447"/>
            <a:ext cx="1023941" cy="986061"/>
            <a:chOff x="0" y="0"/>
            <a:chExt cx="312738" cy="301626"/>
          </a:xfrm>
        </p:grpSpPr>
        <p:sp>
          <p:nvSpPr>
            <p:cNvPr id="4" name="Freeform 252"/>
            <p:cNvSpPr>
              <a:spLocks noChangeArrowheads="1"/>
            </p:cNvSpPr>
            <p:nvPr/>
          </p:nvSpPr>
          <p:spPr bwMode="auto">
            <a:xfrm>
              <a:off x="49213" y="68263"/>
              <a:ext cx="214313" cy="233363"/>
            </a:xfrm>
            <a:custGeom>
              <a:avLst/>
              <a:gdLst>
                <a:gd name="T0" fmla="*/ 0 w 57"/>
                <a:gd name="T1" fmla="*/ 368344676 h 62"/>
                <a:gd name="T2" fmla="*/ 0 w 57"/>
                <a:gd name="T3" fmla="*/ 835857335 h 62"/>
                <a:gd name="T4" fmla="*/ 28274276 w 57"/>
                <a:gd name="T5" fmla="*/ 878359512 h 62"/>
                <a:gd name="T6" fmla="*/ 56548553 w 57"/>
                <a:gd name="T7" fmla="*/ 878359512 h 62"/>
                <a:gd name="T8" fmla="*/ 268598107 w 57"/>
                <a:gd name="T9" fmla="*/ 878359512 h 62"/>
                <a:gd name="T10" fmla="*/ 296868624 w 57"/>
                <a:gd name="T11" fmla="*/ 878359512 h 62"/>
                <a:gd name="T12" fmla="*/ 296868624 w 57"/>
                <a:gd name="T13" fmla="*/ 864192120 h 62"/>
                <a:gd name="T14" fmla="*/ 296868624 w 57"/>
                <a:gd name="T15" fmla="*/ 637517605 h 62"/>
                <a:gd name="T16" fmla="*/ 508921937 w 57"/>
                <a:gd name="T17" fmla="*/ 637517605 h 62"/>
                <a:gd name="T18" fmla="*/ 508921937 w 57"/>
                <a:gd name="T19" fmla="*/ 864192120 h 62"/>
                <a:gd name="T20" fmla="*/ 523055316 w 57"/>
                <a:gd name="T21" fmla="*/ 878359512 h 62"/>
                <a:gd name="T22" fmla="*/ 537192454 w 57"/>
                <a:gd name="T23" fmla="*/ 878359512 h 62"/>
                <a:gd name="T24" fmla="*/ 749242008 w 57"/>
                <a:gd name="T25" fmla="*/ 878359512 h 62"/>
                <a:gd name="T26" fmla="*/ 791653423 w 57"/>
                <a:gd name="T27" fmla="*/ 878359512 h 62"/>
                <a:gd name="T28" fmla="*/ 805790561 w 57"/>
                <a:gd name="T29" fmla="*/ 835857335 h 62"/>
                <a:gd name="T30" fmla="*/ 805790561 w 57"/>
                <a:gd name="T31" fmla="*/ 368344676 h 62"/>
                <a:gd name="T32" fmla="*/ 409961970 w 57"/>
                <a:gd name="T33" fmla="*/ 0 h 62"/>
                <a:gd name="T34" fmla="*/ 0 w 57"/>
                <a:gd name="T35" fmla="*/ 368344676 h 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7"/>
                <a:gd name="T55" fmla="*/ 0 h 62"/>
                <a:gd name="T56" fmla="*/ 57 w 57"/>
                <a:gd name="T57" fmla="*/ 62 h 6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7" h="62">
                  <a:moveTo>
                    <a:pt x="0" y="26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61"/>
                    <a:pt x="1" y="62"/>
                    <a:pt x="2" y="62"/>
                  </a:cubicBezTo>
                  <a:cubicBezTo>
                    <a:pt x="3" y="62"/>
                    <a:pt x="3" y="62"/>
                    <a:pt x="4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1" y="62"/>
                  </a:cubicBezTo>
                  <a:cubicBezTo>
                    <a:pt x="21" y="62"/>
                    <a:pt x="21" y="61"/>
                    <a:pt x="21" y="61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7" y="62"/>
                    <a:pt x="37" y="62"/>
                  </a:cubicBezTo>
                  <a:cubicBezTo>
                    <a:pt x="37" y="62"/>
                    <a:pt x="38" y="62"/>
                    <a:pt x="38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4" y="62"/>
                    <a:pt x="55" y="62"/>
                    <a:pt x="56" y="62"/>
                  </a:cubicBezTo>
                  <a:cubicBezTo>
                    <a:pt x="56" y="62"/>
                    <a:pt x="57" y="61"/>
                    <a:pt x="57" y="59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" name="Freeform 253"/>
            <p:cNvSpPr>
              <a:spLocks noChangeArrowheads="1"/>
            </p:cNvSpPr>
            <p:nvPr/>
          </p:nvSpPr>
          <p:spPr bwMode="auto">
            <a:xfrm>
              <a:off x="0" y="0"/>
              <a:ext cx="312738" cy="169863"/>
            </a:xfrm>
            <a:custGeom>
              <a:avLst/>
              <a:gdLst>
                <a:gd name="T0" fmla="*/ 1149979073 w 83"/>
                <a:gd name="T1" fmla="*/ 498702669 h 45"/>
                <a:gd name="T2" fmla="*/ 965414670 w 83"/>
                <a:gd name="T3" fmla="*/ 327718573 h 45"/>
                <a:gd name="T4" fmla="*/ 965414670 w 83"/>
                <a:gd name="T5" fmla="*/ 56994699 h 45"/>
                <a:gd name="T6" fmla="*/ 937019567 w 83"/>
                <a:gd name="T7" fmla="*/ 28495462 h 45"/>
                <a:gd name="T8" fmla="*/ 866035577 w 83"/>
                <a:gd name="T9" fmla="*/ 28495462 h 45"/>
                <a:gd name="T10" fmla="*/ 837640474 w 83"/>
                <a:gd name="T11" fmla="*/ 56994699 h 45"/>
                <a:gd name="T12" fmla="*/ 837640474 w 83"/>
                <a:gd name="T13" fmla="*/ 213729176 h 45"/>
                <a:gd name="T14" fmla="*/ 638878519 w 83"/>
                <a:gd name="T15" fmla="*/ 28495462 h 45"/>
                <a:gd name="T16" fmla="*/ 539495658 w 83"/>
                <a:gd name="T17" fmla="*/ 28495462 h 45"/>
                <a:gd name="T18" fmla="*/ 28395103 w 83"/>
                <a:gd name="T19" fmla="*/ 498702669 h 45"/>
                <a:gd name="T20" fmla="*/ 28395103 w 83"/>
                <a:gd name="T21" fmla="*/ 612692066 h 45"/>
                <a:gd name="T22" fmla="*/ 85185310 w 83"/>
                <a:gd name="T23" fmla="*/ 626937910 h 45"/>
                <a:gd name="T24" fmla="*/ 141971748 w 83"/>
                <a:gd name="T25" fmla="*/ 612692066 h 45"/>
                <a:gd name="T26" fmla="*/ 596285864 w 83"/>
                <a:gd name="T27" fmla="*/ 185233714 h 45"/>
                <a:gd name="T28" fmla="*/ 1050599980 w 83"/>
                <a:gd name="T29" fmla="*/ 612692066 h 45"/>
                <a:gd name="T30" fmla="*/ 1149979073 w 83"/>
                <a:gd name="T31" fmla="*/ 612692066 h 45"/>
                <a:gd name="T32" fmla="*/ 1149979073 w 83"/>
                <a:gd name="T33" fmla="*/ 498702669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45"/>
                <a:gd name="T53" fmla="*/ 83 w 83"/>
                <a:gd name="T54" fmla="*/ 45 h 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45">
                  <a:moveTo>
                    <a:pt x="81" y="35"/>
                  </a:moveTo>
                  <a:cubicBezTo>
                    <a:pt x="68" y="23"/>
                    <a:pt x="68" y="23"/>
                    <a:pt x="68" y="23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0" y="2"/>
                    <a:pt x="59" y="3"/>
                    <a:pt x="59" y="4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3" y="0"/>
                    <a:pt x="40" y="0"/>
                    <a:pt x="38" y="2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37"/>
                    <a:pt x="0" y="40"/>
                    <a:pt x="2" y="43"/>
                  </a:cubicBezTo>
                  <a:cubicBezTo>
                    <a:pt x="3" y="44"/>
                    <a:pt x="5" y="44"/>
                    <a:pt x="6" y="44"/>
                  </a:cubicBezTo>
                  <a:cubicBezTo>
                    <a:pt x="7" y="44"/>
                    <a:pt x="9" y="44"/>
                    <a:pt x="10" y="4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6" y="45"/>
                    <a:pt x="80" y="45"/>
                    <a:pt x="81" y="43"/>
                  </a:cubicBezTo>
                  <a:cubicBezTo>
                    <a:pt x="83" y="40"/>
                    <a:pt x="83" y="37"/>
                    <a:pt x="81" y="3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" name="TextBox 18"/>
          <p:cNvSpPr>
            <a:spLocks noChangeArrowheads="1"/>
          </p:cNvSpPr>
          <p:nvPr/>
        </p:nvSpPr>
        <p:spPr bwMode="auto">
          <a:xfrm>
            <a:off x="2265704" y="3629001"/>
            <a:ext cx="1231080" cy="37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9" rIns="91435" bIns="45719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867" dirty="0">
                <a:solidFill>
                  <a:srgbClr val="FDFDFD"/>
                </a:solidFill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 02</a:t>
            </a:r>
            <a:endParaRPr lang="zh-CN" altLang="en-US" sz="1867" dirty="0">
              <a:solidFill>
                <a:srgbClr val="FDFDFD"/>
              </a:solidFill>
              <a:latin typeface="Arial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8"/>
          <p:cNvSpPr>
            <a:spLocks noChangeArrowheads="1"/>
          </p:cNvSpPr>
          <p:nvPr/>
        </p:nvSpPr>
        <p:spPr bwMode="auto">
          <a:xfrm>
            <a:off x="5404975" y="2735155"/>
            <a:ext cx="4342340" cy="933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35" tIns="45719" rIns="91435" bIns="45719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5467" b="1" spc="800" dirty="0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二分查找</a:t>
            </a:r>
          </a:p>
        </p:txBody>
      </p:sp>
      <p:sp>
        <p:nvSpPr>
          <p:cNvPr id="8" name="矩形 51"/>
          <p:cNvSpPr>
            <a:spLocks noChangeArrowheads="1"/>
          </p:cNvSpPr>
          <p:nvPr/>
        </p:nvSpPr>
        <p:spPr bwMode="auto">
          <a:xfrm>
            <a:off x="5764031" y="3787323"/>
            <a:ext cx="3679053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35" tIns="45719" rIns="91435" bIns="45719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400" spc="800" dirty="0">
                <a:solidFill>
                  <a:srgbClr val="FDFDFD">
                    <a:alpha val="6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折半查找</a:t>
            </a:r>
          </a:p>
        </p:txBody>
      </p:sp>
      <p:sp>
        <p:nvSpPr>
          <p:cNvPr id="9" name="直接连接符 4"/>
          <p:cNvSpPr>
            <a:spLocks noChangeShapeType="1"/>
          </p:cNvSpPr>
          <p:nvPr/>
        </p:nvSpPr>
        <p:spPr bwMode="auto">
          <a:xfrm>
            <a:off x="6052222" y="3726776"/>
            <a:ext cx="3047845" cy="0"/>
          </a:xfrm>
          <a:prstGeom prst="line">
            <a:avLst/>
          </a:prstGeom>
          <a:noFill/>
          <a:ln w="19050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00189" y="2272527"/>
            <a:ext cx="2102296" cy="2104693"/>
            <a:chOff x="11799888" y="1800225"/>
            <a:chExt cx="2782888" cy="2786063"/>
          </a:xfrm>
        </p:grpSpPr>
        <p:sp>
          <p:nvSpPr>
            <p:cNvPr id="29" name="Freeform 77"/>
            <p:cNvSpPr>
              <a:spLocks/>
            </p:cNvSpPr>
            <p:nvPr/>
          </p:nvSpPr>
          <p:spPr bwMode="auto">
            <a:xfrm>
              <a:off x="12085638" y="2411413"/>
              <a:ext cx="344488" cy="1211263"/>
            </a:xfrm>
            <a:custGeom>
              <a:avLst/>
              <a:gdLst>
                <a:gd name="T0" fmla="*/ 86 w 92"/>
                <a:gd name="T1" fmla="*/ 0 h 323"/>
                <a:gd name="T2" fmla="*/ 23 w 92"/>
                <a:gd name="T3" fmla="*/ 93 h 323"/>
                <a:gd name="T4" fmla="*/ 0 w 92"/>
                <a:gd name="T5" fmla="*/ 208 h 323"/>
                <a:gd name="T6" fmla="*/ 23 w 92"/>
                <a:gd name="T7" fmla="*/ 323 h 323"/>
                <a:gd name="T8" fmla="*/ 31 w 92"/>
                <a:gd name="T9" fmla="*/ 320 h 323"/>
                <a:gd name="T10" fmla="*/ 8 w 92"/>
                <a:gd name="T11" fmla="*/ 208 h 323"/>
                <a:gd name="T12" fmla="*/ 31 w 92"/>
                <a:gd name="T13" fmla="*/ 97 h 323"/>
                <a:gd name="T14" fmla="*/ 92 w 92"/>
                <a:gd name="T15" fmla="*/ 6 h 323"/>
                <a:gd name="T16" fmla="*/ 86 w 92"/>
                <a:gd name="T17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3">
                  <a:moveTo>
                    <a:pt x="86" y="0"/>
                  </a:moveTo>
                  <a:cubicBezTo>
                    <a:pt x="59" y="27"/>
                    <a:pt x="38" y="58"/>
                    <a:pt x="23" y="93"/>
                  </a:cubicBezTo>
                  <a:cubicBezTo>
                    <a:pt x="8" y="130"/>
                    <a:pt x="0" y="168"/>
                    <a:pt x="0" y="208"/>
                  </a:cubicBezTo>
                  <a:cubicBezTo>
                    <a:pt x="0" y="248"/>
                    <a:pt x="8" y="287"/>
                    <a:pt x="23" y="323"/>
                  </a:cubicBezTo>
                  <a:cubicBezTo>
                    <a:pt x="31" y="320"/>
                    <a:pt x="31" y="320"/>
                    <a:pt x="31" y="320"/>
                  </a:cubicBezTo>
                  <a:cubicBezTo>
                    <a:pt x="16" y="285"/>
                    <a:pt x="8" y="247"/>
                    <a:pt x="8" y="208"/>
                  </a:cubicBezTo>
                  <a:cubicBezTo>
                    <a:pt x="8" y="170"/>
                    <a:pt x="16" y="132"/>
                    <a:pt x="31" y="97"/>
                  </a:cubicBezTo>
                  <a:cubicBezTo>
                    <a:pt x="45" y="63"/>
                    <a:pt x="66" y="32"/>
                    <a:pt x="92" y="6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78"/>
            <p:cNvSpPr>
              <a:spLocks/>
            </p:cNvSpPr>
            <p:nvPr/>
          </p:nvSpPr>
          <p:spPr bwMode="auto">
            <a:xfrm>
              <a:off x="12407901" y="3952875"/>
              <a:ext cx="1214438" cy="344488"/>
            </a:xfrm>
            <a:custGeom>
              <a:avLst/>
              <a:gdLst>
                <a:gd name="T0" fmla="*/ 209 w 324"/>
                <a:gd name="T1" fmla="*/ 84 h 92"/>
                <a:gd name="T2" fmla="*/ 97 w 324"/>
                <a:gd name="T3" fmla="*/ 62 h 92"/>
                <a:gd name="T4" fmla="*/ 6 w 324"/>
                <a:gd name="T5" fmla="*/ 0 h 92"/>
                <a:gd name="T6" fmla="*/ 0 w 324"/>
                <a:gd name="T7" fmla="*/ 6 h 92"/>
                <a:gd name="T8" fmla="*/ 94 w 324"/>
                <a:gd name="T9" fmla="*/ 69 h 92"/>
                <a:gd name="T10" fmla="*/ 209 w 324"/>
                <a:gd name="T11" fmla="*/ 92 h 92"/>
                <a:gd name="T12" fmla="*/ 324 w 324"/>
                <a:gd name="T13" fmla="*/ 69 h 92"/>
                <a:gd name="T14" fmla="*/ 321 w 324"/>
                <a:gd name="T15" fmla="*/ 62 h 92"/>
                <a:gd name="T16" fmla="*/ 209 w 324"/>
                <a:gd name="T17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4" h="92">
                  <a:moveTo>
                    <a:pt x="209" y="84"/>
                  </a:moveTo>
                  <a:cubicBezTo>
                    <a:pt x="170" y="84"/>
                    <a:pt x="133" y="77"/>
                    <a:pt x="97" y="62"/>
                  </a:cubicBezTo>
                  <a:cubicBezTo>
                    <a:pt x="63" y="47"/>
                    <a:pt x="33" y="26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8" y="33"/>
                    <a:pt x="59" y="54"/>
                    <a:pt x="94" y="69"/>
                  </a:cubicBezTo>
                  <a:cubicBezTo>
                    <a:pt x="131" y="85"/>
                    <a:pt x="169" y="92"/>
                    <a:pt x="209" y="92"/>
                  </a:cubicBezTo>
                  <a:cubicBezTo>
                    <a:pt x="249" y="92"/>
                    <a:pt x="288" y="85"/>
                    <a:pt x="324" y="69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285" y="77"/>
                    <a:pt x="248" y="84"/>
                    <a:pt x="209" y="84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79"/>
            <p:cNvSpPr>
              <a:spLocks/>
            </p:cNvSpPr>
            <p:nvPr/>
          </p:nvSpPr>
          <p:spPr bwMode="auto">
            <a:xfrm>
              <a:off x="12760326" y="2085975"/>
              <a:ext cx="1536700" cy="1889125"/>
            </a:xfrm>
            <a:custGeom>
              <a:avLst/>
              <a:gdLst>
                <a:gd name="T0" fmla="*/ 387 w 410"/>
                <a:gd name="T1" fmla="*/ 180 h 504"/>
                <a:gd name="T2" fmla="*/ 324 w 410"/>
                <a:gd name="T3" fmla="*/ 87 h 504"/>
                <a:gd name="T4" fmla="*/ 230 w 410"/>
                <a:gd name="T5" fmla="*/ 23 h 504"/>
                <a:gd name="T6" fmla="*/ 115 w 410"/>
                <a:gd name="T7" fmla="*/ 0 h 504"/>
                <a:gd name="T8" fmla="*/ 0 w 410"/>
                <a:gd name="T9" fmla="*/ 23 h 504"/>
                <a:gd name="T10" fmla="*/ 3 w 410"/>
                <a:gd name="T11" fmla="*/ 31 h 504"/>
                <a:gd name="T12" fmla="*/ 115 w 410"/>
                <a:gd name="T13" fmla="*/ 9 h 504"/>
                <a:gd name="T14" fmla="*/ 227 w 410"/>
                <a:gd name="T15" fmla="*/ 31 h 504"/>
                <a:gd name="T16" fmla="*/ 318 w 410"/>
                <a:gd name="T17" fmla="*/ 93 h 504"/>
                <a:gd name="T18" fmla="*/ 379 w 410"/>
                <a:gd name="T19" fmla="*/ 184 h 504"/>
                <a:gd name="T20" fmla="*/ 402 w 410"/>
                <a:gd name="T21" fmla="*/ 295 h 504"/>
                <a:gd name="T22" fmla="*/ 379 w 410"/>
                <a:gd name="T23" fmla="*/ 407 h 504"/>
                <a:gd name="T24" fmla="*/ 318 w 410"/>
                <a:gd name="T25" fmla="*/ 498 h 504"/>
                <a:gd name="T26" fmla="*/ 324 w 410"/>
                <a:gd name="T27" fmla="*/ 504 h 504"/>
                <a:gd name="T28" fmla="*/ 387 w 410"/>
                <a:gd name="T29" fmla="*/ 410 h 504"/>
                <a:gd name="T30" fmla="*/ 410 w 410"/>
                <a:gd name="T31" fmla="*/ 295 h 504"/>
                <a:gd name="T32" fmla="*/ 387 w 410"/>
                <a:gd name="T33" fmla="*/ 18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0" h="504">
                  <a:moveTo>
                    <a:pt x="387" y="180"/>
                  </a:moveTo>
                  <a:cubicBezTo>
                    <a:pt x="372" y="145"/>
                    <a:pt x="351" y="114"/>
                    <a:pt x="324" y="87"/>
                  </a:cubicBezTo>
                  <a:cubicBezTo>
                    <a:pt x="297" y="60"/>
                    <a:pt x="265" y="38"/>
                    <a:pt x="230" y="23"/>
                  </a:cubicBezTo>
                  <a:cubicBezTo>
                    <a:pt x="194" y="8"/>
                    <a:pt x="155" y="0"/>
                    <a:pt x="115" y="0"/>
                  </a:cubicBezTo>
                  <a:cubicBezTo>
                    <a:pt x="75" y="0"/>
                    <a:pt x="37" y="8"/>
                    <a:pt x="0" y="2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9" y="16"/>
                    <a:pt x="76" y="9"/>
                    <a:pt x="115" y="9"/>
                  </a:cubicBezTo>
                  <a:cubicBezTo>
                    <a:pt x="154" y="9"/>
                    <a:pt x="191" y="16"/>
                    <a:pt x="227" y="31"/>
                  </a:cubicBezTo>
                  <a:cubicBezTo>
                    <a:pt x="261" y="46"/>
                    <a:pt x="292" y="66"/>
                    <a:pt x="318" y="93"/>
                  </a:cubicBezTo>
                  <a:cubicBezTo>
                    <a:pt x="344" y="119"/>
                    <a:pt x="365" y="150"/>
                    <a:pt x="379" y="184"/>
                  </a:cubicBezTo>
                  <a:cubicBezTo>
                    <a:pt x="394" y="219"/>
                    <a:pt x="402" y="257"/>
                    <a:pt x="402" y="295"/>
                  </a:cubicBezTo>
                  <a:cubicBezTo>
                    <a:pt x="402" y="334"/>
                    <a:pt x="394" y="372"/>
                    <a:pt x="379" y="407"/>
                  </a:cubicBezTo>
                  <a:cubicBezTo>
                    <a:pt x="365" y="441"/>
                    <a:pt x="344" y="472"/>
                    <a:pt x="318" y="498"/>
                  </a:cubicBezTo>
                  <a:cubicBezTo>
                    <a:pt x="324" y="504"/>
                    <a:pt x="324" y="504"/>
                    <a:pt x="324" y="504"/>
                  </a:cubicBezTo>
                  <a:cubicBezTo>
                    <a:pt x="351" y="477"/>
                    <a:pt x="372" y="445"/>
                    <a:pt x="387" y="410"/>
                  </a:cubicBezTo>
                  <a:cubicBezTo>
                    <a:pt x="402" y="374"/>
                    <a:pt x="410" y="335"/>
                    <a:pt x="410" y="295"/>
                  </a:cubicBezTo>
                  <a:cubicBezTo>
                    <a:pt x="410" y="255"/>
                    <a:pt x="402" y="217"/>
                    <a:pt x="387" y="18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Freeform 80"/>
            <p:cNvSpPr>
              <a:spLocks noEditPoints="1"/>
            </p:cNvSpPr>
            <p:nvPr/>
          </p:nvSpPr>
          <p:spPr bwMode="auto">
            <a:xfrm>
              <a:off x="11799888" y="1800225"/>
              <a:ext cx="2782888" cy="2786063"/>
            </a:xfrm>
            <a:custGeom>
              <a:avLst/>
              <a:gdLst>
                <a:gd name="T0" fmla="*/ 371 w 742"/>
                <a:gd name="T1" fmla="*/ 0 h 743"/>
                <a:gd name="T2" fmla="*/ 0 w 742"/>
                <a:gd name="T3" fmla="*/ 371 h 743"/>
                <a:gd name="T4" fmla="*/ 371 w 742"/>
                <a:gd name="T5" fmla="*/ 743 h 743"/>
                <a:gd name="T6" fmla="*/ 742 w 742"/>
                <a:gd name="T7" fmla="*/ 371 h 743"/>
                <a:gd name="T8" fmla="*/ 371 w 742"/>
                <a:gd name="T9" fmla="*/ 0 h 743"/>
                <a:gd name="T10" fmla="*/ 371 w 742"/>
                <a:gd name="T11" fmla="*/ 705 h 743"/>
                <a:gd name="T12" fmla="*/ 37 w 742"/>
                <a:gd name="T13" fmla="*/ 371 h 743"/>
                <a:gd name="T14" fmla="*/ 371 w 742"/>
                <a:gd name="T15" fmla="*/ 37 h 743"/>
                <a:gd name="T16" fmla="*/ 705 w 742"/>
                <a:gd name="T17" fmla="*/ 371 h 743"/>
                <a:gd name="T18" fmla="*/ 371 w 742"/>
                <a:gd name="T19" fmla="*/ 70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2" h="743">
                  <a:moveTo>
                    <a:pt x="371" y="0"/>
                  </a:moveTo>
                  <a:cubicBezTo>
                    <a:pt x="166" y="0"/>
                    <a:pt x="0" y="167"/>
                    <a:pt x="0" y="371"/>
                  </a:cubicBezTo>
                  <a:cubicBezTo>
                    <a:pt x="0" y="576"/>
                    <a:pt x="166" y="743"/>
                    <a:pt x="371" y="743"/>
                  </a:cubicBezTo>
                  <a:cubicBezTo>
                    <a:pt x="576" y="743"/>
                    <a:pt x="742" y="576"/>
                    <a:pt x="742" y="371"/>
                  </a:cubicBezTo>
                  <a:cubicBezTo>
                    <a:pt x="742" y="167"/>
                    <a:pt x="576" y="0"/>
                    <a:pt x="371" y="0"/>
                  </a:cubicBezTo>
                  <a:close/>
                  <a:moveTo>
                    <a:pt x="371" y="705"/>
                  </a:moveTo>
                  <a:cubicBezTo>
                    <a:pt x="187" y="705"/>
                    <a:pt x="37" y="555"/>
                    <a:pt x="37" y="371"/>
                  </a:cubicBezTo>
                  <a:cubicBezTo>
                    <a:pt x="37" y="187"/>
                    <a:pt x="187" y="37"/>
                    <a:pt x="371" y="37"/>
                  </a:cubicBezTo>
                  <a:cubicBezTo>
                    <a:pt x="555" y="37"/>
                    <a:pt x="705" y="187"/>
                    <a:pt x="705" y="371"/>
                  </a:cubicBezTo>
                  <a:cubicBezTo>
                    <a:pt x="705" y="555"/>
                    <a:pt x="555" y="705"/>
                    <a:pt x="371" y="705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404253" y="1533888"/>
            <a:ext cx="3275171" cy="3571387"/>
            <a:chOff x="11166476" y="825500"/>
            <a:chExt cx="4335463" cy="4727576"/>
          </a:xfrm>
        </p:grpSpPr>
        <p:sp>
          <p:nvSpPr>
            <p:cNvPr id="34" name="Freeform 81"/>
            <p:cNvSpPr>
              <a:spLocks/>
            </p:cNvSpPr>
            <p:nvPr/>
          </p:nvSpPr>
          <p:spPr bwMode="auto">
            <a:xfrm>
              <a:off x="11166476" y="3963988"/>
              <a:ext cx="2860675" cy="1589088"/>
            </a:xfrm>
            <a:custGeom>
              <a:avLst/>
              <a:gdLst>
                <a:gd name="T0" fmla="*/ 540 w 763"/>
                <a:gd name="T1" fmla="*/ 416 h 424"/>
                <a:gd name="T2" fmla="*/ 493 w 763"/>
                <a:gd name="T3" fmla="*/ 393 h 424"/>
                <a:gd name="T4" fmla="*/ 487 w 763"/>
                <a:gd name="T5" fmla="*/ 414 h 424"/>
                <a:gd name="T6" fmla="*/ 481 w 763"/>
                <a:gd name="T7" fmla="*/ 392 h 424"/>
                <a:gd name="T8" fmla="*/ 475 w 763"/>
                <a:gd name="T9" fmla="*/ 413 h 424"/>
                <a:gd name="T10" fmla="*/ 469 w 763"/>
                <a:gd name="T11" fmla="*/ 391 h 424"/>
                <a:gd name="T12" fmla="*/ 462 w 763"/>
                <a:gd name="T13" fmla="*/ 411 h 424"/>
                <a:gd name="T14" fmla="*/ 457 w 763"/>
                <a:gd name="T15" fmla="*/ 389 h 424"/>
                <a:gd name="T16" fmla="*/ 450 w 763"/>
                <a:gd name="T17" fmla="*/ 410 h 424"/>
                <a:gd name="T18" fmla="*/ 445 w 763"/>
                <a:gd name="T19" fmla="*/ 387 h 424"/>
                <a:gd name="T20" fmla="*/ 437 w 763"/>
                <a:gd name="T21" fmla="*/ 408 h 424"/>
                <a:gd name="T22" fmla="*/ 433 w 763"/>
                <a:gd name="T23" fmla="*/ 385 h 424"/>
                <a:gd name="T24" fmla="*/ 425 w 763"/>
                <a:gd name="T25" fmla="*/ 405 h 424"/>
                <a:gd name="T26" fmla="*/ 421 w 763"/>
                <a:gd name="T27" fmla="*/ 383 h 424"/>
                <a:gd name="T28" fmla="*/ 412 w 763"/>
                <a:gd name="T29" fmla="*/ 403 h 424"/>
                <a:gd name="T30" fmla="*/ 409 w 763"/>
                <a:gd name="T31" fmla="*/ 380 h 424"/>
                <a:gd name="T32" fmla="*/ 400 w 763"/>
                <a:gd name="T33" fmla="*/ 400 h 424"/>
                <a:gd name="T34" fmla="*/ 397 w 763"/>
                <a:gd name="T35" fmla="*/ 378 h 424"/>
                <a:gd name="T36" fmla="*/ 388 w 763"/>
                <a:gd name="T37" fmla="*/ 397 h 424"/>
                <a:gd name="T38" fmla="*/ 385 w 763"/>
                <a:gd name="T39" fmla="*/ 375 h 424"/>
                <a:gd name="T40" fmla="*/ 375 w 763"/>
                <a:gd name="T41" fmla="*/ 394 h 424"/>
                <a:gd name="T42" fmla="*/ 373 w 763"/>
                <a:gd name="T43" fmla="*/ 371 h 424"/>
                <a:gd name="T44" fmla="*/ 363 w 763"/>
                <a:gd name="T45" fmla="*/ 391 h 424"/>
                <a:gd name="T46" fmla="*/ 361 w 763"/>
                <a:gd name="T47" fmla="*/ 368 h 424"/>
                <a:gd name="T48" fmla="*/ 351 w 763"/>
                <a:gd name="T49" fmla="*/ 387 h 424"/>
                <a:gd name="T50" fmla="*/ 350 w 763"/>
                <a:gd name="T51" fmla="*/ 364 h 424"/>
                <a:gd name="T52" fmla="*/ 339 w 763"/>
                <a:gd name="T53" fmla="*/ 383 h 424"/>
                <a:gd name="T54" fmla="*/ 338 w 763"/>
                <a:gd name="T55" fmla="*/ 360 h 424"/>
                <a:gd name="T56" fmla="*/ 327 w 763"/>
                <a:gd name="T57" fmla="*/ 379 h 424"/>
                <a:gd name="T58" fmla="*/ 327 w 763"/>
                <a:gd name="T59" fmla="*/ 356 h 424"/>
                <a:gd name="T60" fmla="*/ 315 w 763"/>
                <a:gd name="T61" fmla="*/ 375 h 424"/>
                <a:gd name="T62" fmla="*/ 316 w 763"/>
                <a:gd name="T63" fmla="*/ 351 h 424"/>
                <a:gd name="T64" fmla="*/ 304 w 763"/>
                <a:gd name="T65" fmla="*/ 370 h 424"/>
                <a:gd name="T66" fmla="*/ 304 w 763"/>
                <a:gd name="T67" fmla="*/ 347 h 424"/>
                <a:gd name="T68" fmla="*/ 292 w 763"/>
                <a:gd name="T69" fmla="*/ 365 h 424"/>
                <a:gd name="T70" fmla="*/ 293 w 763"/>
                <a:gd name="T71" fmla="*/ 342 h 424"/>
                <a:gd name="T72" fmla="*/ 280 w 763"/>
                <a:gd name="T73" fmla="*/ 360 h 424"/>
                <a:gd name="T74" fmla="*/ 282 w 763"/>
                <a:gd name="T75" fmla="*/ 337 h 424"/>
                <a:gd name="T76" fmla="*/ 269 w 763"/>
                <a:gd name="T77" fmla="*/ 355 h 424"/>
                <a:gd name="T78" fmla="*/ 271 w 763"/>
                <a:gd name="T79" fmla="*/ 331 h 424"/>
                <a:gd name="T80" fmla="*/ 258 w 763"/>
                <a:gd name="T81" fmla="*/ 349 h 424"/>
                <a:gd name="T82" fmla="*/ 260 w 763"/>
                <a:gd name="T83" fmla="*/ 326 h 424"/>
                <a:gd name="T84" fmla="*/ 246 w 763"/>
                <a:gd name="T85" fmla="*/ 343 h 424"/>
                <a:gd name="T86" fmla="*/ 250 w 763"/>
                <a:gd name="T87" fmla="*/ 320 h 424"/>
                <a:gd name="T88" fmla="*/ 235 w 763"/>
                <a:gd name="T89" fmla="*/ 337 h 424"/>
                <a:gd name="T90" fmla="*/ 239 w 763"/>
                <a:gd name="T91" fmla="*/ 314 h 424"/>
                <a:gd name="T92" fmla="*/ 224 w 763"/>
                <a:gd name="T93" fmla="*/ 331 h 424"/>
                <a:gd name="T94" fmla="*/ 228 w 763"/>
                <a:gd name="T95" fmla="*/ 308 h 424"/>
                <a:gd name="T96" fmla="*/ 214 w 763"/>
                <a:gd name="T97" fmla="*/ 324 h 424"/>
                <a:gd name="T98" fmla="*/ 218 w 763"/>
                <a:gd name="T99" fmla="*/ 301 h 424"/>
                <a:gd name="T100" fmla="*/ 203 w 763"/>
                <a:gd name="T101" fmla="*/ 317 h 424"/>
                <a:gd name="T102" fmla="*/ 208 w 763"/>
                <a:gd name="T103" fmla="*/ 295 h 424"/>
                <a:gd name="T104" fmla="*/ 192 w 763"/>
                <a:gd name="T105" fmla="*/ 310 h 424"/>
                <a:gd name="T106" fmla="*/ 198 w 763"/>
                <a:gd name="T107" fmla="*/ 288 h 424"/>
                <a:gd name="T108" fmla="*/ 182 w 763"/>
                <a:gd name="T109" fmla="*/ 303 h 424"/>
                <a:gd name="T110" fmla="*/ 188 w 763"/>
                <a:gd name="T111" fmla="*/ 281 h 424"/>
                <a:gd name="T112" fmla="*/ 172 w 763"/>
                <a:gd name="T113" fmla="*/ 296 h 424"/>
                <a:gd name="T114" fmla="*/ 25 w 763"/>
                <a:gd name="T115" fmla="*/ 1 h 424"/>
                <a:gd name="T116" fmla="*/ 0 w 763"/>
                <a:gd name="T117" fmla="*/ 119 h 424"/>
                <a:gd name="T118" fmla="*/ 226 w 763"/>
                <a:gd name="T119" fmla="*/ 341 h 424"/>
                <a:gd name="T120" fmla="*/ 663 w 763"/>
                <a:gd name="T121" fmla="*/ 412 h 424"/>
                <a:gd name="T122" fmla="*/ 763 w 763"/>
                <a:gd name="T123" fmla="*/ 311 h 424"/>
                <a:gd name="T124" fmla="*/ 660 w 763"/>
                <a:gd name="T125" fmla="*/ 405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3" h="424">
                  <a:moveTo>
                    <a:pt x="660" y="405"/>
                  </a:moveTo>
                  <a:cubicBezTo>
                    <a:pt x="621" y="412"/>
                    <a:pt x="581" y="416"/>
                    <a:pt x="540" y="416"/>
                  </a:cubicBezTo>
                  <a:cubicBezTo>
                    <a:pt x="524" y="416"/>
                    <a:pt x="507" y="415"/>
                    <a:pt x="491" y="414"/>
                  </a:cubicBezTo>
                  <a:cubicBezTo>
                    <a:pt x="493" y="393"/>
                    <a:pt x="493" y="393"/>
                    <a:pt x="493" y="393"/>
                  </a:cubicBezTo>
                  <a:cubicBezTo>
                    <a:pt x="489" y="393"/>
                    <a:pt x="489" y="393"/>
                    <a:pt x="489" y="393"/>
                  </a:cubicBezTo>
                  <a:cubicBezTo>
                    <a:pt x="487" y="414"/>
                    <a:pt x="487" y="414"/>
                    <a:pt x="487" y="414"/>
                  </a:cubicBezTo>
                  <a:cubicBezTo>
                    <a:pt x="484" y="414"/>
                    <a:pt x="482" y="413"/>
                    <a:pt x="479" y="413"/>
                  </a:cubicBezTo>
                  <a:cubicBezTo>
                    <a:pt x="481" y="392"/>
                    <a:pt x="481" y="392"/>
                    <a:pt x="481" y="392"/>
                  </a:cubicBezTo>
                  <a:cubicBezTo>
                    <a:pt x="477" y="392"/>
                    <a:pt x="477" y="392"/>
                    <a:pt x="477" y="392"/>
                  </a:cubicBezTo>
                  <a:cubicBezTo>
                    <a:pt x="475" y="413"/>
                    <a:pt x="475" y="413"/>
                    <a:pt x="475" y="413"/>
                  </a:cubicBezTo>
                  <a:cubicBezTo>
                    <a:pt x="472" y="412"/>
                    <a:pt x="469" y="412"/>
                    <a:pt x="466" y="412"/>
                  </a:cubicBezTo>
                  <a:cubicBezTo>
                    <a:pt x="469" y="391"/>
                    <a:pt x="469" y="391"/>
                    <a:pt x="469" y="391"/>
                  </a:cubicBezTo>
                  <a:cubicBezTo>
                    <a:pt x="465" y="390"/>
                    <a:pt x="465" y="390"/>
                    <a:pt x="465" y="390"/>
                  </a:cubicBezTo>
                  <a:cubicBezTo>
                    <a:pt x="462" y="411"/>
                    <a:pt x="462" y="411"/>
                    <a:pt x="462" y="411"/>
                  </a:cubicBezTo>
                  <a:cubicBezTo>
                    <a:pt x="459" y="411"/>
                    <a:pt x="456" y="411"/>
                    <a:pt x="454" y="410"/>
                  </a:cubicBezTo>
                  <a:cubicBezTo>
                    <a:pt x="457" y="389"/>
                    <a:pt x="457" y="389"/>
                    <a:pt x="457" y="389"/>
                  </a:cubicBezTo>
                  <a:cubicBezTo>
                    <a:pt x="453" y="389"/>
                    <a:pt x="453" y="389"/>
                    <a:pt x="453" y="389"/>
                  </a:cubicBezTo>
                  <a:cubicBezTo>
                    <a:pt x="450" y="410"/>
                    <a:pt x="450" y="410"/>
                    <a:pt x="450" y="410"/>
                  </a:cubicBezTo>
                  <a:cubicBezTo>
                    <a:pt x="447" y="409"/>
                    <a:pt x="444" y="409"/>
                    <a:pt x="441" y="408"/>
                  </a:cubicBezTo>
                  <a:cubicBezTo>
                    <a:pt x="445" y="387"/>
                    <a:pt x="445" y="387"/>
                    <a:pt x="445" y="387"/>
                  </a:cubicBezTo>
                  <a:cubicBezTo>
                    <a:pt x="441" y="387"/>
                    <a:pt x="441" y="387"/>
                    <a:pt x="441" y="387"/>
                  </a:cubicBezTo>
                  <a:cubicBezTo>
                    <a:pt x="437" y="408"/>
                    <a:pt x="437" y="408"/>
                    <a:pt x="437" y="408"/>
                  </a:cubicBezTo>
                  <a:cubicBezTo>
                    <a:pt x="434" y="407"/>
                    <a:pt x="431" y="407"/>
                    <a:pt x="429" y="406"/>
                  </a:cubicBezTo>
                  <a:cubicBezTo>
                    <a:pt x="433" y="385"/>
                    <a:pt x="433" y="385"/>
                    <a:pt x="433" y="385"/>
                  </a:cubicBezTo>
                  <a:cubicBezTo>
                    <a:pt x="428" y="385"/>
                    <a:pt x="428" y="385"/>
                    <a:pt x="428" y="385"/>
                  </a:cubicBezTo>
                  <a:cubicBezTo>
                    <a:pt x="425" y="405"/>
                    <a:pt x="425" y="405"/>
                    <a:pt x="425" y="405"/>
                  </a:cubicBezTo>
                  <a:cubicBezTo>
                    <a:pt x="422" y="405"/>
                    <a:pt x="419" y="404"/>
                    <a:pt x="416" y="404"/>
                  </a:cubicBezTo>
                  <a:cubicBezTo>
                    <a:pt x="421" y="383"/>
                    <a:pt x="421" y="383"/>
                    <a:pt x="421" y="383"/>
                  </a:cubicBezTo>
                  <a:cubicBezTo>
                    <a:pt x="416" y="382"/>
                    <a:pt x="416" y="382"/>
                    <a:pt x="416" y="382"/>
                  </a:cubicBezTo>
                  <a:cubicBezTo>
                    <a:pt x="412" y="403"/>
                    <a:pt x="412" y="403"/>
                    <a:pt x="412" y="403"/>
                  </a:cubicBezTo>
                  <a:cubicBezTo>
                    <a:pt x="409" y="402"/>
                    <a:pt x="407" y="402"/>
                    <a:pt x="404" y="401"/>
                  </a:cubicBezTo>
                  <a:cubicBezTo>
                    <a:pt x="409" y="380"/>
                    <a:pt x="409" y="380"/>
                    <a:pt x="409" y="380"/>
                  </a:cubicBezTo>
                  <a:cubicBezTo>
                    <a:pt x="405" y="380"/>
                    <a:pt x="405" y="380"/>
                    <a:pt x="405" y="380"/>
                  </a:cubicBezTo>
                  <a:cubicBezTo>
                    <a:pt x="400" y="400"/>
                    <a:pt x="400" y="400"/>
                    <a:pt x="400" y="400"/>
                  </a:cubicBezTo>
                  <a:cubicBezTo>
                    <a:pt x="397" y="400"/>
                    <a:pt x="394" y="399"/>
                    <a:pt x="392" y="398"/>
                  </a:cubicBezTo>
                  <a:cubicBezTo>
                    <a:pt x="397" y="378"/>
                    <a:pt x="397" y="378"/>
                    <a:pt x="397" y="378"/>
                  </a:cubicBezTo>
                  <a:cubicBezTo>
                    <a:pt x="393" y="377"/>
                    <a:pt x="393" y="377"/>
                    <a:pt x="393" y="377"/>
                  </a:cubicBezTo>
                  <a:cubicBezTo>
                    <a:pt x="388" y="397"/>
                    <a:pt x="388" y="397"/>
                    <a:pt x="388" y="397"/>
                  </a:cubicBezTo>
                  <a:cubicBezTo>
                    <a:pt x="385" y="397"/>
                    <a:pt x="382" y="396"/>
                    <a:pt x="379" y="395"/>
                  </a:cubicBezTo>
                  <a:cubicBezTo>
                    <a:pt x="385" y="375"/>
                    <a:pt x="385" y="375"/>
                    <a:pt x="385" y="375"/>
                  </a:cubicBezTo>
                  <a:cubicBezTo>
                    <a:pt x="381" y="374"/>
                    <a:pt x="381" y="374"/>
                    <a:pt x="381" y="374"/>
                  </a:cubicBezTo>
                  <a:cubicBezTo>
                    <a:pt x="375" y="394"/>
                    <a:pt x="375" y="394"/>
                    <a:pt x="375" y="394"/>
                  </a:cubicBezTo>
                  <a:cubicBezTo>
                    <a:pt x="373" y="394"/>
                    <a:pt x="370" y="393"/>
                    <a:pt x="367" y="392"/>
                  </a:cubicBezTo>
                  <a:cubicBezTo>
                    <a:pt x="373" y="371"/>
                    <a:pt x="373" y="371"/>
                    <a:pt x="373" y="371"/>
                  </a:cubicBezTo>
                  <a:cubicBezTo>
                    <a:pt x="369" y="370"/>
                    <a:pt x="369" y="370"/>
                    <a:pt x="369" y="370"/>
                  </a:cubicBezTo>
                  <a:cubicBezTo>
                    <a:pt x="363" y="391"/>
                    <a:pt x="363" y="391"/>
                    <a:pt x="363" y="391"/>
                  </a:cubicBezTo>
                  <a:cubicBezTo>
                    <a:pt x="360" y="390"/>
                    <a:pt x="358" y="389"/>
                    <a:pt x="355" y="388"/>
                  </a:cubicBezTo>
                  <a:cubicBezTo>
                    <a:pt x="361" y="368"/>
                    <a:pt x="361" y="368"/>
                    <a:pt x="361" y="368"/>
                  </a:cubicBezTo>
                  <a:cubicBezTo>
                    <a:pt x="358" y="367"/>
                    <a:pt x="358" y="367"/>
                    <a:pt x="358" y="367"/>
                  </a:cubicBezTo>
                  <a:cubicBezTo>
                    <a:pt x="351" y="387"/>
                    <a:pt x="351" y="387"/>
                    <a:pt x="351" y="387"/>
                  </a:cubicBezTo>
                  <a:cubicBezTo>
                    <a:pt x="348" y="386"/>
                    <a:pt x="346" y="385"/>
                    <a:pt x="343" y="385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46" y="363"/>
                    <a:pt x="346" y="363"/>
                    <a:pt x="346" y="363"/>
                  </a:cubicBezTo>
                  <a:cubicBezTo>
                    <a:pt x="339" y="383"/>
                    <a:pt x="339" y="383"/>
                    <a:pt x="339" y="383"/>
                  </a:cubicBezTo>
                  <a:cubicBezTo>
                    <a:pt x="336" y="382"/>
                    <a:pt x="334" y="381"/>
                    <a:pt x="331" y="380"/>
                  </a:cubicBezTo>
                  <a:cubicBezTo>
                    <a:pt x="338" y="360"/>
                    <a:pt x="338" y="360"/>
                    <a:pt x="338" y="360"/>
                  </a:cubicBezTo>
                  <a:cubicBezTo>
                    <a:pt x="334" y="359"/>
                    <a:pt x="334" y="359"/>
                    <a:pt x="334" y="359"/>
                  </a:cubicBezTo>
                  <a:cubicBezTo>
                    <a:pt x="327" y="379"/>
                    <a:pt x="327" y="379"/>
                    <a:pt x="327" y="379"/>
                  </a:cubicBezTo>
                  <a:cubicBezTo>
                    <a:pt x="324" y="378"/>
                    <a:pt x="322" y="377"/>
                    <a:pt x="319" y="376"/>
                  </a:cubicBezTo>
                  <a:cubicBezTo>
                    <a:pt x="327" y="356"/>
                    <a:pt x="327" y="356"/>
                    <a:pt x="327" y="356"/>
                  </a:cubicBezTo>
                  <a:cubicBezTo>
                    <a:pt x="323" y="354"/>
                    <a:pt x="323" y="354"/>
                    <a:pt x="323" y="354"/>
                  </a:cubicBezTo>
                  <a:cubicBezTo>
                    <a:pt x="315" y="375"/>
                    <a:pt x="315" y="375"/>
                    <a:pt x="315" y="375"/>
                  </a:cubicBezTo>
                  <a:cubicBezTo>
                    <a:pt x="313" y="374"/>
                    <a:pt x="310" y="373"/>
                    <a:pt x="307" y="372"/>
                  </a:cubicBezTo>
                  <a:cubicBezTo>
                    <a:pt x="316" y="351"/>
                    <a:pt x="316" y="351"/>
                    <a:pt x="316" y="351"/>
                  </a:cubicBezTo>
                  <a:cubicBezTo>
                    <a:pt x="312" y="350"/>
                    <a:pt x="312" y="350"/>
                    <a:pt x="312" y="350"/>
                  </a:cubicBezTo>
                  <a:cubicBezTo>
                    <a:pt x="304" y="370"/>
                    <a:pt x="304" y="370"/>
                    <a:pt x="304" y="370"/>
                  </a:cubicBezTo>
                  <a:cubicBezTo>
                    <a:pt x="301" y="369"/>
                    <a:pt x="298" y="368"/>
                    <a:pt x="296" y="367"/>
                  </a:cubicBezTo>
                  <a:cubicBezTo>
                    <a:pt x="304" y="347"/>
                    <a:pt x="304" y="347"/>
                    <a:pt x="304" y="347"/>
                  </a:cubicBezTo>
                  <a:cubicBezTo>
                    <a:pt x="301" y="345"/>
                    <a:pt x="301" y="345"/>
                    <a:pt x="301" y="34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89" y="364"/>
                    <a:pt x="287" y="363"/>
                    <a:pt x="284" y="362"/>
                  </a:cubicBezTo>
                  <a:cubicBezTo>
                    <a:pt x="293" y="342"/>
                    <a:pt x="293" y="342"/>
                    <a:pt x="293" y="342"/>
                  </a:cubicBezTo>
                  <a:cubicBezTo>
                    <a:pt x="289" y="340"/>
                    <a:pt x="289" y="340"/>
                    <a:pt x="289" y="340"/>
                  </a:cubicBezTo>
                  <a:cubicBezTo>
                    <a:pt x="280" y="360"/>
                    <a:pt x="280" y="360"/>
                    <a:pt x="280" y="360"/>
                  </a:cubicBezTo>
                  <a:cubicBezTo>
                    <a:pt x="278" y="359"/>
                    <a:pt x="275" y="358"/>
                    <a:pt x="273" y="356"/>
                  </a:cubicBezTo>
                  <a:cubicBezTo>
                    <a:pt x="282" y="337"/>
                    <a:pt x="282" y="337"/>
                    <a:pt x="282" y="337"/>
                  </a:cubicBezTo>
                  <a:cubicBezTo>
                    <a:pt x="278" y="335"/>
                    <a:pt x="278" y="335"/>
                    <a:pt x="278" y="335"/>
                  </a:cubicBezTo>
                  <a:cubicBezTo>
                    <a:pt x="269" y="355"/>
                    <a:pt x="269" y="355"/>
                    <a:pt x="269" y="355"/>
                  </a:cubicBezTo>
                  <a:cubicBezTo>
                    <a:pt x="266" y="353"/>
                    <a:pt x="264" y="352"/>
                    <a:pt x="261" y="351"/>
                  </a:cubicBezTo>
                  <a:cubicBezTo>
                    <a:pt x="271" y="331"/>
                    <a:pt x="271" y="331"/>
                    <a:pt x="271" y="331"/>
                  </a:cubicBezTo>
                  <a:cubicBezTo>
                    <a:pt x="267" y="330"/>
                    <a:pt x="267" y="330"/>
                    <a:pt x="267" y="330"/>
                  </a:cubicBezTo>
                  <a:cubicBezTo>
                    <a:pt x="258" y="349"/>
                    <a:pt x="258" y="349"/>
                    <a:pt x="258" y="349"/>
                  </a:cubicBezTo>
                  <a:cubicBezTo>
                    <a:pt x="255" y="348"/>
                    <a:pt x="253" y="346"/>
                    <a:pt x="250" y="345"/>
                  </a:cubicBezTo>
                  <a:cubicBezTo>
                    <a:pt x="260" y="326"/>
                    <a:pt x="260" y="326"/>
                    <a:pt x="260" y="326"/>
                  </a:cubicBezTo>
                  <a:cubicBezTo>
                    <a:pt x="257" y="324"/>
                    <a:pt x="257" y="324"/>
                    <a:pt x="257" y="324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4" y="342"/>
                    <a:pt x="241" y="340"/>
                    <a:pt x="239" y="339"/>
                  </a:cubicBezTo>
                  <a:cubicBezTo>
                    <a:pt x="250" y="320"/>
                    <a:pt x="250" y="320"/>
                    <a:pt x="250" y="320"/>
                  </a:cubicBezTo>
                  <a:cubicBezTo>
                    <a:pt x="246" y="318"/>
                    <a:pt x="246" y="318"/>
                    <a:pt x="246" y="318"/>
                  </a:cubicBezTo>
                  <a:cubicBezTo>
                    <a:pt x="235" y="337"/>
                    <a:pt x="235" y="337"/>
                    <a:pt x="235" y="337"/>
                  </a:cubicBezTo>
                  <a:cubicBezTo>
                    <a:pt x="233" y="336"/>
                    <a:pt x="230" y="334"/>
                    <a:pt x="228" y="333"/>
                  </a:cubicBezTo>
                  <a:cubicBezTo>
                    <a:pt x="239" y="314"/>
                    <a:pt x="239" y="314"/>
                    <a:pt x="239" y="314"/>
                  </a:cubicBezTo>
                  <a:cubicBezTo>
                    <a:pt x="235" y="312"/>
                    <a:pt x="235" y="312"/>
                    <a:pt x="235" y="312"/>
                  </a:cubicBezTo>
                  <a:cubicBezTo>
                    <a:pt x="224" y="331"/>
                    <a:pt x="224" y="331"/>
                    <a:pt x="224" y="331"/>
                  </a:cubicBezTo>
                  <a:cubicBezTo>
                    <a:pt x="222" y="329"/>
                    <a:pt x="220" y="328"/>
                    <a:pt x="217" y="326"/>
                  </a:cubicBezTo>
                  <a:cubicBezTo>
                    <a:pt x="228" y="308"/>
                    <a:pt x="228" y="308"/>
                    <a:pt x="228" y="308"/>
                  </a:cubicBezTo>
                  <a:cubicBezTo>
                    <a:pt x="225" y="306"/>
                    <a:pt x="225" y="306"/>
                    <a:pt x="225" y="306"/>
                  </a:cubicBezTo>
                  <a:cubicBezTo>
                    <a:pt x="214" y="324"/>
                    <a:pt x="214" y="324"/>
                    <a:pt x="214" y="324"/>
                  </a:cubicBezTo>
                  <a:cubicBezTo>
                    <a:pt x="211" y="323"/>
                    <a:pt x="209" y="321"/>
                    <a:pt x="206" y="320"/>
                  </a:cubicBezTo>
                  <a:cubicBezTo>
                    <a:pt x="218" y="301"/>
                    <a:pt x="218" y="301"/>
                    <a:pt x="218" y="301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03" y="317"/>
                    <a:pt x="203" y="317"/>
                    <a:pt x="203" y="317"/>
                  </a:cubicBezTo>
                  <a:cubicBezTo>
                    <a:pt x="200" y="316"/>
                    <a:pt x="198" y="314"/>
                    <a:pt x="196" y="313"/>
                  </a:cubicBezTo>
                  <a:cubicBezTo>
                    <a:pt x="208" y="295"/>
                    <a:pt x="208" y="295"/>
                    <a:pt x="208" y="295"/>
                  </a:cubicBezTo>
                  <a:cubicBezTo>
                    <a:pt x="205" y="292"/>
                    <a:pt x="205" y="292"/>
                    <a:pt x="205" y="292"/>
                  </a:cubicBezTo>
                  <a:cubicBezTo>
                    <a:pt x="192" y="310"/>
                    <a:pt x="192" y="310"/>
                    <a:pt x="192" y="310"/>
                  </a:cubicBezTo>
                  <a:cubicBezTo>
                    <a:pt x="190" y="309"/>
                    <a:pt x="188" y="307"/>
                    <a:pt x="185" y="306"/>
                  </a:cubicBezTo>
                  <a:cubicBezTo>
                    <a:pt x="198" y="288"/>
                    <a:pt x="198" y="288"/>
                    <a:pt x="198" y="288"/>
                  </a:cubicBezTo>
                  <a:cubicBezTo>
                    <a:pt x="195" y="285"/>
                    <a:pt x="195" y="285"/>
                    <a:pt x="195" y="285"/>
                  </a:cubicBezTo>
                  <a:cubicBezTo>
                    <a:pt x="182" y="303"/>
                    <a:pt x="182" y="303"/>
                    <a:pt x="182" y="303"/>
                  </a:cubicBezTo>
                  <a:cubicBezTo>
                    <a:pt x="180" y="302"/>
                    <a:pt x="177" y="300"/>
                    <a:pt x="175" y="298"/>
                  </a:cubicBezTo>
                  <a:cubicBezTo>
                    <a:pt x="188" y="281"/>
                    <a:pt x="188" y="281"/>
                    <a:pt x="188" y="281"/>
                  </a:cubicBezTo>
                  <a:cubicBezTo>
                    <a:pt x="185" y="278"/>
                    <a:pt x="185" y="278"/>
                    <a:pt x="185" y="278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07" y="249"/>
                    <a:pt x="52" y="188"/>
                    <a:pt x="9" y="117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1" y="120"/>
                    <a:pt x="1" y="120"/>
                    <a:pt x="1" y="120"/>
                  </a:cubicBezTo>
                  <a:cubicBezTo>
                    <a:pt x="56" y="211"/>
                    <a:pt x="134" y="288"/>
                    <a:pt x="226" y="341"/>
                  </a:cubicBezTo>
                  <a:cubicBezTo>
                    <a:pt x="321" y="395"/>
                    <a:pt x="430" y="424"/>
                    <a:pt x="540" y="424"/>
                  </a:cubicBezTo>
                  <a:cubicBezTo>
                    <a:pt x="582" y="424"/>
                    <a:pt x="623" y="420"/>
                    <a:pt x="663" y="412"/>
                  </a:cubicBezTo>
                  <a:cubicBezTo>
                    <a:pt x="664" y="412"/>
                    <a:pt x="664" y="412"/>
                    <a:pt x="664" y="412"/>
                  </a:cubicBezTo>
                  <a:cubicBezTo>
                    <a:pt x="763" y="311"/>
                    <a:pt x="763" y="311"/>
                    <a:pt x="763" y="311"/>
                  </a:cubicBezTo>
                  <a:cubicBezTo>
                    <a:pt x="757" y="305"/>
                    <a:pt x="757" y="305"/>
                    <a:pt x="757" y="305"/>
                  </a:cubicBezTo>
                  <a:lnTo>
                    <a:pt x="660" y="405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Freeform 82"/>
            <p:cNvSpPr>
              <a:spLocks/>
            </p:cNvSpPr>
            <p:nvPr/>
          </p:nvSpPr>
          <p:spPr bwMode="auto">
            <a:xfrm>
              <a:off x="11439526" y="825500"/>
              <a:ext cx="4062413" cy="2122488"/>
            </a:xfrm>
            <a:custGeom>
              <a:avLst/>
              <a:gdLst>
                <a:gd name="T0" fmla="*/ 0 w 1083"/>
                <a:gd name="T1" fmla="*/ 318 h 566"/>
                <a:gd name="T2" fmla="*/ 141 w 1083"/>
                <a:gd name="T3" fmla="*/ 100 h 566"/>
                <a:gd name="T4" fmla="*/ 170 w 1083"/>
                <a:gd name="T5" fmla="*/ 109 h 566"/>
                <a:gd name="T6" fmla="*/ 174 w 1083"/>
                <a:gd name="T7" fmla="*/ 81 h 566"/>
                <a:gd name="T8" fmla="*/ 203 w 1083"/>
                <a:gd name="T9" fmla="*/ 92 h 566"/>
                <a:gd name="T10" fmla="*/ 208 w 1083"/>
                <a:gd name="T11" fmla="*/ 65 h 566"/>
                <a:gd name="T12" fmla="*/ 236 w 1083"/>
                <a:gd name="T13" fmla="*/ 77 h 566"/>
                <a:gd name="T14" fmla="*/ 243 w 1083"/>
                <a:gd name="T15" fmla="*/ 50 h 566"/>
                <a:gd name="T16" fmla="*/ 270 w 1083"/>
                <a:gd name="T17" fmla="*/ 64 h 566"/>
                <a:gd name="T18" fmla="*/ 279 w 1083"/>
                <a:gd name="T19" fmla="*/ 37 h 566"/>
                <a:gd name="T20" fmla="*/ 305 w 1083"/>
                <a:gd name="T21" fmla="*/ 53 h 566"/>
                <a:gd name="T22" fmla="*/ 315 w 1083"/>
                <a:gd name="T23" fmla="*/ 27 h 566"/>
                <a:gd name="T24" fmla="*/ 341 w 1083"/>
                <a:gd name="T25" fmla="*/ 44 h 566"/>
                <a:gd name="T26" fmla="*/ 353 w 1083"/>
                <a:gd name="T27" fmla="*/ 19 h 566"/>
                <a:gd name="T28" fmla="*/ 377 w 1083"/>
                <a:gd name="T29" fmla="*/ 38 h 566"/>
                <a:gd name="T30" fmla="*/ 390 w 1083"/>
                <a:gd name="T31" fmla="*/ 13 h 566"/>
                <a:gd name="T32" fmla="*/ 413 w 1083"/>
                <a:gd name="T33" fmla="*/ 33 h 566"/>
                <a:gd name="T34" fmla="*/ 428 w 1083"/>
                <a:gd name="T35" fmla="*/ 10 h 566"/>
                <a:gd name="T36" fmla="*/ 449 w 1083"/>
                <a:gd name="T37" fmla="*/ 31 h 566"/>
                <a:gd name="T38" fmla="*/ 466 w 1083"/>
                <a:gd name="T39" fmla="*/ 8 h 566"/>
                <a:gd name="T40" fmla="*/ 487 w 1083"/>
                <a:gd name="T41" fmla="*/ 9 h 566"/>
                <a:gd name="T42" fmla="*/ 502 w 1083"/>
                <a:gd name="T43" fmla="*/ 32 h 566"/>
                <a:gd name="T44" fmla="*/ 525 w 1083"/>
                <a:gd name="T45" fmla="*/ 11 h 566"/>
                <a:gd name="T46" fmla="*/ 539 w 1083"/>
                <a:gd name="T47" fmla="*/ 35 h 566"/>
                <a:gd name="T48" fmla="*/ 562 w 1083"/>
                <a:gd name="T49" fmla="*/ 15 h 566"/>
                <a:gd name="T50" fmla="*/ 575 w 1083"/>
                <a:gd name="T51" fmla="*/ 40 h 566"/>
                <a:gd name="T52" fmla="*/ 600 w 1083"/>
                <a:gd name="T53" fmla="*/ 22 h 566"/>
                <a:gd name="T54" fmla="*/ 611 w 1083"/>
                <a:gd name="T55" fmla="*/ 48 h 566"/>
                <a:gd name="T56" fmla="*/ 637 w 1083"/>
                <a:gd name="T57" fmla="*/ 31 h 566"/>
                <a:gd name="T58" fmla="*/ 646 w 1083"/>
                <a:gd name="T59" fmla="*/ 58 h 566"/>
                <a:gd name="T60" fmla="*/ 673 w 1083"/>
                <a:gd name="T61" fmla="*/ 43 h 566"/>
                <a:gd name="T62" fmla="*/ 681 w 1083"/>
                <a:gd name="T63" fmla="*/ 70 h 566"/>
                <a:gd name="T64" fmla="*/ 709 w 1083"/>
                <a:gd name="T65" fmla="*/ 56 h 566"/>
                <a:gd name="T66" fmla="*/ 715 w 1083"/>
                <a:gd name="T67" fmla="*/ 84 h 566"/>
                <a:gd name="T68" fmla="*/ 744 w 1083"/>
                <a:gd name="T69" fmla="*/ 72 h 566"/>
                <a:gd name="T70" fmla="*/ 748 w 1083"/>
                <a:gd name="T71" fmla="*/ 100 h 566"/>
                <a:gd name="T72" fmla="*/ 777 w 1083"/>
                <a:gd name="T73" fmla="*/ 90 h 566"/>
                <a:gd name="T74" fmla="*/ 780 w 1083"/>
                <a:gd name="T75" fmla="*/ 119 h 566"/>
                <a:gd name="T76" fmla="*/ 810 w 1083"/>
                <a:gd name="T77" fmla="*/ 110 h 566"/>
                <a:gd name="T78" fmla="*/ 810 w 1083"/>
                <a:gd name="T79" fmla="*/ 139 h 566"/>
                <a:gd name="T80" fmla="*/ 841 w 1083"/>
                <a:gd name="T81" fmla="*/ 132 h 566"/>
                <a:gd name="T82" fmla="*/ 840 w 1083"/>
                <a:gd name="T83" fmla="*/ 160 h 566"/>
                <a:gd name="T84" fmla="*/ 871 w 1083"/>
                <a:gd name="T85" fmla="*/ 155 h 566"/>
                <a:gd name="T86" fmla="*/ 868 w 1083"/>
                <a:gd name="T87" fmla="*/ 184 h 566"/>
                <a:gd name="T88" fmla="*/ 899 w 1083"/>
                <a:gd name="T89" fmla="*/ 181 h 566"/>
                <a:gd name="T90" fmla="*/ 894 w 1083"/>
                <a:gd name="T91" fmla="*/ 209 h 566"/>
                <a:gd name="T92" fmla="*/ 926 w 1083"/>
                <a:gd name="T93" fmla="*/ 208 h 566"/>
                <a:gd name="T94" fmla="*/ 919 w 1083"/>
                <a:gd name="T95" fmla="*/ 236 h 566"/>
                <a:gd name="T96" fmla="*/ 951 w 1083"/>
                <a:gd name="T97" fmla="*/ 237 h 566"/>
                <a:gd name="T98" fmla="*/ 943 w 1083"/>
                <a:gd name="T99" fmla="*/ 265 h 566"/>
                <a:gd name="T100" fmla="*/ 974 w 1083"/>
                <a:gd name="T101" fmla="*/ 267 h 566"/>
                <a:gd name="T102" fmla="*/ 964 w 1083"/>
                <a:gd name="T103" fmla="*/ 294 h 566"/>
                <a:gd name="T104" fmla="*/ 995 w 1083"/>
                <a:gd name="T105" fmla="*/ 299 h 566"/>
                <a:gd name="T106" fmla="*/ 984 w 1083"/>
                <a:gd name="T107" fmla="*/ 325 h 566"/>
                <a:gd name="T108" fmla="*/ 1014 w 1083"/>
                <a:gd name="T109" fmla="*/ 332 h 566"/>
                <a:gd name="T110" fmla="*/ 1001 w 1083"/>
                <a:gd name="T111" fmla="*/ 357 h 566"/>
                <a:gd name="T112" fmla="*/ 1031 w 1083"/>
                <a:gd name="T113" fmla="*/ 365 h 566"/>
                <a:gd name="T114" fmla="*/ 1017 w 1083"/>
                <a:gd name="T115" fmla="*/ 390 h 566"/>
                <a:gd name="T116" fmla="*/ 1046 w 1083"/>
                <a:gd name="T117" fmla="*/ 400 h 566"/>
                <a:gd name="T118" fmla="*/ 1031 w 1083"/>
                <a:gd name="T119" fmla="*/ 424 h 566"/>
                <a:gd name="T120" fmla="*/ 1074 w 1083"/>
                <a:gd name="T121" fmla="*/ 491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83" h="566">
                  <a:moveTo>
                    <a:pt x="1083" y="491"/>
                  </a:moveTo>
                  <a:cubicBezTo>
                    <a:pt x="1052" y="354"/>
                    <a:pt x="974" y="229"/>
                    <a:pt x="864" y="140"/>
                  </a:cubicBezTo>
                  <a:cubicBezTo>
                    <a:pt x="752" y="50"/>
                    <a:pt x="611" y="0"/>
                    <a:pt x="467" y="0"/>
                  </a:cubicBezTo>
                  <a:cubicBezTo>
                    <a:pt x="314" y="0"/>
                    <a:pt x="167" y="55"/>
                    <a:pt x="52" y="155"/>
                  </a:cubicBezTo>
                  <a:cubicBezTo>
                    <a:pt x="51" y="156"/>
                    <a:pt x="51" y="156"/>
                    <a:pt x="51" y="156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8" y="320"/>
                    <a:pt x="8" y="320"/>
                    <a:pt x="8" y="320"/>
                  </a:cubicBezTo>
                  <a:cubicBezTo>
                    <a:pt x="59" y="161"/>
                    <a:pt x="59" y="161"/>
                    <a:pt x="59" y="161"/>
                  </a:cubicBezTo>
                  <a:cubicBezTo>
                    <a:pt x="83" y="139"/>
                    <a:pt x="110" y="120"/>
                    <a:pt x="138" y="103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144" y="99"/>
                    <a:pt x="146" y="97"/>
                    <a:pt x="148" y="96"/>
                  </a:cubicBezTo>
                  <a:cubicBezTo>
                    <a:pt x="160" y="115"/>
                    <a:pt x="160" y="115"/>
                    <a:pt x="160" y="115"/>
                  </a:cubicBezTo>
                  <a:cubicBezTo>
                    <a:pt x="163" y="113"/>
                    <a:pt x="163" y="113"/>
                    <a:pt x="163" y="113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4" y="92"/>
                    <a:pt x="157" y="91"/>
                    <a:pt x="159" y="90"/>
                  </a:cubicBezTo>
                  <a:cubicBezTo>
                    <a:pt x="170" y="109"/>
                    <a:pt x="170" y="109"/>
                    <a:pt x="170" y="109"/>
                  </a:cubicBezTo>
                  <a:cubicBezTo>
                    <a:pt x="174" y="107"/>
                    <a:pt x="174" y="107"/>
                    <a:pt x="174" y="107"/>
                  </a:cubicBezTo>
                  <a:cubicBezTo>
                    <a:pt x="163" y="87"/>
                    <a:pt x="163" y="87"/>
                    <a:pt x="163" y="87"/>
                  </a:cubicBezTo>
                  <a:cubicBezTo>
                    <a:pt x="165" y="86"/>
                    <a:pt x="168" y="85"/>
                    <a:pt x="170" y="83"/>
                  </a:cubicBezTo>
                  <a:cubicBezTo>
                    <a:pt x="181" y="103"/>
                    <a:pt x="181" y="103"/>
                    <a:pt x="181" y="103"/>
                  </a:cubicBezTo>
                  <a:cubicBezTo>
                    <a:pt x="185" y="101"/>
                    <a:pt x="185" y="101"/>
                    <a:pt x="185" y="10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7" y="80"/>
                    <a:pt x="179" y="79"/>
                    <a:pt x="182" y="78"/>
                  </a:cubicBezTo>
                  <a:cubicBezTo>
                    <a:pt x="192" y="97"/>
                    <a:pt x="192" y="97"/>
                    <a:pt x="192" y="97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185" y="76"/>
                    <a:pt x="185" y="76"/>
                    <a:pt x="185" y="76"/>
                  </a:cubicBezTo>
                  <a:cubicBezTo>
                    <a:pt x="188" y="74"/>
                    <a:pt x="190" y="73"/>
                    <a:pt x="193" y="72"/>
                  </a:cubicBezTo>
                  <a:cubicBezTo>
                    <a:pt x="203" y="92"/>
                    <a:pt x="203" y="92"/>
                    <a:pt x="203" y="92"/>
                  </a:cubicBezTo>
                  <a:cubicBezTo>
                    <a:pt x="206" y="90"/>
                    <a:pt x="206" y="90"/>
                    <a:pt x="206" y="90"/>
                  </a:cubicBezTo>
                  <a:cubicBezTo>
                    <a:pt x="197" y="70"/>
                    <a:pt x="197" y="70"/>
                    <a:pt x="197" y="70"/>
                  </a:cubicBezTo>
                  <a:cubicBezTo>
                    <a:pt x="199" y="69"/>
                    <a:pt x="202" y="68"/>
                    <a:pt x="204" y="66"/>
                  </a:cubicBezTo>
                  <a:cubicBezTo>
                    <a:pt x="214" y="87"/>
                    <a:pt x="214" y="87"/>
                    <a:pt x="214" y="87"/>
                  </a:cubicBezTo>
                  <a:cubicBezTo>
                    <a:pt x="217" y="85"/>
                    <a:pt x="217" y="85"/>
                    <a:pt x="217" y="85"/>
                  </a:cubicBezTo>
                  <a:cubicBezTo>
                    <a:pt x="208" y="65"/>
                    <a:pt x="208" y="65"/>
                    <a:pt x="208" y="65"/>
                  </a:cubicBezTo>
                  <a:cubicBezTo>
                    <a:pt x="211" y="63"/>
                    <a:pt x="213" y="62"/>
                    <a:pt x="216" y="61"/>
                  </a:cubicBezTo>
                  <a:cubicBezTo>
                    <a:pt x="225" y="82"/>
                    <a:pt x="225" y="82"/>
                    <a:pt x="225" y="82"/>
                  </a:cubicBezTo>
                  <a:cubicBezTo>
                    <a:pt x="229" y="80"/>
                    <a:pt x="229" y="80"/>
                    <a:pt x="229" y="80"/>
                  </a:cubicBezTo>
                  <a:cubicBezTo>
                    <a:pt x="220" y="59"/>
                    <a:pt x="220" y="59"/>
                    <a:pt x="220" y="59"/>
                  </a:cubicBezTo>
                  <a:cubicBezTo>
                    <a:pt x="222" y="58"/>
                    <a:pt x="225" y="57"/>
                    <a:pt x="227" y="56"/>
                  </a:cubicBezTo>
                  <a:cubicBezTo>
                    <a:pt x="236" y="77"/>
                    <a:pt x="236" y="77"/>
                    <a:pt x="236" y="77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4" y="54"/>
                    <a:pt x="237" y="52"/>
                    <a:pt x="239" y="51"/>
                  </a:cubicBezTo>
                  <a:cubicBezTo>
                    <a:pt x="247" y="72"/>
                    <a:pt x="247" y="72"/>
                    <a:pt x="247" y="72"/>
                  </a:cubicBezTo>
                  <a:cubicBezTo>
                    <a:pt x="251" y="71"/>
                    <a:pt x="251" y="71"/>
                    <a:pt x="251" y="71"/>
                  </a:cubicBezTo>
                  <a:cubicBezTo>
                    <a:pt x="243" y="50"/>
                    <a:pt x="243" y="50"/>
                    <a:pt x="243" y="50"/>
                  </a:cubicBezTo>
                  <a:cubicBezTo>
                    <a:pt x="246" y="49"/>
                    <a:pt x="248" y="48"/>
                    <a:pt x="251" y="47"/>
                  </a:cubicBezTo>
                  <a:cubicBezTo>
                    <a:pt x="259" y="68"/>
                    <a:pt x="259" y="68"/>
                    <a:pt x="259" y="68"/>
                  </a:cubicBezTo>
                  <a:cubicBezTo>
                    <a:pt x="263" y="66"/>
                    <a:pt x="263" y="66"/>
                    <a:pt x="263" y="66"/>
                  </a:cubicBezTo>
                  <a:cubicBezTo>
                    <a:pt x="255" y="45"/>
                    <a:pt x="255" y="45"/>
                    <a:pt x="255" y="45"/>
                  </a:cubicBezTo>
                  <a:cubicBezTo>
                    <a:pt x="258" y="45"/>
                    <a:pt x="260" y="44"/>
                    <a:pt x="263" y="43"/>
                  </a:cubicBezTo>
                  <a:cubicBezTo>
                    <a:pt x="270" y="64"/>
                    <a:pt x="270" y="64"/>
                    <a:pt x="270" y="64"/>
                  </a:cubicBezTo>
                  <a:cubicBezTo>
                    <a:pt x="274" y="62"/>
                    <a:pt x="274" y="62"/>
                    <a:pt x="274" y="62"/>
                  </a:cubicBezTo>
                  <a:cubicBezTo>
                    <a:pt x="267" y="41"/>
                    <a:pt x="267" y="41"/>
                    <a:pt x="267" y="41"/>
                  </a:cubicBezTo>
                  <a:cubicBezTo>
                    <a:pt x="270" y="40"/>
                    <a:pt x="272" y="39"/>
                    <a:pt x="275" y="39"/>
                  </a:cubicBezTo>
                  <a:cubicBezTo>
                    <a:pt x="282" y="60"/>
                    <a:pt x="282" y="60"/>
                    <a:pt x="282" y="60"/>
                  </a:cubicBezTo>
                  <a:cubicBezTo>
                    <a:pt x="286" y="59"/>
                    <a:pt x="286" y="59"/>
                    <a:pt x="286" y="59"/>
                  </a:cubicBezTo>
                  <a:cubicBezTo>
                    <a:pt x="279" y="37"/>
                    <a:pt x="279" y="37"/>
                    <a:pt x="279" y="37"/>
                  </a:cubicBezTo>
                  <a:cubicBezTo>
                    <a:pt x="282" y="36"/>
                    <a:pt x="284" y="36"/>
                    <a:pt x="287" y="35"/>
                  </a:cubicBezTo>
                  <a:cubicBezTo>
                    <a:pt x="293" y="56"/>
                    <a:pt x="293" y="56"/>
                    <a:pt x="293" y="56"/>
                  </a:cubicBezTo>
                  <a:cubicBezTo>
                    <a:pt x="297" y="55"/>
                    <a:pt x="297" y="55"/>
                    <a:pt x="297" y="55"/>
                  </a:cubicBezTo>
                  <a:cubicBezTo>
                    <a:pt x="291" y="34"/>
                    <a:pt x="291" y="34"/>
                    <a:pt x="291" y="34"/>
                  </a:cubicBezTo>
                  <a:cubicBezTo>
                    <a:pt x="294" y="33"/>
                    <a:pt x="296" y="32"/>
                    <a:pt x="299" y="31"/>
                  </a:cubicBezTo>
                  <a:cubicBezTo>
                    <a:pt x="305" y="53"/>
                    <a:pt x="305" y="53"/>
                    <a:pt x="305" y="53"/>
                  </a:cubicBezTo>
                  <a:cubicBezTo>
                    <a:pt x="309" y="52"/>
                    <a:pt x="309" y="52"/>
                    <a:pt x="309" y="52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306" y="29"/>
                    <a:pt x="309" y="29"/>
                    <a:pt x="311" y="28"/>
                  </a:cubicBezTo>
                  <a:cubicBezTo>
                    <a:pt x="317" y="50"/>
                    <a:pt x="317" y="50"/>
                    <a:pt x="317" y="50"/>
                  </a:cubicBezTo>
                  <a:cubicBezTo>
                    <a:pt x="321" y="49"/>
                    <a:pt x="321" y="49"/>
                    <a:pt x="321" y="49"/>
                  </a:cubicBezTo>
                  <a:cubicBezTo>
                    <a:pt x="315" y="27"/>
                    <a:pt x="315" y="27"/>
                    <a:pt x="315" y="27"/>
                  </a:cubicBezTo>
                  <a:cubicBezTo>
                    <a:pt x="318" y="26"/>
                    <a:pt x="321" y="26"/>
                    <a:pt x="324" y="25"/>
                  </a:cubicBezTo>
                  <a:cubicBezTo>
                    <a:pt x="329" y="47"/>
                    <a:pt x="329" y="47"/>
                    <a:pt x="329" y="47"/>
                  </a:cubicBezTo>
                  <a:cubicBezTo>
                    <a:pt x="333" y="46"/>
                    <a:pt x="333" y="46"/>
                    <a:pt x="333" y="46"/>
                  </a:cubicBezTo>
                  <a:cubicBezTo>
                    <a:pt x="328" y="24"/>
                    <a:pt x="328" y="24"/>
                    <a:pt x="328" y="24"/>
                  </a:cubicBezTo>
                  <a:cubicBezTo>
                    <a:pt x="331" y="23"/>
                    <a:pt x="333" y="23"/>
                    <a:pt x="336" y="22"/>
                  </a:cubicBezTo>
                  <a:cubicBezTo>
                    <a:pt x="341" y="44"/>
                    <a:pt x="341" y="44"/>
                    <a:pt x="341" y="44"/>
                  </a:cubicBezTo>
                  <a:cubicBezTo>
                    <a:pt x="345" y="43"/>
                    <a:pt x="345" y="43"/>
                    <a:pt x="345" y="43"/>
                  </a:cubicBezTo>
                  <a:cubicBezTo>
                    <a:pt x="340" y="21"/>
                    <a:pt x="340" y="21"/>
                    <a:pt x="340" y="21"/>
                  </a:cubicBezTo>
                  <a:cubicBezTo>
                    <a:pt x="343" y="21"/>
                    <a:pt x="346" y="20"/>
                    <a:pt x="348" y="20"/>
                  </a:cubicBezTo>
                  <a:cubicBezTo>
                    <a:pt x="353" y="42"/>
                    <a:pt x="353" y="42"/>
                    <a:pt x="353" y="42"/>
                  </a:cubicBezTo>
                  <a:cubicBezTo>
                    <a:pt x="357" y="41"/>
                    <a:pt x="357" y="41"/>
                    <a:pt x="357" y="41"/>
                  </a:cubicBezTo>
                  <a:cubicBezTo>
                    <a:pt x="353" y="19"/>
                    <a:pt x="353" y="19"/>
                    <a:pt x="353" y="19"/>
                  </a:cubicBezTo>
                  <a:cubicBezTo>
                    <a:pt x="355" y="18"/>
                    <a:pt x="358" y="18"/>
                    <a:pt x="361" y="17"/>
                  </a:cubicBezTo>
                  <a:cubicBezTo>
                    <a:pt x="365" y="39"/>
                    <a:pt x="365" y="39"/>
                    <a:pt x="365" y="39"/>
                  </a:cubicBezTo>
                  <a:cubicBezTo>
                    <a:pt x="369" y="39"/>
                    <a:pt x="369" y="39"/>
                    <a:pt x="369" y="39"/>
                  </a:cubicBezTo>
                  <a:cubicBezTo>
                    <a:pt x="365" y="17"/>
                    <a:pt x="365" y="17"/>
                    <a:pt x="365" y="17"/>
                  </a:cubicBezTo>
                  <a:cubicBezTo>
                    <a:pt x="368" y="16"/>
                    <a:pt x="371" y="16"/>
                    <a:pt x="373" y="15"/>
                  </a:cubicBezTo>
                  <a:cubicBezTo>
                    <a:pt x="377" y="38"/>
                    <a:pt x="377" y="38"/>
                    <a:pt x="377" y="38"/>
                  </a:cubicBezTo>
                  <a:cubicBezTo>
                    <a:pt x="381" y="37"/>
                    <a:pt x="381" y="37"/>
                    <a:pt x="381" y="37"/>
                  </a:cubicBezTo>
                  <a:cubicBezTo>
                    <a:pt x="377" y="15"/>
                    <a:pt x="377" y="15"/>
                    <a:pt x="377" y="15"/>
                  </a:cubicBezTo>
                  <a:cubicBezTo>
                    <a:pt x="380" y="14"/>
                    <a:pt x="383" y="14"/>
                    <a:pt x="386" y="14"/>
                  </a:cubicBezTo>
                  <a:cubicBezTo>
                    <a:pt x="389" y="36"/>
                    <a:pt x="389" y="36"/>
                    <a:pt x="389" y="36"/>
                  </a:cubicBezTo>
                  <a:cubicBezTo>
                    <a:pt x="393" y="35"/>
                    <a:pt x="393" y="35"/>
                    <a:pt x="393" y="35"/>
                  </a:cubicBezTo>
                  <a:cubicBezTo>
                    <a:pt x="390" y="13"/>
                    <a:pt x="390" y="13"/>
                    <a:pt x="390" y="13"/>
                  </a:cubicBezTo>
                  <a:cubicBezTo>
                    <a:pt x="393" y="13"/>
                    <a:pt x="396" y="12"/>
                    <a:pt x="398" y="12"/>
                  </a:cubicBezTo>
                  <a:cubicBezTo>
                    <a:pt x="401" y="34"/>
                    <a:pt x="401" y="34"/>
                    <a:pt x="401" y="34"/>
                  </a:cubicBezTo>
                  <a:cubicBezTo>
                    <a:pt x="405" y="34"/>
                    <a:pt x="405" y="34"/>
                    <a:pt x="405" y="34"/>
                  </a:cubicBezTo>
                  <a:cubicBezTo>
                    <a:pt x="403" y="12"/>
                    <a:pt x="403" y="12"/>
                    <a:pt x="403" y="12"/>
                  </a:cubicBezTo>
                  <a:cubicBezTo>
                    <a:pt x="405" y="11"/>
                    <a:pt x="408" y="11"/>
                    <a:pt x="411" y="11"/>
                  </a:cubicBezTo>
                  <a:cubicBezTo>
                    <a:pt x="413" y="33"/>
                    <a:pt x="413" y="33"/>
                    <a:pt x="413" y="33"/>
                  </a:cubicBezTo>
                  <a:cubicBezTo>
                    <a:pt x="417" y="33"/>
                    <a:pt x="417" y="33"/>
                    <a:pt x="417" y="33"/>
                  </a:cubicBezTo>
                  <a:cubicBezTo>
                    <a:pt x="415" y="10"/>
                    <a:pt x="415" y="10"/>
                    <a:pt x="415" y="10"/>
                  </a:cubicBezTo>
                  <a:cubicBezTo>
                    <a:pt x="418" y="10"/>
                    <a:pt x="421" y="10"/>
                    <a:pt x="424" y="10"/>
                  </a:cubicBezTo>
                  <a:cubicBezTo>
                    <a:pt x="425" y="32"/>
                    <a:pt x="425" y="32"/>
                    <a:pt x="425" y="32"/>
                  </a:cubicBezTo>
                  <a:cubicBezTo>
                    <a:pt x="429" y="32"/>
                    <a:pt x="429" y="32"/>
                    <a:pt x="429" y="32"/>
                  </a:cubicBezTo>
                  <a:cubicBezTo>
                    <a:pt x="428" y="10"/>
                    <a:pt x="428" y="10"/>
                    <a:pt x="428" y="10"/>
                  </a:cubicBezTo>
                  <a:cubicBezTo>
                    <a:pt x="431" y="9"/>
                    <a:pt x="433" y="9"/>
                    <a:pt x="436" y="9"/>
                  </a:cubicBezTo>
                  <a:cubicBezTo>
                    <a:pt x="437" y="32"/>
                    <a:pt x="437" y="32"/>
                    <a:pt x="437" y="32"/>
                  </a:cubicBezTo>
                  <a:cubicBezTo>
                    <a:pt x="441" y="31"/>
                    <a:pt x="441" y="31"/>
                    <a:pt x="441" y="31"/>
                  </a:cubicBezTo>
                  <a:cubicBezTo>
                    <a:pt x="440" y="9"/>
                    <a:pt x="440" y="9"/>
                    <a:pt x="440" y="9"/>
                  </a:cubicBezTo>
                  <a:cubicBezTo>
                    <a:pt x="443" y="9"/>
                    <a:pt x="446" y="9"/>
                    <a:pt x="449" y="9"/>
                  </a:cubicBezTo>
                  <a:cubicBezTo>
                    <a:pt x="449" y="31"/>
                    <a:pt x="449" y="31"/>
                    <a:pt x="449" y="31"/>
                  </a:cubicBezTo>
                  <a:cubicBezTo>
                    <a:pt x="454" y="31"/>
                    <a:pt x="454" y="31"/>
                    <a:pt x="454" y="31"/>
                  </a:cubicBezTo>
                  <a:cubicBezTo>
                    <a:pt x="453" y="8"/>
                    <a:pt x="453" y="8"/>
                    <a:pt x="453" y="8"/>
                  </a:cubicBezTo>
                  <a:cubicBezTo>
                    <a:pt x="456" y="8"/>
                    <a:pt x="459" y="8"/>
                    <a:pt x="461" y="8"/>
                  </a:cubicBezTo>
                  <a:cubicBezTo>
                    <a:pt x="462" y="31"/>
                    <a:pt x="462" y="31"/>
                    <a:pt x="462" y="31"/>
                  </a:cubicBezTo>
                  <a:cubicBezTo>
                    <a:pt x="466" y="31"/>
                    <a:pt x="466" y="31"/>
                    <a:pt x="466" y="31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8"/>
                    <a:pt x="467" y="8"/>
                    <a:pt x="467" y="8"/>
                  </a:cubicBezTo>
                  <a:cubicBezTo>
                    <a:pt x="469" y="8"/>
                    <a:pt x="472" y="8"/>
                    <a:pt x="474" y="8"/>
                  </a:cubicBezTo>
                  <a:cubicBezTo>
                    <a:pt x="474" y="31"/>
                    <a:pt x="474" y="31"/>
                    <a:pt x="474" y="31"/>
                  </a:cubicBezTo>
                  <a:cubicBezTo>
                    <a:pt x="478" y="31"/>
                    <a:pt x="478" y="31"/>
                    <a:pt x="478" y="31"/>
                  </a:cubicBezTo>
                  <a:cubicBezTo>
                    <a:pt x="478" y="8"/>
                    <a:pt x="478" y="8"/>
                    <a:pt x="478" y="8"/>
                  </a:cubicBezTo>
                  <a:cubicBezTo>
                    <a:pt x="481" y="8"/>
                    <a:pt x="484" y="9"/>
                    <a:pt x="487" y="9"/>
                  </a:cubicBezTo>
                  <a:cubicBezTo>
                    <a:pt x="486" y="31"/>
                    <a:pt x="486" y="31"/>
                    <a:pt x="486" y="31"/>
                  </a:cubicBezTo>
                  <a:cubicBezTo>
                    <a:pt x="490" y="31"/>
                    <a:pt x="490" y="31"/>
                    <a:pt x="490" y="31"/>
                  </a:cubicBezTo>
                  <a:cubicBezTo>
                    <a:pt x="491" y="9"/>
                    <a:pt x="491" y="9"/>
                    <a:pt x="491" y="9"/>
                  </a:cubicBezTo>
                  <a:cubicBezTo>
                    <a:pt x="494" y="9"/>
                    <a:pt x="497" y="9"/>
                    <a:pt x="499" y="9"/>
                  </a:cubicBezTo>
                  <a:cubicBezTo>
                    <a:pt x="498" y="32"/>
                    <a:pt x="498" y="32"/>
                    <a:pt x="498" y="32"/>
                  </a:cubicBezTo>
                  <a:cubicBezTo>
                    <a:pt x="502" y="32"/>
                    <a:pt x="502" y="32"/>
                    <a:pt x="502" y="32"/>
                  </a:cubicBezTo>
                  <a:cubicBezTo>
                    <a:pt x="504" y="9"/>
                    <a:pt x="504" y="9"/>
                    <a:pt x="504" y="9"/>
                  </a:cubicBezTo>
                  <a:cubicBezTo>
                    <a:pt x="506" y="9"/>
                    <a:pt x="509" y="10"/>
                    <a:pt x="512" y="10"/>
                  </a:cubicBezTo>
                  <a:cubicBezTo>
                    <a:pt x="510" y="32"/>
                    <a:pt x="510" y="32"/>
                    <a:pt x="510" y="32"/>
                  </a:cubicBezTo>
                  <a:cubicBezTo>
                    <a:pt x="515" y="33"/>
                    <a:pt x="515" y="33"/>
                    <a:pt x="515" y="33"/>
                  </a:cubicBezTo>
                  <a:cubicBezTo>
                    <a:pt x="516" y="10"/>
                    <a:pt x="516" y="10"/>
                    <a:pt x="516" y="10"/>
                  </a:cubicBezTo>
                  <a:cubicBezTo>
                    <a:pt x="519" y="10"/>
                    <a:pt x="522" y="11"/>
                    <a:pt x="525" y="11"/>
                  </a:cubicBezTo>
                  <a:cubicBezTo>
                    <a:pt x="523" y="33"/>
                    <a:pt x="523" y="33"/>
                    <a:pt x="523" y="33"/>
                  </a:cubicBezTo>
                  <a:cubicBezTo>
                    <a:pt x="527" y="34"/>
                    <a:pt x="527" y="34"/>
                    <a:pt x="527" y="34"/>
                  </a:cubicBezTo>
                  <a:cubicBezTo>
                    <a:pt x="529" y="11"/>
                    <a:pt x="529" y="11"/>
                    <a:pt x="529" y="11"/>
                  </a:cubicBezTo>
                  <a:cubicBezTo>
                    <a:pt x="532" y="12"/>
                    <a:pt x="535" y="12"/>
                    <a:pt x="537" y="12"/>
                  </a:cubicBezTo>
                  <a:cubicBezTo>
                    <a:pt x="535" y="35"/>
                    <a:pt x="535" y="35"/>
                    <a:pt x="535" y="35"/>
                  </a:cubicBezTo>
                  <a:cubicBezTo>
                    <a:pt x="539" y="35"/>
                    <a:pt x="539" y="35"/>
                    <a:pt x="539" y="35"/>
                  </a:cubicBezTo>
                  <a:cubicBezTo>
                    <a:pt x="542" y="13"/>
                    <a:pt x="542" y="13"/>
                    <a:pt x="542" y="13"/>
                  </a:cubicBezTo>
                  <a:cubicBezTo>
                    <a:pt x="544" y="13"/>
                    <a:pt x="547" y="13"/>
                    <a:pt x="550" y="14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51" y="37"/>
                    <a:pt x="551" y="37"/>
                    <a:pt x="551" y="37"/>
                  </a:cubicBezTo>
                  <a:cubicBezTo>
                    <a:pt x="554" y="14"/>
                    <a:pt x="554" y="14"/>
                    <a:pt x="554" y="14"/>
                  </a:cubicBezTo>
                  <a:cubicBezTo>
                    <a:pt x="557" y="15"/>
                    <a:pt x="560" y="15"/>
                    <a:pt x="562" y="15"/>
                  </a:cubicBezTo>
                  <a:cubicBezTo>
                    <a:pt x="559" y="38"/>
                    <a:pt x="559" y="38"/>
                    <a:pt x="559" y="38"/>
                  </a:cubicBezTo>
                  <a:cubicBezTo>
                    <a:pt x="563" y="38"/>
                    <a:pt x="563" y="38"/>
                    <a:pt x="563" y="38"/>
                  </a:cubicBezTo>
                  <a:cubicBezTo>
                    <a:pt x="567" y="16"/>
                    <a:pt x="567" y="16"/>
                    <a:pt x="567" y="16"/>
                  </a:cubicBezTo>
                  <a:cubicBezTo>
                    <a:pt x="569" y="17"/>
                    <a:pt x="572" y="17"/>
                    <a:pt x="575" y="17"/>
                  </a:cubicBezTo>
                  <a:cubicBezTo>
                    <a:pt x="571" y="40"/>
                    <a:pt x="571" y="40"/>
                    <a:pt x="571" y="40"/>
                  </a:cubicBezTo>
                  <a:cubicBezTo>
                    <a:pt x="575" y="40"/>
                    <a:pt x="575" y="40"/>
                    <a:pt x="575" y="40"/>
                  </a:cubicBezTo>
                  <a:cubicBezTo>
                    <a:pt x="579" y="18"/>
                    <a:pt x="579" y="18"/>
                    <a:pt x="579" y="18"/>
                  </a:cubicBezTo>
                  <a:cubicBezTo>
                    <a:pt x="582" y="19"/>
                    <a:pt x="585" y="19"/>
                    <a:pt x="587" y="20"/>
                  </a:cubicBezTo>
                  <a:cubicBezTo>
                    <a:pt x="583" y="42"/>
                    <a:pt x="583" y="42"/>
                    <a:pt x="583" y="42"/>
                  </a:cubicBezTo>
                  <a:cubicBezTo>
                    <a:pt x="587" y="43"/>
                    <a:pt x="587" y="43"/>
                    <a:pt x="587" y="43"/>
                  </a:cubicBezTo>
                  <a:cubicBezTo>
                    <a:pt x="592" y="21"/>
                    <a:pt x="592" y="21"/>
                    <a:pt x="592" y="21"/>
                  </a:cubicBezTo>
                  <a:cubicBezTo>
                    <a:pt x="594" y="21"/>
                    <a:pt x="597" y="22"/>
                    <a:pt x="600" y="22"/>
                  </a:cubicBezTo>
                  <a:cubicBezTo>
                    <a:pt x="595" y="44"/>
                    <a:pt x="595" y="44"/>
                    <a:pt x="595" y="44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04" y="23"/>
                    <a:pt x="604" y="23"/>
                    <a:pt x="604" y="23"/>
                  </a:cubicBezTo>
                  <a:cubicBezTo>
                    <a:pt x="607" y="24"/>
                    <a:pt x="609" y="24"/>
                    <a:pt x="612" y="25"/>
                  </a:cubicBezTo>
                  <a:cubicBezTo>
                    <a:pt x="607" y="47"/>
                    <a:pt x="607" y="47"/>
                    <a:pt x="607" y="47"/>
                  </a:cubicBezTo>
                  <a:cubicBezTo>
                    <a:pt x="611" y="48"/>
                    <a:pt x="611" y="48"/>
                    <a:pt x="611" y="48"/>
                  </a:cubicBezTo>
                  <a:cubicBezTo>
                    <a:pt x="616" y="26"/>
                    <a:pt x="616" y="26"/>
                    <a:pt x="616" y="26"/>
                  </a:cubicBezTo>
                  <a:cubicBezTo>
                    <a:pt x="619" y="27"/>
                    <a:pt x="622" y="27"/>
                    <a:pt x="625" y="28"/>
                  </a:cubicBezTo>
                  <a:cubicBezTo>
                    <a:pt x="619" y="50"/>
                    <a:pt x="619" y="50"/>
                    <a:pt x="619" y="50"/>
                  </a:cubicBezTo>
                  <a:cubicBezTo>
                    <a:pt x="623" y="51"/>
                    <a:pt x="623" y="51"/>
                    <a:pt x="623" y="51"/>
                  </a:cubicBezTo>
                  <a:cubicBezTo>
                    <a:pt x="629" y="29"/>
                    <a:pt x="629" y="29"/>
                    <a:pt x="629" y="29"/>
                  </a:cubicBezTo>
                  <a:cubicBezTo>
                    <a:pt x="631" y="30"/>
                    <a:pt x="634" y="31"/>
                    <a:pt x="637" y="31"/>
                  </a:cubicBezTo>
                  <a:cubicBezTo>
                    <a:pt x="631" y="53"/>
                    <a:pt x="631" y="53"/>
                    <a:pt x="631" y="53"/>
                  </a:cubicBezTo>
                  <a:cubicBezTo>
                    <a:pt x="635" y="54"/>
                    <a:pt x="635" y="54"/>
                    <a:pt x="635" y="54"/>
                  </a:cubicBezTo>
                  <a:cubicBezTo>
                    <a:pt x="641" y="33"/>
                    <a:pt x="641" y="33"/>
                    <a:pt x="641" y="33"/>
                  </a:cubicBezTo>
                  <a:cubicBezTo>
                    <a:pt x="644" y="33"/>
                    <a:pt x="646" y="34"/>
                    <a:pt x="649" y="35"/>
                  </a:cubicBezTo>
                  <a:cubicBezTo>
                    <a:pt x="642" y="57"/>
                    <a:pt x="642" y="57"/>
                    <a:pt x="642" y="57"/>
                  </a:cubicBezTo>
                  <a:cubicBezTo>
                    <a:pt x="646" y="58"/>
                    <a:pt x="646" y="58"/>
                    <a:pt x="646" y="58"/>
                  </a:cubicBezTo>
                  <a:cubicBezTo>
                    <a:pt x="653" y="36"/>
                    <a:pt x="653" y="36"/>
                    <a:pt x="653" y="36"/>
                  </a:cubicBezTo>
                  <a:cubicBezTo>
                    <a:pt x="656" y="37"/>
                    <a:pt x="659" y="38"/>
                    <a:pt x="661" y="39"/>
                  </a:cubicBezTo>
                  <a:cubicBezTo>
                    <a:pt x="654" y="60"/>
                    <a:pt x="654" y="60"/>
                    <a:pt x="654" y="60"/>
                  </a:cubicBezTo>
                  <a:cubicBezTo>
                    <a:pt x="658" y="62"/>
                    <a:pt x="658" y="62"/>
                    <a:pt x="658" y="62"/>
                  </a:cubicBezTo>
                  <a:cubicBezTo>
                    <a:pt x="665" y="40"/>
                    <a:pt x="665" y="40"/>
                    <a:pt x="665" y="40"/>
                  </a:cubicBezTo>
                  <a:cubicBezTo>
                    <a:pt x="668" y="41"/>
                    <a:pt x="671" y="42"/>
                    <a:pt x="673" y="43"/>
                  </a:cubicBezTo>
                  <a:cubicBezTo>
                    <a:pt x="666" y="64"/>
                    <a:pt x="666" y="64"/>
                    <a:pt x="666" y="64"/>
                  </a:cubicBezTo>
                  <a:cubicBezTo>
                    <a:pt x="670" y="66"/>
                    <a:pt x="670" y="66"/>
                    <a:pt x="670" y="66"/>
                  </a:cubicBezTo>
                  <a:cubicBezTo>
                    <a:pt x="677" y="44"/>
                    <a:pt x="677" y="44"/>
                    <a:pt x="677" y="44"/>
                  </a:cubicBezTo>
                  <a:cubicBezTo>
                    <a:pt x="680" y="45"/>
                    <a:pt x="683" y="46"/>
                    <a:pt x="685" y="47"/>
                  </a:cubicBezTo>
                  <a:cubicBezTo>
                    <a:pt x="677" y="69"/>
                    <a:pt x="677" y="69"/>
                    <a:pt x="677" y="69"/>
                  </a:cubicBezTo>
                  <a:cubicBezTo>
                    <a:pt x="681" y="70"/>
                    <a:pt x="681" y="70"/>
                    <a:pt x="681" y="70"/>
                  </a:cubicBezTo>
                  <a:cubicBezTo>
                    <a:pt x="689" y="49"/>
                    <a:pt x="689" y="49"/>
                    <a:pt x="689" y="49"/>
                  </a:cubicBezTo>
                  <a:cubicBezTo>
                    <a:pt x="692" y="50"/>
                    <a:pt x="695" y="51"/>
                    <a:pt x="697" y="52"/>
                  </a:cubicBezTo>
                  <a:cubicBezTo>
                    <a:pt x="689" y="73"/>
                    <a:pt x="689" y="73"/>
                    <a:pt x="689" y="73"/>
                  </a:cubicBezTo>
                  <a:cubicBezTo>
                    <a:pt x="692" y="74"/>
                    <a:pt x="692" y="74"/>
                    <a:pt x="692" y="74"/>
                  </a:cubicBezTo>
                  <a:cubicBezTo>
                    <a:pt x="701" y="53"/>
                    <a:pt x="701" y="53"/>
                    <a:pt x="701" y="53"/>
                  </a:cubicBezTo>
                  <a:cubicBezTo>
                    <a:pt x="704" y="54"/>
                    <a:pt x="706" y="55"/>
                    <a:pt x="709" y="56"/>
                  </a:cubicBezTo>
                  <a:cubicBezTo>
                    <a:pt x="700" y="78"/>
                    <a:pt x="700" y="78"/>
                    <a:pt x="700" y="78"/>
                  </a:cubicBezTo>
                  <a:cubicBezTo>
                    <a:pt x="704" y="79"/>
                    <a:pt x="704" y="79"/>
                    <a:pt x="704" y="79"/>
                  </a:cubicBezTo>
                  <a:cubicBezTo>
                    <a:pt x="713" y="58"/>
                    <a:pt x="713" y="58"/>
                    <a:pt x="713" y="58"/>
                  </a:cubicBezTo>
                  <a:cubicBezTo>
                    <a:pt x="715" y="59"/>
                    <a:pt x="718" y="60"/>
                    <a:pt x="721" y="61"/>
                  </a:cubicBezTo>
                  <a:cubicBezTo>
                    <a:pt x="711" y="82"/>
                    <a:pt x="711" y="82"/>
                    <a:pt x="711" y="82"/>
                  </a:cubicBezTo>
                  <a:cubicBezTo>
                    <a:pt x="715" y="84"/>
                    <a:pt x="715" y="84"/>
                    <a:pt x="715" y="84"/>
                  </a:cubicBezTo>
                  <a:cubicBezTo>
                    <a:pt x="725" y="63"/>
                    <a:pt x="725" y="63"/>
                    <a:pt x="725" y="63"/>
                  </a:cubicBezTo>
                  <a:cubicBezTo>
                    <a:pt x="727" y="64"/>
                    <a:pt x="730" y="65"/>
                    <a:pt x="732" y="67"/>
                  </a:cubicBezTo>
                  <a:cubicBezTo>
                    <a:pt x="722" y="88"/>
                    <a:pt x="722" y="88"/>
                    <a:pt x="722" y="88"/>
                  </a:cubicBezTo>
                  <a:cubicBezTo>
                    <a:pt x="726" y="89"/>
                    <a:pt x="726" y="89"/>
                    <a:pt x="726" y="89"/>
                  </a:cubicBezTo>
                  <a:cubicBezTo>
                    <a:pt x="736" y="68"/>
                    <a:pt x="736" y="68"/>
                    <a:pt x="736" y="68"/>
                  </a:cubicBezTo>
                  <a:cubicBezTo>
                    <a:pt x="739" y="70"/>
                    <a:pt x="741" y="71"/>
                    <a:pt x="744" y="72"/>
                  </a:cubicBezTo>
                  <a:cubicBezTo>
                    <a:pt x="733" y="93"/>
                    <a:pt x="733" y="93"/>
                    <a:pt x="733" y="93"/>
                  </a:cubicBezTo>
                  <a:cubicBezTo>
                    <a:pt x="737" y="95"/>
                    <a:pt x="737" y="95"/>
                    <a:pt x="737" y="95"/>
                  </a:cubicBezTo>
                  <a:cubicBezTo>
                    <a:pt x="748" y="74"/>
                    <a:pt x="748" y="74"/>
                    <a:pt x="748" y="74"/>
                  </a:cubicBezTo>
                  <a:cubicBezTo>
                    <a:pt x="750" y="75"/>
                    <a:pt x="753" y="77"/>
                    <a:pt x="755" y="78"/>
                  </a:cubicBezTo>
                  <a:cubicBezTo>
                    <a:pt x="744" y="98"/>
                    <a:pt x="744" y="98"/>
                    <a:pt x="744" y="98"/>
                  </a:cubicBezTo>
                  <a:cubicBezTo>
                    <a:pt x="748" y="100"/>
                    <a:pt x="748" y="100"/>
                    <a:pt x="748" y="100"/>
                  </a:cubicBezTo>
                  <a:cubicBezTo>
                    <a:pt x="759" y="80"/>
                    <a:pt x="759" y="80"/>
                    <a:pt x="759" y="80"/>
                  </a:cubicBezTo>
                  <a:cubicBezTo>
                    <a:pt x="761" y="81"/>
                    <a:pt x="764" y="82"/>
                    <a:pt x="766" y="84"/>
                  </a:cubicBezTo>
                  <a:cubicBezTo>
                    <a:pt x="755" y="104"/>
                    <a:pt x="755" y="104"/>
                    <a:pt x="755" y="104"/>
                  </a:cubicBezTo>
                  <a:cubicBezTo>
                    <a:pt x="759" y="106"/>
                    <a:pt x="759" y="106"/>
                    <a:pt x="759" y="106"/>
                  </a:cubicBezTo>
                  <a:cubicBezTo>
                    <a:pt x="770" y="86"/>
                    <a:pt x="770" y="86"/>
                    <a:pt x="770" y="86"/>
                  </a:cubicBezTo>
                  <a:cubicBezTo>
                    <a:pt x="772" y="87"/>
                    <a:pt x="775" y="89"/>
                    <a:pt x="777" y="90"/>
                  </a:cubicBezTo>
                  <a:cubicBezTo>
                    <a:pt x="766" y="110"/>
                    <a:pt x="766" y="110"/>
                    <a:pt x="766" y="110"/>
                  </a:cubicBezTo>
                  <a:cubicBezTo>
                    <a:pt x="769" y="112"/>
                    <a:pt x="769" y="112"/>
                    <a:pt x="769" y="112"/>
                  </a:cubicBezTo>
                  <a:cubicBezTo>
                    <a:pt x="781" y="92"/>
                    <a:pt x="781" y="92"/>
                    <a:pt x="781" y="92"/>
                  </a:cubicBezTo>
                  <a:cubicBezTo>
                    <a:pt x="784" y="93"/>
                    <a:pt x="786" y="95"/>
                    <a:pt x="788" y="96"/>
                  </a:cubicBezTo>
                  <a:cubicBezTo>
                    <a:pt x="776" y="116"/>
                    <a:pt x="776" y="116"/>
                    <a:pt x="776" y="116"/>
                  </a:cubicBezTo>
                  <a:cubicBezTo>
                    <a:pt x="780" y="119"/>
                    <a:pt x="780" y="119"/>
                    <a:pt x="780" y="119"/>
                  </a:cubicBezTo>
                  <a:cubicBezTo>
                    <a:pt x="792" y="99"/>
                    <a:pt x="792" y="99"/>
                    <a:pt x="792" y="99"/>
                  </a:cubicBezTo>
                  <a:cubicBezTo>
                    <a:pt x="794" y="100"/>
                    <a:pt x="797" y="102"/>
                    <a:pt x="799" y="103"/>
                  </a:cubicBezTo>
                  <a:cubicBezTo>
                    <a:pt x="787" y="123"/>
                    <a:pt x="787" y="123"/>
                    <a:pt x="787" y="123"/>
                  </a:cubicBezTo>
                  <a:cubicBezTo>
                    <a:pt x="790" y="125"/>
                    <a:pt x="790" y="125"/>
                    <a:pt x="790" y="125"/>
                  </a:cubicBezTo>
                  <a:cubicBezTo>
                    <a:pt x="803" y="105"/>
                    <a:pt x="803" y="105"/>
                    <a:pt x="803" y="105"/>
                  </a:cubicBezTo>
                  <a:cubicBezTo>
                    <a:pt x="805" y="107"/>
                    <a:pt x="808" y="108"/>
                    <a:pt x="810" y="110"/>
                  </a:cubicBezTo>
                  <a:cubicBezTo>
                    <a:pt x="797" y="129"/>
                    <a:pt x="797" y="129"/>
                    <a:pt x="797" y="129"/>
                  </a:cubicBezTo>
                  <a:cubicBezTo>
                    <a:pt x="800" y="132"/>
                    <a:pt x="800" y="132"/>
                    <a:pt x="800" y="132"/>
                  </a:cubicBezTo>
                  <a:cubicBezTo>
                    <a:pt x="813" y="112"/>
                    <a:pt x="813" y="112"/>
                    <a:pt x="813" y="112"/>
                  </a:cubicBezTo>
                  <a:cubicBezTo>
                    <a:pt x="816" y="114"/>
                    <a:pt x="818" y="115"/>
                    <a:pt x="820" y="117"/>
                  </a:cubicBezTo>
                  <a:cubicBezTo>
                    <a:pt x="807" y="136"/>
                    <a:pt x="807" y="136"/>
                    <a:pt x="807" y="136"/>
                  </a:cubicBezTo>
                  <a:cubicBezTo>
                    <a:pt x="810" y="139"/>
                    <a:pt x="810" y="139"/>
                    <a:pt x="810" y="139"/>
                  </a:cubicBezTo>
                  <a:cubicBezTo>
                    <a:pt x="824" y="119"/>
                    <a:pt x="824" y="119"/>
                    <a:pt x="824" y="119"/>
                  </a:cubicBezTo>
                  <a:cubicBezTo>
                    <a:pt x="826" y="121"/>
                    <a:pt x="829" y="123"/>
                    <a:pt x="831" y="124"/>
                  </a:cubicBezTo>
                  <a:cubicBezTo>
                    <a:pt x="817" y="143"/>
                    <a:pt x="817" y="143"/>
                    <a:pt x="817" y="143"/>
                  </a:cubicBezTo>
                  <a:cubicBezTo>
                    <a:pt x="820" y="146"/>
                    <a:pt x="820" y="146"/>
                    <a:pt x="820" y="146"/>
                  </a:cubicBezTo>
                  <a:cubicBezTo>
                    <a:pt x="834" y="127"/>
                    <a:pt x="834" y="127"/>
                    <a:pt x="834" y="127"/>
                  </a:cubicBezTo>
                  <a:cubicBezTo>
                    <a:pt x="837" y="128"/>
                    <a:pt x="839" y="130"/>
                    <a:pt x="841" y="132"/>
                  </a:cubicBezTo>
                  <a:cubicBezTo>
                    <a:pt x="827" y="151"/>
                    <a:pt x="827" y="151"/>
                    <a:pt x="827" y="151"/>
                  </a:cubicBezTo>
                  <a:cubicBezTo>
                    <a:pt x="830" y="153"/>
                    <a:pt x="830" y="153"/>
                    <a:pt x="830" y="153"/>
                  </a:cubicBezTo>
                  <a:cubicBezTo>
                    <a:pt x="844" y="134"/>
                    <a:pt x="844" y="134"/>
                    <a:pt x="844" y="134"/>
                  </a:cubicBezTo>
                  <a:cubicBezTo>
                    <a:pt x="847" y="136"/>
                    <a:pt x="849" y="138"/>
                    <a:pt x="851" y="139"/>
                  </a:cubicBezTo>
                  <a:cubicBezTo>
                    <a:pt x="837" y="158"/>
                    <a:pt x="837" y="158"/>
                    <a:pt x="837" y="158"/>
                  </a:cubicBezTo>
                  <a:cubicBezTo>
                    <a:pt x="840" y="160"/>
                    <a:pt x="840" y="160"/>
                    <a:pt x="840" y="160"/>
                  </a:cubicBezTo>
                  <a:cubicBezTo>
                    <a:pt x="855" y="142"/>
                    <a:pt x="855" y="142"/>
                    <a:pt x="855" y="142"/>
                  </a:cubicBezTo>
                  <a:cubicBezTo>
                    <a:pt x="857" y="144"/>
                    <a:pt x="859" y="146"/>
                    <a:pt x="861" y="147"/>
                  </a:cubicBezTo>
                  <a:cubicBezTo>
                    <a:pt x="846" y="166"/>
                    <a:pt x="846" y="166"/>
                    <a:pt x="846" y="166"/>
                  </a:cubicBezTo>
                  <a:cubicBezTo>
                    <a:pt x="849" y="168"/>
                    <a:pt x="849" y="168"/>
                    <a:pt x="849" y="168"/>
                  </a:cubicBezTo>
                  <a:cubicBezTo>
                    <a:pt x="864" y="150"/>
                    <a:pt x="864" y="150"/>
                    <a:pt x="864" y="150"/>
                  </a:cubicBezTo>
                  <a:cubicBezTo>
                    <a:pt x="867" y="152"/>
                    <a:pt x="869" y="154"/>
                    <a:pt x="871" y="155"/>
                  </a:cubicBezTo>
                  <a:cubicBezTo>
                    <a:pt x="856" y="173"/>
                    <a:pt x="856" y="173"/>
                    <a:pt x="856" y="173"/>
                  </a:cubicBezTo>
                  <a:cubicBezTo>
                    <a:pt x="859" y="176"/>
                    <a:pt x="859" y="176"/>
                    <a:pt x="859" y="176"/>
                  </a:cubicBezTo>
                  <a:cubicBezTo>
                    <a:pt x="874" y="158"/>
                    <a:pt x="874" y="158"/>
                    <a:pt x="874" y="158"/>
                  </a:cubicBezTo>
                  <a:cubicBezTo>
                    <a:pt x="876" y="160"/>
                    <a:pt x="878" y="162"/>
                    <a:pt x="880" y="164"/>
                  </a:cubicBezTo>
                  <a:cubicBezTo>
                    <a:pt x="865" y="181"/>
                    <a:pt x="865" y="181"/>
                    <a:pt x="865" y="181"/>
                  </a:cubicBezTo>
                  <a:cubicBezTo>
                    <a:pt x="868" y="184"/>
                    <a:pt x="868" y="184"/>
                    <a:pt x="868" y="184"/>
                  </a:cubicBezTo>
                  <a:cubicBezTo>
                    <a:pt x="884" y="167"/>
                    <a:pt x="884" y="167"/>
                    <a:pt x="884" y="167"/>
                  </a:cubicBezTo>
                  <a:cubicBezTo>
                    <a:pt x="886" y="168"/>
                    <a:pt x="888" y="170"/>
                    <a:pt x="890" y="172"/>
                  </a:cubicBezTo>
                  <a:cubicBezTo>
                    <a:pt x="874" y="190"/>
                    <a:pt x="874" y="190"/>
                    <a:pt x="874" y="190"/>
                  </a:cubicBezTo>
                  <a:cubicBezTo>
                    <a:pt x="877" y="192"/>
                    <a:pt x="877" y="192"/>
                    <a:pt x="877" y="192"/>
                  </a:cubicBezTo>
                  <a:cubicBezTo>
                    <a:pt x="893" y="175"/>
                    <a:pt x="893" y="175"/>
                    <a:pt x="893" y="175"/>
                  </a:cubicBezTo>
                  <a:cubicBezTo>
                    <a:pt x="895" y="177"/>
                    <a:pt x="897" y="179"/>
                    <a:pt x="899" y="181"/>
                  </a:cubicBezTo>
                  <a:cubicBezTo>
                    <a:pt x="883" y="198"/>
                    <a:pt x="883" y="198"/>
                    <a:pt x="883" y="198"/>
                  </a:cubicBezTo>
                  <a:cubicBezTo>
                    <a:pt x="886" y="201"/>
                    <a:pt x="886" y="201"/>
                    <a:pt x="886" y="201"/>
                  </a:cubicBezTo>
                  <a:cubicBezTo>
                    <a:pt x="902" y="184"/>
                    <a:pt x="902" y="184"/>
                    <a:pt x="902" y="184"/>
                  </a:cubicBezTo>
                  <a:cubicBezTo>
                    <a:pt x="904" y="186"/>
                    <a:pt x="906" y="188"/>
                    <a:pt x="908" y="190"/>
                  </a:cubicBezTo>
                  <a:cubicBezTo>
                    <a:pt x="892" y="206"/>
                    <a:pt x="892" y="206"/>
                    <a:pt x="892" y="206"/>
                  </a:cubicBezTo>
                  <a:cubicBezTo>
                    <a:pt x="894" y="209"/>
                    <a:pt x="894" y="209"/>
                    <a:pt x="894" y="209"/>
                  </a:cubicBezTo>
                  <a:cubicBezTo>
                    <a:pt x="911" y="193"/>
                    <a:pt x="911" y="193"/>
                    <a:pt x="911" y="193"/>
                  </a:cubicBezTo>
                  <a:cubicBezTo>
                    <a:pt x="913" y="195"/>
                    <a:pt x="915" y="197"/>
                    <a:pt x="917" y="199"/>
                  </a:cubicBezTo>
                  <a:cubicBezTo>
                    <a:pt x="900" y="215"/>
                    <a:pt x="900" y="215"/>
                    <a:pt x="900" y="215"/>
                  </a:cubicBezTo>
                  <a:cubicBezTo>
                    <a:pt x="903" y="218"/>
                    <a:pt x="903" y="218"/>
                    <a:pt x="903" y="218"/>
                  </a:cubicBezTo>
                  <a:cubicBezTo>
                    <a:pt x="920" y="202"/>
                    <a:pt x="920" y="202"/>
                    <a:pt x="920" y="202"/>
                  </a:cubicBezTo>
                  <a:cubicBezTo>
                    <a:pt x="922" y="204"/>
                    <a:pt x="924" y="206"/>
                    <a:pt x="926" y="208"/>
                  </a:cubicBezTo>
                  <a:cubicBezTo>
                    <a:pt x="908" y="224"/>
                    <a:pt x="908" y="224"/>
                    <a:pt x="908" y="224"/>
                  </a:cubicBezTo>
                  <a:cubicBezTo>
                    <a:pt x="911" y="227"/>
                    <a:pt x="911" y="227"/>
                    <a:pt x="911" y="227"/>
                  </a:cubicBezTo>
                  <a:cubicBezTo>
                    <a:pt x="929" y="211"/>
                    <a:pt x="929" y="211"/>
                    <a:pt x="929" y="211"/>
                  </a:cubicBezTo>
                  <a:cubicBezTo>
                    <a:pt x="931" y="213"/>
                    <a:pt x="932" y="215"/>
                    <a:pt x="934" y="218"/>
                  </a:cubicBezTo>
                  <a:cubicBezTo>
                    <a:pt x="917" y="233"/>
                    <a:pt x="917" y="233"/>
                    <a:pt x="917" y="233"/>
                  </a:cubicBezTo>
                  <a:cubicBezTo>
                    <a:pt x="919" y="236"/>
                    <a:pt x="919" y="236"/>
                    <a:pt x="919" y="236"/>
                  </a:cubicBezTo>
                  <a:cubicBezTo>
                    <a:pt x="937" y="221"/>
                    <a:pt x="937" y="221"/>
                    <a:pt x="937" y="221"/>
                  </a:cubicBezTo>
                  <a:cubicBezTo>
                    <a:pt x="939" y="223"/>
                    <a:pt x="941" y="225"/>
                    <a:pt x="943" y="227"/>
                  </a:cubicBezTo>
                  <a:cubicBezTo>
                    <a:pt x="925" y="242"/>
                    <a:pt x="925" y="242"/>
                    <a:pt x="925" y="242"/>
                  </a:cubicBezTo>
                  <a:cubicBezTo>
                    <a:pt x="927" y="245"/>
                    <a:pt x="927" y="245"/>
                    <a:pt x="927" y="245"/>
                  </a:cubicBezTo>
                  <a:cubicBezTo>
                    <a:pt x="945" y="230"/>
                    <a:pt x="945" y="230"/>
                    <a:pt x="945" y="230"/>
                  </a:cubicBezTo>
                  <a:cubicBezTo>
                    <a:pt x="947" y="233"/>
                    <a:pt x="949" y="235"/>
                    <a:pt x="951" y="237"/>
                  </a:cubicBezTo>
                  <a:cubicBezTo>
                    <a:pt x="933" y="252"/>
                    <a:pt x="933" y="252"/>
                    <a:pt x="933" y="252"/>
                  </a:cubicBezTo>
                  <a:cubicBezTo>
                    <a:pt x="935" y="255"/>
                    <a:pt x="935" y="255"/>
                    <a:pt x="935" y="255"/>
                  </a:cubicBezTo>
                  <a:cubicBezTo>
                    <a:pt x="953" y="240"/>
                    <a:pt x="953" y="240"/>
                    <a:pt x="953" y="240"/>
                  </a:cubicBezTo>
                  <a:cubicBezTo>
                    <a:pt x="955" y="242"/>
                    <a:pt x="957" y="245"/>
                    <a:pt x="959" y="247"/>
                  </a:cubicBezTo>
                  <a:cubicBezTo>
                    <a:pt x="940" y="261"/>
                    <a:pt x="940" y="261"/>
                    <a:pt x="940" y="261"/>
                  </a:cubicBezTo>
                  <a:cubicBezTo>
                    <a:pt x="943" y="265"/>
                    <a:pt x="943" y="265"/>
                    <a:pt x="943" y="265"/>
                  </a:cubicBezTo>
                  <a:cubicBezTo>
                    <a:pt x="961" y="250"/>
                    <a:pt x="961" y="250"/>
                    <a:pt x="961" y="250"/>
                  </a:cubicBezTo>
                  <a:cubicBezTo>
                    <a:pt x="963" y="252"/>
                    <a:pt x="965" y="255"/>
                    <a:pt x="966" y="257"/>
                  </a:cubicBezTo>
                  <a:cubicBezTo>
                    <a:pt x="948" y="271"/>
                    <a:pt x="948" y="271"/>
                    <a:pt x="948" y="271"/>
                  </a:cubicBezTo>
                  <a:cubicBezTo>
                    <a:pt x="950" y="274"/>
                    <a:pt x="950" y="274"/>
                    <a:pt x="950" y="274"/>
                  </a:cubicBezTo>
                  <a:cubicBezTo>
                    <a:pt x="969" y="260"/>
                    <a:pt x="969" y="260"/>
                    <a:pt x="969" y="260"/>
                  </a:cubicBezTo>
                  <a:cubicBezTo>
                    <a:pt x="970" y="263"/>
                    <a:pt x="972" y="265"/>
                    <a:pt x="974" y="267"/>
                  </a:cubicBezTo>
                  <a:cubicBezTo>
                    <a:pt x="955" y="281"/>
                    <a:pt x="955" y="281"/>
                    <a:pt x="955" y="281"/>
                  </a:cubicBezTo>
                  <a:cubicBezTo>
                    <a:pt x="957" y="284"/>
                    <a:pt x="957" y="284"/>
                    <a:pt x="957" y="284"/>
                  </a:cubicBezTo>
                  <a:cubicBezTo>
                    <a:pt x="976" y="271"/>
                    <a:pt x="976" y="271"/>
                    <a:pt x="976" y="271"/>
                  </a:cubicBezTo>
                  <a:cubicBezTo>
                    <a:pt x="978" y="273"/>
                    <a:pt x="979" y="275"/>
                    <a:pt x="981" y="278"/>
                  </a:cubicBezTo>
                  <a:cubicBezTo>
                    <a:pt x="962" y="291"/>
                    <a:pt x="962" y="291"/>
                    <a:pt x="962" y="291"/>
                  </a:cubicBezTo>
                  <a:cubicBezTo>
                    <a:pt x="964" y="294"/>
                    <a:pt x="964" y="294"/>
                    <a:pt x="964" y="294"/>
                  </a:cubicBezTo>
                  <a:cubicBezTo>
                    <a:pt x="983" y="281"/>
                    <a:pt x="983" y="281"/>
                    <a:pt x="983" y="281"/>
                  </a:cubicBezTo>
                  <a:cubicBezTo>
                    <a:pt x="985" y="283"/>
                    <a:pt x="987" y="286"/>
                    <a:pt x="988" y="288"/>
                  </a:cubicBezTo>
                  <a:cubicBezTo>
                    <a:pt x="969" y="301"/>
                    <a:pt x="969" y="301"/>
                    <a:pt x="969" y="301"/>
                  </a:cubicBezTo>
                  <a:cubicBezTo>
                    <a:pt x="971" y="304"/>
                    <a:pt x="971" y="304"/>
                    <a:pt x="971" y="304"/>
                  </a:cubicBezTo>
                  <a:cubicBezTo>
                    <a:pt x="990" y="292"/>
                    <a:pt x="990" y="292"/>
                    <a:pt x="990" y="292"/>
                  </a:cubicBezTo>
                  <a:cubicBezTo>
                    <a:pt x="992" y="294"/>
                    <a:pt x="993" y="296"/>
                    <a:pt x="995" y="299"/>
                  </a:cubicBezTo>
                  <a:cubicBezTo>
                    <a:pt x="975" y="311"/>
                    <a:pt x="975" y="311"/>
                    <a:pt x="975" y="311"/>
                  </a:cubicBezTo>
                  <a:cubicBezTo>
                    <a:pt x="977" y="315"/>
                    <a:pt x="977" y="315"/>
                    <a:pt x="977" y="315"/>
                  </a:cubicBezTo>
                  <a:cubicBezTo>
                    <a:pt x="997" y="302"/>
                    <a:pt x="997" y="302"/>
                    <a:pt x="997" y="302"/>
                  </a:cubicBezTo>
                  <a:cubicBezTo>
                    <a:pt x="999" y="305"/>
                    <a:pt x="1000" y="307"/>
                    <a:pt x="1001" y="310"/>
                  </a:cubicBezTo>
                  <a:cubicBezTo>
                    <a:pt x="982" y="322"/>
                    <a:pt x="982" y="322"/>
                    <a:pt x="982" y="322"/>
                  </a:cubicBezTo>
                  <a:cubicBezTo>
                    <a:pt x="984" y="325"/>
                    <a:pt x="984" y="325"/>
                    <a:pt x="984" y="325"/>
                  </a:cubicBezTo>
                  <a:cubicBezTo>
                    <a:pt x="1004" y="313"/>
                    <a:pt x="1004" y="313"/>
                    <a:pt x="1004" y="313"/>
                  </a:cubicBezTo>
                  <a:cubicBezTo>
                    <a:pt x="1005" y="316"/>
                    <a:pt x="1006" y="318"/>
                    <a:pt x="1008" y="320"/>
                  </a:cubicBezTo>
                  <a:cubicBezTo>
                    <a:pt x="988" y="332"/>
                    <a:pt x="988" y="332"/>
                    <a:pt x="988" y="332"/>
                  </a:cubicBezTo>
                  <a:cubicBezTo>
                    <a:pt x="990" y="336"/>
                    <a:pt x="990" y="336"/>
                    <a:pt x="990" y="336"/>
                  </a:cubicBezTo>
                  <a:cubicBezTo>
                    <a:pt x="1010" y="324"/>
                    <a:pt x="1010" y="324"/>
                    <a:pt x="1010" y="324"/>
                  </a:cubicBezTo>
                  <a:cubicBezTo>
                    <a:pt x="1011" y="327"/>
                    <a:pt x="1013" y="329"/>
                    <a:pt x="1014" y="332"/>
                  </a:cubicBezTo>
                  <a:cubicBezTo>
                    <a:pt x="994" y="343"/>
                    <a:pt x="994" y="343"/>
                    <a:pt x="994" y="343"/>
                  </a:cubicBezTo>
                  <a:cubicBezTo>
                    <a:pt x="996" y="346"/>
                    <a:pt x="996" y="346"/>
                    <a:pt x="996" y="346"/>
                  </a:cubicBezTo>
                  <a:cubicBezTo>
                    <a:pt x="1016" y="335"/>
                    <a:pt x="1016" y="335"/>
                    <a:pt x="1016" y="335"/>
                  </a:cubicBezTo>
                  <a:cubicBezTo>
                    <a:pt x="1017" y="338"/>
                    <a:pt x="1019" y="340"/>
                    <a:pt x="1020" y="343"/>
                  </a:cubicBezTo>
                  <a:cubicBezTo>
                    <a:pt x="1000" y="353"/>
                    <a:pt x="1000" y="353"/>
                    <a:pt x="1000" y="353"/>
                  </a:cubicBezTo>
                  <a:cubicBezTo>
                    <a:pt x="1000" y="355"/>
                    <a:pt x="1001" y="356"/>
                    <a:pt x="1001" y="357"/>
                  </a:cubicBezTo>
                  <a:cubicBezTo>
                    <a:pt x="1022" y="346"/>
                    <a:pt x="1022" y="346"/>
                    <a:pt x="1022" y="346"/>
                  </a:cubicBezTo>
                  <a:cubicBezTo>
                    <a:pt x="1023" y="349"/>
                    <a:pt x="1024" y="351"/>
                    <a:pt x="1026" y="354"/>
                  </a:cubicBezTo>
                  <a:cubicBezTo>
                    <a:pt x="1005" y="364"/>
                    <a:pt x="1005" y="364"/>
                    <a:pt x="1005" y="364"/>
                  </a:cubicBezTo>
                  <a:cubicBezTo>
                    <a:pt x="1007" y="368"/>
                    <a:pt x="1007" y="368"/>
                    <a:pt x="1007" y="368"/>
                  </a:cubicBezTo>
                  <a:cubicBezTo>
                    <a:pt x="1028" y="358"/>
                    <a:pt x="1028" y="358"/>
                    <a:pt x="1028" y="358"/>
                  </a:cubicBezTo>
                  <a:cubicBezTo>
                    <a:pt x="1029" y="360"/>
                    <a:pt x="1030" y="363"/>
                    <a:pt x="1031" y="365"/>
                  </a:cubicBezTo>
                  <a:cubicBezTo>
                    <a:pt x="1010" y="375"/>
                    <a:pt x="1010" y="375"/>
                    <a:pt x="1010" y="375"/>
                  </a:cubicBezTo>
                  <a:cubicBezTo>
                    <a:pt x="1012" y="379"/>
                    <a:pt x="1012" y="379"/>
                    <a:pt x="1012" y="379"/>
                  </a:cubicBezTo>
                  <a:cubicBezTo>
                    <a:pt x="1033" y="369"/>
                    <a:pt x="1033" y="369"/>
                    <a:pt x="1033" y="369"/>
                  </a:cubicBezTo>
                  <a:cubicBezTo>
                    <a:pt x="1034" y="372"/>
                    <a:pt x="1035" y="374"/>
                    <a:pt x="1036" y="377"/>
                  </a:cubicBezTo>
                  <a:cubicBezTo>
                    <a:pt x="1016" y="386"/>
                    <a:pt x="1016" y="386"/>
                    <a:pt x="1016" y="386"/>
                  </a:cubicBezTo>
                  <a:cubicBezTo>
                    <a:pt x="1017" y="390"/>
                    <a:pt x="1017" y="390"/>
                    <a:pt x="1017" y="390"/>
                  </a:cubicBezTo>
                  <a:cubicBezTo>
                    <a:pt x="1038" y="381"/>
                    <a:pt x="1038" y="381"/>
                    <a:pt x="1038" y="381"/>
                  </a:cubicBezTo>
                  <a:cubicBezTo>
                    <a:pt x="1039" y="383"/>
                    <a:pt x="1040" y="386"/>
                    <a:pt x="1041" y="389"/>
                  </a:cubicBezTo>
                  <a:cubicBezTo>
                    <a:pt x="1020" y="397"/>
                    <a:pt x="1020" y="397"/>
                    <a:pt x="1020" y="397"/>
                  </a:cubicBezTo>
                  <a:cubicBezTo>
                    <a:pt x="1022" y="401"/>
                    <a:pt x="1022" y="401"/>
                    <a:pt x="1022" y="401"/>
                  </a:cubicBezTo>
                  <a:cubicBezTo>
                    <a:pt x="1043" y="392"/>
                    <a:pt x="1043" y="392"/>
                    <a:pt x="1043" y="392"/>
                  </a:cubicBezTo>
                  <a:cubicBezTo>
                    <a:pt x="1044" y="395"/>
                    <a:pt x="1045" y="398"/>
                    <a:pt x="1046" y="400"/>
                  </a:cubicBezTo>
                  <a:cubicBezTo>
                    <a:pt x="1025" y="409"/>
                    <a:pt x="1025" y="409"/>
                    <a:pt x="1025" y="409"/>
                  </a:cubicBezTo>
                  <a:cubicBezTo>
                    <a:pt x="1027" y="412"/>
                    <a:pt x="1027" y="412"/>
                    <a:pt x="1027" y="412"/>
                  </a:cubicBezTo>
                  <a:cubicBezTo>
                    <a:pt x="1048" y="404"/>
                    <a:pt x="1048" y="404"/>
                    <a:pt x="1048" y="404"/>
                  </a:cubicBezTo>
                  <a:cubicBezTo>
                    <a:pt x="1049" y="407"/>
                    <a:pt x="1050" y="409"/>
                    <a:pt x="1051" y="412"/>
                  </a:cubicBezTo>
                  <a:cubicBezTo>
                    <a:pt x="1029" y="420"/>
                    <a:pt x="1029" y="420"/>
                    <a:pt x="1029" y="420"/>
                  </a:cubicBezTo>
                  <a:cubicBezTo>
                    <a:pt x="1031" y="424"/>
                    <a:pt x="1031" y="424"/>
                    <a:pt x="1031" y="424"/>
                  </a:cubicBezTo>
                  <a:cubicBezTo>
                    <a:pt x="1052" y="416"/>
                    <a:pt x="1052" y="416"/>
                    <a:pt x="1052" y="416"/>
                  </a:cubicBezTo>
                  <a:cubicBezTo>
                    <a:pt x="1053" y="419"/>
                    <a:pt x="1054" y="421"/>
                    <a:pt x="1055" y="424"/>
                  </a:cubicBezTo>
                  <a:cubicBezTo>
                    <a:pt x="1034" y="431"/>
                    <a:pt x="1034" y="431"/>
                    <a:pt x="1034" y="431"/>
                  </a:cubicBezTo>
                  <a:cubicBezTo>
                    <a:pt x="1035" y="435"/>
                    <a:pt x="1035" y="435"/>
                    <a:pt x="1035" y="435"/>
                  </a:cubicBezTo>
                  <a:cubicBezTo>
                    <a:pt x="1056" y="428"/>
                    <a:pt x="1056" y="428"/>
                    <a:pt x="1056" y="428"/>
                  </a:cubicBezTo>
                  <a:cubicBezTo>
                    <a:pt x="1063" y="448"/>
                    <a:pt x="1069" y="469"/>
                    <a:pt x="1074" y="491"/>
                  </a:cubicBezTo>
                  <a:cubicBezTo>
                    <a:pt x="1018" y="561"/>
                    <a:pt x="1018" y="561"/>
                    <a:pt x="1018" y="561"/>
                  </a:cubicBezTo>
                  <a:cubicBezTo>
                    <a:pt x="1025" y="566"/>
                    <a:pt x="1025" y="566"/>
                    <a:pt x="1025" y="566"/>
                  </a:cubicBezTo>
                  <a:cubicBezTo>
                    <a:pt x="1083" y="493"/>
                    <a:pt x="1083" y="493"/>
                    <a:pt x="1083" y="493"/>
                  </a:cubicBezTo>
                  <a:lnTo>
                    <a:pt x="1083" y="491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36" name="Freeform 83"/>
          <p:cNvSpPr>
            <a:spLocks noEditPoints="1"/>
          </p:cNvSpPr>
          <p:nvPr/>
        </p:nvSpPr>
        <p:spPr bwMode="auto">
          <a:xfrm>
            <a:off x="1398440" y="1854446"/>
            <a:ext cx="2905797" cy="2942973"/>
          </a:xfrm>
          <a:custGeom>
            <a:avLst/>
            <a:gdLst>
              <a:gd name="T0" fmla="*/ 700 w 1026"/>
              <a:gd name="T1" fmla="*/ 34 h 1039"/>
              <a:gd name="T2" fmla="*/ 236 w 1026"/>
              <a:gd name="T3" fmla="*/ 182 h 1039"/>
              <a:gd name="T4" fmla="*/ 58 w 1026"/>
              <a:gd name="T5" fmla="*/ 771 h 1039"/>
              <a:gd name="T6" fmla="*/ 513 w 1026"/>
              <a:gd name="T7" fmla="*/ 956 h 1039"/>
              <a:gd name="T8" fmla="*/ 1024 w 1026"/>
              <a:gd name="T9" fmla="*/ 615 h 1039"/>
              <a:gd name="T10" fmla="*/ 773 w 1026"/>
              <a:gd name="T11" fmla="*/ 827 h 1039"/>
              <a:gd name="T12" fmla="*/ 747 w 1026"/>
              <a:gd name="T13" fmla="*/ 876 h 1039"/>
              <a:gd name="T14" fmla="*/ 708 w 1026"/>
              <a:gd name="T15" fmla="*/ 898 h 1039"/>
              <a:gd name="T16" fmla="*/ 659 w 1026"/>
              <a:gd name="T17" fmla="*/ 894 h 1039"/>
              <a:gd name="T18" fmla="*/ 619 w 1026"/>
              <a:gd name="T19" fmla="*/ 932 h 1039"/>
              <a:gd name="T20" fmla="*/ 578 w 1026"/>
              <a:gd name="T21" fmla="*/ 916 h 1039"/>
              <a:gd name="T22" fmla="*/ 530 w 1026"/>
              <a:gd name="T23" fmla="*/ 945 h 1039"/>
              <a:gd name="T24" fmla="*/ 485 w 1026"/>
              <a:gd name="T25" fmla="*/ 945 h 1039"/>
              <a:gd name="T26" fmla="*/ 444 w 1026"/>
              <a:gd name="T27" fmla="*/ 916 h 1039"/>
              <a:gd name="T28" fmla="*/ 391 w 1026"/>
              <a:gd name="T29" fmla="*/ 928 h 1039"/>
              <a:gd name="T30" fmla="*/ 349 w 1026"/>
              <a:gd name="T31" fmla="*/ 913 h 1039"/>
              <a:gd name="T32" fmla="*/ 314 w 1026"/>
              <a:gd name="T33" fmla="*/ 869 h 1039"/>
              <a:gd name="T34" fmla="*/ 279 w 1026"/>
              <a:gd name="T35" fmla="*/ 846 h 1039"/>
              <a:gd name="T36" fmla="*/ 225 w 1026"/>
              <a:gd name="T37" fmla="*/ 834 h 1039"/>
              <a:gd name="T38" fmla="*/ 194 w 1026"/>
              <a:gd name="T39" fmla="*/ 802 h 1039"/>
              <a:gd name="T40" fmla="*/ 182 w 1026"/>
              <a:gd name="T41" fmla="*/ 747 h 1039"/>
              <a:gd name="T42" fmla="*/ 160 w 1026"/>
              <a:gd name="T43" fmla="*/ 712 h 1039"/>
              <a:gd name="T44" fmla="*/ 117 w 1026"/>
              <a:gd name="T45" fmla="*/ 677 h 1039"/>
              <a:gd name="T46" fmla="*/ 102 w 1026"/>
              <a:gd name="T47" fmla="*/ 635 h 1039"/>
              <a:gd name="T48" fmla="*/ 116 w 1026"/>
              <a:gd name="T49" fmla="*/ 581 h 1039"/>
              <a:gd name="T50" fmla="*/ 111 w 1026"/>
              <a:gd name="T51" fmla="*/ 539 h 1039"/>
              <a:gd name="T52" fmla="*/ 112 w 1026"/>
              <a:gd name="T53" fmla="*/ 496 h 1039"/>
              <a:gd name="T54" fmla="*/ 116 w 1026"/>
              <a:gd name="T55" fmla="*/ 455 h 1039"/>
              <a:gd name="T56" fmla="*/ 103 w 1026"/>
              <a:gd name="T57" fmla="*/ 401 h 1039"/>
              <a:gd name="T58" fmla="*/ 118 w 1026"/>
              <a:gd name="T59" fmla="*/ 358 h 1039"/>
              <a:gd name="T60" fmla="*/ 162 w 1026"/>
              <a:gd name="T61" fmla="*/ 323 h 1039"/>
              <a:gd name="T62" fmla="*/ 184 w 1026"/>
              <a:gd name="T63" fmla="*/ 288 h 1039"/>
              <a:gd name="T64" fmla="*/ 197 w 1026"/>
              <a:gd name="T65" fmla="*/ 234 h 1039"/>
              <a:gd name="T66" fmla="*/ 228 w 1026"/>
              <a:gd name="T67" fmla="*/ 202 h 1039"/>
              <a:gd name="T68" fmla="*/ 282 w 1026"/>
              <a:gd name="T69" fmla="*/ 190 h 1039"/>
              <a:gd name="T70" fmla="*/ 318 w 1026"/>
              <a:gd name="T71" fmla="*/ 168 h 1039"/>
              <a:gd name="T72" fmla="*/ 352 w 1026"/>
              <a:gd name="T73" fmla="*/ 124 h 1039"/>
              <a:gd name="T74" fmla="*/ 395 w 1026"/>
              <a:gd name="T75" fmla="*/ 110 h 1039"/>
              <a:gd name="T76" fmla="*/ 449 w 1026"/>
              <a:gd name="T77" fmla="*/ 122 h 1039"/>
              <a:gd name="T78" fmla="*/ 490 w 1026"/>
              <a:gd name="T79" fmla="*/ 118 h 1039"/>
              <a:gd name="T80" fmla="*/ 533 w 1026"/>
              <a:gd name="T81" fmla="*/ 118 h 1039"/>
              <a:gd name="T82" fmla="*/ 575 w 1026"/>
              <a:gd name="T83" fmla="*/ 122 h 1039"/>
              <a:gd name="T84" fmla="*/ 629 w 1026"/>
              <a:gd name="T85" fmla="*/ 109 h 1039"/>
              <a:gd name="T86" fmla="*/ 671 w 1026"/>
              <a:gd name="T87" fmla="*/ 123 h 1039"/>
              <a:gd name="T88" fmla="*/ 706 w 1026"/>
              <a:gd name="T89" fmla="*/ 167 h 1039"/>
              <a:gd name="T90" fmla="*/ 742 w 1026"/>
              <a:gd name="T91" fmla="*/ 189 h 1039"/>
              <a:gd name="T92" fmla="*/ 796 w 1026"/>
              <a:gd name="T93" fmla="*/ 201 h 1039"/>
              <a:gd name="T94" fmla="*/ 828 w 1026"/>
              <a:gd name="T95" fmla="*/ 232 h 1039"/>
              <a:gd name="T96" fmla="*/ 841 w 1026"/>
              <a:gd name="T97" fmla="*/ 286 h 1039"/>
              <a:gd name="T98" fmla="*/ 884 w 1026"/>
              <a:gd name="T99" fmla="*/ 309 h 1039"/>
              <a:gd name="T100" fmla="*/ 882 w 1026"/>
              <a:gd name="T101" fmla="*/ 359 h 1039"/>
              <a:gd name="T102" fmla="*/ 897 w 1026"/>
              <a:gd name="T103" fmla="*/ 399 h 1039"/>
              <a:gd name="T104" fmla="*/ 907 w 1026"/>
              <a:gd name="T105" fmla="*/ 440 h 1039"/>
              <a:gd name="T106" fmla="*/ 913 w 1026"/>
              <a:gd name="T107" fmla="*/ 481 h 1039"/>
              <a:gd name="T108" fmla="*/ 939 w 1026"/>
              <a:gd name="T109" fmla="*/ 531 h 1039"/>
              <a:gd name="T110" fmla="*/ 936 w 1026"/>
              <a:gd name="T111" fmla="*/ 576 h 1039"/>
              <a:gd name="T112" fmla="*/ 902 w 1026"/>
              <a:gd name="T113" fmla="*/ 620 h 1039"/>
              <a:gd name="T114" fmla="*/ 890 w 1026"/>
              <a:gd name="T115" fmla="*/ 660 h 1039"/>
              <a:gd name="T116" fmla="*/ 894 w 1026"/>
              <a:gd name="T117" fmla="*/ 710 h 1039"/>
              <a:gd name="T118" fmla="*/ 848 w 1026"/>
              <a:gd name="T119" fmla="*/ 741 h 1039"/>
              <a:gd name="T120" fmla="*/ 823 w 1026"/>
              <a:gd name="T121" fmla="*/ 775 h 1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26" h="1039">
                <a:moveTo>
                  <a:pt x="950" y="519"/>
                </a:moveTo>
                <a:cubicBezTo>
                  <a:pt x="950" y="496"/>
                  <a:pt x="948" y="474"/>
                  <a:pt x="945" y="452"/>
                </a:cubicBezTo>
                <a:cubicBezTo>
                  <a:pt x="1026" y="439"/>
                  <a:pt x="1026" y="439"/>
                  <a:pt x="1026" y="439"/>
                </a:cubicBezTo>
                <a:cubicBezTo>
                  <a:pt x="1025" y="434"/>
                  <a:pt x="1025" y="434"/>
                  <a:pt x="1025" y="434"/>
                </a:cubicBezTo>
                <a:cubicBezTo>
                  <a:pt x="944" y="448"/>
                  <a:pt x="944" y="448"/>
                  <a:pt x="944" y="448"/>
                </a:cubicBezTo>
                <a:cubicBezTo>
                  <a:pt x="936" y="398"/>
                  <a:pt x="919" y="350"/>
                  <a:pt x="895" y="308"/>
                </a:cubicBezTo>
                <a:cubicBezTo>
                  <a:pt x="968" y="268"/>
                  <a:pt x="968" y="268"/>
                  <a:pt x="968" y="268"/>
                </a:cubicBezTo>
                <a:cubicBezTo>
                  <a:pt x="966" y="264"/>
                  <a:pt x="966" y="264"/>
                  <a:pt x="966" y="264"/>
                </a:cubicBezTo>
                <a:cubicBezTo>
                  <a:pt x="894" y="304"/>
                  <a:pt x="894" y="304"/>
                  <a:pt x="894" y="304"/>
                </a:cubicBezTo>
                <a:cubicBezTo>
                  <a:pt x="869" y="261"/>
                  <a:pt x="837" y="222"/>
                  <a:pt x="800" y="190"/>
                </a:cubicBezTo>
                <a:cubicBezTo>
                  <a:pt x="854" y="127"/>
                  <a:pt x="854" y="127"/>
                  <a:pt x="854" y="127"/>
                </a:cubicBezTo>
                <a:cubicBezTo>
                  <a:pt x="853" y="126"/>
                  <a:pt x="852" y="125"/>
                  <a:pt x="851" y="125"/>
                </a:cubicBezTo>
                <a:cubicBezTo>
                  <a:pt x="797" y="187"/>
                  <a:pt x="797" y="187"/>
                  <a:pt x="797" y="187"/>
                </a:cubicBezTo>
                <a:cubicBezTo>
                  <a:pt x="760" y="155"/>
                  <a:pt x="717" y="129"/>
                  <a:pt x="670" y="111"/>
                </a:cubicBezTo>
                <a:cubicBezTo>
                  <a:pt x="700" y="34"/>
                  <a:pt x="700" y="34"/>
                  <a:pt x="700" y="34"/>
                </a:cubicBezTo>
                <a:cubicBezTo>
                  <a:pt x="696" y="33"/>
                  <a:pt x="696" y="33"/>
                  <a:pt x="696" y="33"/>
                </a:cubicBezTo>
                <a:cubicBezTo>
                  <a:pt x="666" y="110"/>
                  <a:pt x="666" y="110"/>
                  <a:pt x="666" y="110"/>
                </a:cubicBezTo>
                <a:cubicBezTo>
                  <a:pt x="621" y="93"/>
                  <a:pt x="572" y="83"/>
                  <a:pt x="521" y="82"/>
                </a:cubicBezTo>
                <a:cubicBezTo>
                  <a:pt x="522" y="0"/>
                  <a:pt x="522" y="0"/>
                  <a:pt x="522" y="0"/>
                </a:cubicBezTo>
                <a:cubicBezTo>
                  <a:pt x="518" y="0"/>
                  <a:pt x="518" y="0"/>
                  <a:pt x="518" y="0"/>
                </a:cubicBezTo>
                <a:cubicBezTo>
                  <a:pt x="517" y="82"/>
                  <a:pt x="517" y="82"/>
                  <a:pt x="517" y="82"/>
                </a:cubicBezTo>
                <a:cubicBezTo>
                  <a:pt x="516" y="82"/>
                  <a:pt x="515" y="82"/>
                  <a:pt x="513" y="82"/>
                </a:cubicBezTo>
                <a:cubicBezTo>
                  <a:pt x="463" y="82"/>
                  <a:pt x="416" y="91"/>
                  <a:pt x="371" y="106"/>
                </a:cubicBezTo>
                <a:cubicBezTo>
                  <a:pt x="344" y="28"/>
                  <a:pt x="344" y="28"/>
                  <a:pt x="344" y="28"/>
                </a:cubicBezTo>
                <a:cubicBezTo>
                  <a:pt x="343" y="28"/>
                  <a:pt x="342" y="29"/>
                  <a:pt x="340" y="29"/>
                </a:cubicBezTo>
                <a:cubicBezTo>
                  <a:pt x="368" y="107"/>
                  <a:pt x="368" y="107"/>
                  <a:pt x="368" y="107"/>
                </a:cubicBezTo>
                <a:cubicBezTo>
                  <a:pt x="320" y="124"/>
                  <a:pt x="277" y="149"/>
                  <a:pt x="239" y="180"/>
                </a:cubicBezTo>
                <a:cubicBezTo>
                  <a:pt x="186" y="115"/>
                  <a:pt x="186" y="115"/>
                  <a:pt x="186" y="115"/>
                </a:cubicBezTo>
                <a:cubicBezTo>
                  <a:pt x="185" y="116"/>
                  <a:pt x="184" y="117"/>
                  <a:pt x="183" y="118"/>
                </a:cubicBezTo>
                <a:cubicBezTo>
                  <a:pt x="236" y="182"/>
                  <a:pt x="236" y="182"/>
                  <a:pt x="236" y="182"/>
                </a:cubicBezTo>
                <a:cubicBezTo>
                  <a:pt x="197" y="213"/>
                  <a:pt x="165" y="251"/>
                  <a:pt x="139" y="294"/>
                </a:cubicBezTo>
                <a:cubicBezTo>
                  <a:pt x="68" y="251"/>
                  <a:pt x="68" y="251"/>
                  <a:pt x="68" y="251"/>
                </a:cubicBezTo>
                <a:cubicBezTo>
                  <a:pt x="66" y="255"/>
                  <a:pt x="66" y="255"/>
                  <a:pt x="66" y="255"/>
                </a:cubicBezTo>
                <a:cubicBezTo>
                  <a:pt x="137" y="297"/>
                  <a:pt x="137" y="297"/>
                  <a:pt x="137" y="297"/>
                </a:cubicBezTo>
                <a:cubicBezTo>
                  <a:pt x="112" y="339"/>
                  <a:pt x="94" y="386"/>
                  <a:pt x="84" y="435"/>
                </a:cubicBezTo>
                <a:cubicBezTo>
                  <a:pt x="3" y="420"/>
                  <a:pt x="3" y="420"/>
                  <a:pt x="3" y="420"/>
                </a:cubicBezTo>
                <a:cubicBezTo>
                  <a:pt x="2" y="424"/>
                  <a:pt x="2" y="424"/>
                  <a:pt x="2" y="424"/>
                </a:cubicBezTo>
                <a:cubicBezTo>
                  <a:pt x="83" y="439"/>
                  <a:pt x="83" y="439"/>
                  <a:pt x="83" y="439"/>
                </a:cubicBezTo>
                <a:cubicBezTo>
                  <a:pt x="79" y="465"/>
                  <a:pt x="76" y="492"/>
                  <a:pt x="76" y="519"/>
                </a:cubicBezTo>
                <a:cubicBezTo>
                  <a:pt x="76" y="542"/>
                  <a:pt x="78" y="565"/>
                  <a:pt x="81" y="587"/>
                </a:cubicBezTo>
                <a:cubicBezTo>
                  <a:pt x="0" y="600"/>
                  <a:pt x="0" y="600"/>
                  <a:pt x="0" y="600"/>
                </a:cubicBezTo>
                <a:cubicBezTo>
                  <a:pt x="1" y="605"/>
                  <a:pt x="1" y="605"/>
                  <a:pt x="1" y="605"/>
                </a:cubicBezTo>
                <a:cubicBezTo>
                  <a:pt x="82" y="591"/>
                  <a:pt x="82" y="591"/>
                  <a:pt x="82" y="591"/>
                </a:cubicBezTo>
                <a:cubicBezTo>
                  <a:pt x="90" y="641"/>
                  <a:pt x="107" y="688"/>
                  <a:pt x="131" y="731"/>
                </a:cubicBezTo>
                <a:cubicBezTo>
                  <a:pt x="58" y="771"/>
                  <a:pt x="58" y="771"/>
                  <a:pt x="58" y="771"/>
                </a:cubicBezTo>
                <a:cubicBezTo>
                  <a:pt x="60" y="775"/>
                  <a:pt x="60" y="775"/>
                  <a:pt x="60" y="775"/>
                </a:cubicBezTo>
                <a:cubicBezTo>
                  <a:pt x="133" y="734"/>
                  <a:pt x="133" y="734"/>
                  <a:pt x="133" y="734"/>
                </a:cubicBezTo>
                <a:cubicBezTo>
                  <a:pt x="157" y="777"/>
                  <a:pt x="189" y="816"/>
                  <a:pt x="226" y="849"/>
                </a:cubicBezTo>
                <a:cubicBezTo>
                  <a:pt x="172" y="911"/>
                  <a:pt x="172" y="911"/>
                  <a:pt x="172" y="911"/>
                </a:cubicBezTo>
                <a:cubicBezTo>
                  <a:pt x="175" y="914"/>
                  <a:pt x="175" y="914"/>
                  <a:pt x="175" y="914"/>
                </a:cubicBezTo>
                <a:cubicBezTo>
                  <a:pt x="229" y="851"/>
                  <a:pt x="229" y="851"/>
                  <a:pt x="229" y="851"/>
                </a:cubicBezTo>
                <a:cubicBezTo>
                  <a:pt x="266" y="883"/>
                  <a:pt x="309" y="909"/>
                  <a:pt x="356" y="927"/>
                </a:cubicBezTo>
                <a:cubicBezTo>
                  <a:pt x="326" y="1004"/>
                  <a:pt x="326" y="1004"/>
                  <a:pt x="326" y="1004"/>
                </a:cubicBezTo>
                <a:cubicBezTo>
                  <a:pt x="328" y="1005"/>
                  <a:pt x="329" y="1005"/>
                  <a:pt x="330" y="1006"/>
                </a:cubicBezTo>
                <a:cubicBezTo>
                  <a:pt x="359" y="928"/>
                  <a:pt x="359" y="928"/>
                  <a:pt x="359" y="928"/>
                </a:cubicBezTo>
                <a:cubicBezTo>
                  <a:pt x="405" y="946"/>
                  <a:pt x="454" y="955"/>
                  <a:pt x="505" y="956"/>
                </a:cubicBezTo>
                <a:cubicBezTo>
                  <a:pt x="503" y="1039"/>
                  <a:pt x="503" y="1039"/>
                  <a:pt x="503" y="1039"/>
                </a:cubicBezTo>
                <a:cubicBezTo>
                  <a:pt x="508" y="1039"/>
                  <a:pt x="508" y="1039"/>
                  <a:pt x="508" y="1039"/>
                </a:cubicBezTo>
                <a:cubicBezTo>
                  <a:pt x="508" y="956"/>
                  <a:pt x="508" y="956"/>
                  <a:pt x="508" y="956"/>
                </a:cubicBezTo>
                <a:cubicBezTo>
                  <a:pt x="510" y="956"/>
                  <a:pt x="512" y="956"/>
                  <a:pt x="513" y="956"/>
                </a:cubicBezTo>
                <a:cubicBezTo>
                  <a:pt x="563" y="956"/>
                  <a:pt x="610" y="948"/>
                  <a:pt x="655" y="933"/>
                </a:cubicBezTo>
                <a:cubicBezTo>
                  <a:pt x="681" y="1011"/>
                  <a:pt x="681" y="1011"/>
                  <a:pt x="681" y="1011"/>
                </a:cubicBezTo>
                <a:cubicBezTo>
                  <a:pt x="683" y="1010"/>
                  <a:pt x="684" y="1010"/>
                  <a:pt x="686" y="1009"/>
                </a:cubicBezTo>
                <a:cubicBezTo>
                  <a:pt x="658" y="932"/>
                  <a:pt x="658" y="932"/>
                  <a:pt x="658" y="932"/>
                </a:cubicBezTo>
                <a:cubicBezTo>
                  <a:pt x="706" y="915"/>
                  <a:pt x="749" y="890"/>
                  <a:pt x="787" y="859"/>
                </a:cubicBezTo>
                <a:cubicBezTo>
                  <a:pt x="839" y="924"/>
                  <a:pt x="839" y="924"/>
                  <a:pt x="839" y="924"/>
                </a:cubicBezTo>
                <a:cubicBezTo>
                  <a:pt x="841" y="923"/>
                  <a:pt x="842" y="922"/>
                  <a:pt x="843" y="921"/>
                </a:cubicBezTo>
                <a:cubicBezTo>
                  <a:pt x="790" y="857"/>
                  <a:pt x="790" y="857"/>
                  <a:pt x="790" y="857"/>
                </a:cubicBezTo>
                <a:cubicBezTo>
                  <a:pt x="829" y="825"/>
                  <a:pt x="861" y="788"/>
                  <a:pt x="887" y="745"/>
                </a:cubicBezTo>
                <a:cubicBezTo>
                  <a:pt x="958" y="788"/>
                  <a:pt x="958" y="788"/>
                  <a:pt x="958" y="788"/>
                </a:cubicBezTo>
                <a:cubicBezTo>
                  <a:pt x="959" y="786"/>
                  <a:pt x="959" y="785"/>
                  <a:pt x="960" y="784"/>
                </a:cubicBezTo>
                <a:cubicBezTo>
                  <a:pt x="889" y="742"/>
                  <a:pt x="889" y="742"/>
                  <a:pt x="889" y="742"/>
                </a:cubicBezTo>
                <a:cubicBezTo>
                  <a:pt x="914" y="700"/>
                  <a:pt x="932" y="653"/>
                  <a:pt x="942" y="603"/>
                </a:cubicBezTo>
                <a:cubicBezTo>
                  <a:pt x="1023" y="619"/>
                  <a:pt x="1023" y="619"/>
                  <a:pt x="1023" y="619"/>
                </a:cubicBezTo>
                <a:cubicBezTo>
                  <a:pt x="1023" y="618"/>
                  <a:pt x="1024" y="617"/>
                  <a:pt x="1024" y="615"/>
                </a:cubicBezTo>
                <a:cubicBezTo>
                  <a:pt x="943" y="600"/>
                  <a:pt x="943" y="600"/>
                  <a:pt x="943" y="600"/>
                </a:cubicBezTo>
                <a:cubicBezTo>
                  <a:pt x="948" y="574"/>
                  <a:pt x="950" y="547"/>
                  <a:pt x="950" y="519"/>
                </a:cubicBezTo>
                <a:close/>
                <a:moveTo>
                  <a:pt x="799" y="802"/>
                </a:moveTo>
                <a:cubicBezTo>
                  <a:pt x="795" y="806"/>
                  <a:pt x="795" y="806"/>
                  <a:pt x="795" y="806"/>
                </a:cubicBezTo>
                <a:cubicBezTo>
                  <a:pt x="812" y="824"/>
                  <a:pt x="812" y="824"/>
                  <a:pt x="812" y="824"/>
                </a:cubicBezTo>
                <a:cubicBezTo>
                  <a:pt x="810" y="825"/>
                  <a:pt x="809" y="827"/>
                  <a:pt x="807" y="828"/>
                </a:cubicBezTo>
                <a:cubicBezTo>
                  <a:pt x="790" y="810"/>
                  <a:pt x="790" y="810"/>
                  <a:pt x="790" y="810"/>
                </a:cubicBezTo>
                <a:cubicBezTo>
                  <a:pt x="786" y="815"/>
                  <a:pt x="786" y="815"/>
                  <a:pt x="786" y="815"/>
                </a:cubicBezTo>
                <a:cubicBezTo>
                  <a:pt x="802" y="832"/>
                  <a:pt x="802" y="832"/>
                  <a:pt x="802" y="832"/>
                </a:cubicBezTo>
                <a:cubicBezTo>
                  <a:pt x="801" y="834"/>
                  <a:pt x="799" y="835"/>
                  <a:pt x="798" y="837"/>
                </a:cubicBezTo>
                <a:cubicBezTo>
                  <a:pt x="782" y="819"/>
                  <a:pt x="782" y="819"/>
                  <a:pt x="782" y="819"/>
                </a:cubicBezTo>
                <a:cubicBezTo>
                  <a:pt x="777" y="823"/>
                  <a:pt x="777" y="823"/>
                  <a:pt x="777" y="823"/>
                </a:cubicBezTo>
                <a:cubicBezTo>
                  <a:pt x="793" y="841"/>
                  <a:pt x="793" y="841"/>
                  <a:pt x="793" y="841"/>
                </a:cubicBezTo>
                <a:cubicBezTo>
                  <a:pt x="791" y="842"/>
                  <a:pt x="790" y="844"/>
                  <a:pt x="788" y="845"/>
                </a:cubicBezTo>
                <a:cubicBezTo>
                  <a:pt x="773" y="827"/>
                  <a:pt x="773" y="827"/>
                  <a:pt x="773" y="827"/>
                </a:cubicBezTo>
                <a:cubicBezTo>
                  <a:pt x="768" y="831"/>
                  <a:pt x="768" y="831"/>
                  <a:pt x="768" y="831"/>
                </a:cubicBezTo>
                <a:cubicBezTo>
                  <a:pt x="783" y="849"/>
                  <a:pt x="783" y="849"/>
                  <a:pt x="783" y="849"/>
                </a:cubicBezTo>
                <a:cubicBezTo>
                  <a:pt x="781" y="851"/>
                  <a:pt x="780" y="852"/>
                  <a:pt x="778" y="853"/>
                </a:cubicBezTo>
                <a:cubicBezTo>
                  <a:pt x="763" y="834"/>
                  <a:pt x="763" y="834"/>
                  <a:pt x="763" y="834"/>
                </a:cubicBezTo>
                <a:cubicBezTo>
                  <a:pt x="758" y="838"/>
                  <a:pt x="758" y="838"/>
                  <a:pt x="758" y="838"/>
                </a:cubicBezTo>
                <a:cubicBezTo>
                  <a:pt x="773" y="857"/>
                  <a:pt x="773" y="857"/>
                  <a:pt x="773" y="857"/>
                </a:cubicBezTo>
                <a:cubicBezTo>
                  <a:pt x="771" y="858"/>
                  <a:pt x="770" y="860"/>
                  <a:pt x="768" y="861"/>
                </a:cubicBezTo>
                <a:cubicBezTo>
                  <a:pt x="754" y="842"/>
                  <a:pt x="754" y="842"/>
                  <a:pt x="754" y="842"/>
                </a:cubicBezTo>
                <a:cubicBezTo>
                  <a:pt x="749" y="845"/>
                  <a:pt x="749" y="845"/>
                  <a:pt x="749" y="845"/>
                </a:cubicBezTo>
                <a:cubicBezTo>
                  <a:pt x="763" y="865"/>
                  <a:pt x="763" y="865"/>
                  <a:pt x="763" y="865"/>
                </a:cubicBezTo>
                <a:cubicBezTo>
                  <a:pt x="761" y="866"/>
                  <a:pt x="759" y="867"/>
                  <a:pt x="758" y="868"/>
                </a:cubicBezTo>
                <a:cubicBezTo>
                  <a:pt x="744" y="849"/>
                  <a:pt x="744" y="849"/>
                  <a:pt x="744" y="849"/>
                </a:cubicBezTo>
                <a:cubicBezTo>
                  <a:pt x="739" y="852"/>
                  <a:pt x="739" y="852"/>
                  <a:pt x="739" y="852"/>
                </a:cubicBezTo>
                <a:cubicBezTo>
                  <a:pt x="752" y="872"/>
                  <a:pt x="752" y="872"/>
                  <a:pt x="752" y="872"/>
                </a:cubicBezTo>
                <a:cubicBezTo>
                  <a:pt x="751" y="873"/>
                  <a:pt x="749" y="875"/>
                  <a:pt x="747" y="876"/>
                </a:cubicBezTo>
                <a:cubicBezTo>
                  <a:pt x="734" y="855"/>
                  <a:pt x="734" y="855"/>
                  <a:pt x="734" y="855"/>
                </a:cubicBezTo>
                <a:cubicBezTo>
                  <a:pt x="729" y="859"/>
                  <a:pt x="729" y="859"/>
                  <a:pt x="729" y="859"/>
                </a:cubicBezTo>
                <a:cubicBezTo>
                  <a:pt x="742" y="879"/>
                  <a:pt x="742" y="879"/>
                  <a:pt x="742" y="879"/>
                </a:cubicBezTo>
                <a:cubicBezTo>
                  <a:pt x="740" y="880"/>
                  <a:pt x="738" y="881"/>
                  <a:pt x="736" y="883"/>
                </a:cubicBezTo>
                <a:cubicBezTo>
                  <a:pt x="724" y="862"/>
                  <a:pt x="724" y="862"/>
                  <a:pt x="724" y="862"/>
                </a:cubicBezTo>
                <a:cubicBezTo>
                  <a:pt x="718" y="865"/>
                  <a:pt x="718" y="865"/>
                  <a:pt x="718" y="865"/>
                </a:cubicBezTo>
                <a:cubicBezTo>
                  <a:pt x="731" y="886"/>
                  <a:pt x="731" y="886"/>
                  <a:pt x="731" y="886"/>
                </a:cubicBezTo>
                <a:cubicBezTo>
                  <a:pt x="729" y="887"/>
                  <a:pt x="727" y="888"/>
                  <a:pt x="725" y="889"/>
                </a:cubicBezTo>
                <a:cubicBezTo>
                  <a:pt x="713" y="868"/>
                  <a:pt x="713" y="868"/>
                  <a:pt x="713" y="868"/>
                </a:cubicBezTo>
                <a:cubicBezTo>
                  <a:pt x="708" y="871"/>
                  <a:pt x="708" y="871"/>
                  <a:pt x="708" y="871"/>
                </a:cubicBezTo>
                <a:cubicBezTo>
                  <a:pt x="720" y="892"/>
                  <a:pt x="720" y="892"/>
                  <a:pt x="720" y="892"/>
                </a:cubicBezTo>
                <a:cubicBezTo>
                  <a:pt x="718" y="893"/>
                  <a:pt x="716" y="894"/>
                  <a:pt x="714" y="895"/>
                </a:cubicBezTo>
                <a:cubicBezTo>
                  <a:pt x="703" y="874"/>
                  <a:pt x="703" y="874"/>
                  <a:pt x="703" y="874"/>
                </a:cubicBezTo>
                <a:cubicBezTo>
                  <a:pt x="697" y="877"/>
                  <a:pt x="697" y="877"/>
                  <a:pt x="697" y="877"/>
                </a:cubicBezTo>
                <a:cubicBezTo>
                  <a:pt x="708" y="898"/>
                  <a:pt x="708" y="898"/>
                  <a:pt x="708" y="898"/>
                </a:cubicBezTo>
                <a:cubicBezTo>
                  <a:pt x="707" y="899"/>
                  <a:pt x="705" y="900"/>
                  <a:pt x="703" y="901"/>
                </a:cubicBezTo>
                <a:cubicBezTo>
                  <a:pt x="692" y="879"/>
                  <a:pt x="692" y="879"/>
                  <a:pt x="692" y="879"/>
                </a:cubicBezTo>
                <a:cubicBezTo>
                  <a:pt x="691" y="880"/>
                  <a:pt x="691" y="880"/>
                  <a:pt x="691" y="880"/>
                </a:cubicBezTo>
                <a:cubicBezTo>
                  <a:pt x="690" y="881"/>
                  <a:pt x="686" y="882"/>
                  <a:pt x="686" y="882"/>
                </a:cubicBezTo>
                <a:cubicBezTo>
                  <a:pt x="697" y="904"/>
                  <a:pt x="697" y="904"/>
                  <a:pt x="697" y="904"/>
                </a:cubicBezTo>
                <a:cubicBezTo>
                  <a:pt x="695" y="905"/>
                  <a:pt x="693" y="906"/>
                  <a:pt x="691" y="907"/>
                </a:cubicBezTo>
                <a:cubicBezTo>
                  <a:pt x="681" y="885"/>
                  <a:pt x="681" y="885"/>
                  <a:pt x="681" y="885"/>
                </a:cubicBezTo>
                <a:cubicBezTo>
                  <a:pt x="675" y="887"/>
                  <a:pt x="675" y="887"/>
                  <a:pt x="675" y="887"/>
                </a:cubicBezTo>
                <a:cubicBezTo>
                  <a:pt x="685" y="909"/>
                  <a:pt x="685" y="909"/>
                  <a:pt x="685" y="909"/>
                </a:cubicBezTo>
                <a:cubicBezTo>
                  <a:pt x="683" y="910"/>
                  <a:pt x="682" y="911"/>
                  <a:pt x="680" y="912"/>
                </a:cubicBezTo>
                <a:cubicBezTo>
                  <a:pt x="670" y="890"/>
                  <a:pt x="670" y="890"/>
                  <a:pt x="670" y="890"/>
                </a:cubicBezTo>
                <a:cubicBezTo>
                  <a:pt x="664" y="892"/>
                  <a:pt x="664" y="892"/>
                  <a:pt x="664" y="892"/>
                </a:cubicBezTo>
                <a:cubicBezTo>
                  <a:pt x="674" y="914"/>
                  <a:pt x="674" y="914"/>
                  <a:pt x="674" y="914"/>
                </a:cubicBezTo>
                <a:cubicBezTo>
                  <a:pt x="672" y="915"/>
                  <a:pt x="670" y="916"/>
                  <a:pt x="668" y="917"/>
                </a:cubicBezTo>
                <a:cubicBezTo>
                  <a:pt x="659" y="894"/>
                  <a:pt x="659" y="894"/>
                  <a:pt x="659" y="894"/>
                </a:cubicBezTo>
                <a:cubicBezTo>
                  <a:pt x="653" y="896"/>
                  <a:pt x="653" y="896"/>
                  <a:pt x="653" y="896"/>
                </a:cubicBezTo>
                <a:cubicBezTo>
                  <a:pt x="662" y="919"/>
                  <a:pt x="662" y="919"/>
                  <a:pt x="662" y="919"/>
                </a:cubicBezTo>
                <a:cubicBezTo>
                  <a:pt x="660" y="920"/>
                  <a:pt x="658" y="921"/>
                  <a:pt x="656" y="921"/>
                </a:cubicBezTo>
                <a:cubicBezTo>
                  <a:pt x="648" y="898"/>
                  <a:pt x="648" y="898"/>
                  <a:pt x="648" y="898"/>
                </a:cubicBezTo>
                <a:cubicBezTo>
                  <a:pt x="642" y="900"/>
                  <a:pt x="642" y="900"/>
                  <a:pt x="642" y="900"/>
                </a:cubicBezTo>
                <a:cubicBezTo>
                  <a:pt x="650" y="923"/>
                  <a:pt x="650" y="923"/>
                  <a:pt x="650" y="923"/>
                </a:cubicBezTo>
                <a:cubicBezTo>
                  <a:pt x="648" y="924"/>
                  <a:pt x="646" y="925"/>
                  <a:pt x="644" y="925"/>
                </a:cubicBezTo>
                <a:cubicBezTo>
                  <a:pt x="636" y="902"/>
                  <a:pt x="636" y="902"/>
                  <a:pt x="636" y="902"/>
                </a:cubicBezTo>
                <a:cubicBezTo>
                  <a:pt x="630" y="904"/>
                  <a:pt x="630" y="904"/>
                  <a:pt x="630" y="904"/>
                </a:cubicBezTo>
                <a:cubicBezTo>
                  <a:pt x="637" y="927"/>
                  <a:pt x="637" y="927"/>
                  <a:pt x="637" y="927"/>
                </a:cubicBezTo>
                <a:cubicBezTo>
                  <a:pt x="635" y="928"/>
                  <a:pt x="633" y="929"/>
                  <a:pt x="631" y="929"/>
                </a:cubicBezTo>
                <a:cubicBezTo>
                  <a:pt x="625" y="906"/>
                  <a:pt x="625" y="906"/>
                  <a:pt x="625" y="906"/>
                </a:cubicBezTo>
                <a:cubicBezTo>
                  <a:pt x="619" y="907"/>
                  <a:pt x="619" y="907"/>
                  <a:pt x="619" y="907"/>
                </a:cubicBezTo>
                <a:cubicBezTo>
                  <a:pt x="625" y="931"/>
                  <a:pt x="625" y="931"/>
                  <a:pt x="625" y="931"/>
                </a:cubicBezTo>
                <a:cubicBezTo>
                  <a:pt x="623" y="931"/>
                  <a:pt x="621" y="932"/>
                  <a:pt x="619" y="932"/>
                </a:cubicBezTo>
                <a:cubicBezTo>
                  <a:pt x="613" y="909"/>
                  <a:pt x="613" y="909"/>
                  <a:pt x="613" y="909"/>
                </a:cubicBezTo>
                <a:cubicBezTo>
                  <a:pt x="607" y="910"/>
                  <a:pt x="607" y="910"/>
                  <a:pt x="607" y="910"/>
                </a:cubicBezTo>
                <a:cubicBezTo>
                  <a:pt x="613" y="934"/>
                  <a:pt x="613" y="934"/>
                  <a:pt x="613" y="934"/>
                </a:cubicBezTo>
                <a:cubicBezTo>
                  <a:pt x="611" y="935"/>
                  <a:pt x="609" y="935"/>
                  <a:pt x="607" y="935"/>
                </a:cubicBezTo>
                <a:cubicBezTo>
                  <a:pt x="601" y="912"/>
                  <a:pt x="601" y="912"/>
                  <a:pt x="601" y="912"/>
                </a:cubicBezTo>
                <a:cubicBezTo>
                  <a:pt x="595" y="913"/>
                  <a:pt x="595" y="913"/>
                  <a:pt x="595" y="913"/>
                </a:cubicBezTo>
                <a:cubicBezTo>
                  <a:pt x="600" y="937"/>
                  <a:pt x="600" y="937"/>
                  <a:pt x="600" y="937"/>
                </a:cubicBezTo>
                <a:cubicBezTo>
                  <a:pt x="598" y="937"/>
                  <a:pt x="596" y="938"/>
                  <a:pt x="594" y="938"/>
                </a:cubicBezTo>
                <a:cubicBezTo>
                  <a:pt x="589" y="914"/>
                  <a:pt x="589" y="914"/>
                  <a:pt x="589" y="914"/>
                </a:cubicBezTo>
                <a:cubicBezTo>
                  <a:pt x="588" y="914"/>
                  <a:pt x="588" y="914"/>
                  <a:pt x="588" y="914"/>
                </a:cubicBezTo>
                <a:cubicBezTo>
                  <a:pt x="587" y="915"/>
                  <a:pt x="586" y="915"/>
                  <a:pt x="584" y="915"/>
                </a:cubicBezTo>
                <a:cubicBezTo>
                  <a:pt x="583" y="915"/>
                  <a:pt x="583" y="915"/>
                  <a:pt x="583" y="915"/>
                </a:cubicBezTo>
                <a:cubicBezTo>
                  <a:pt x="588" y="939"/>
                  <a:pt x="588" y="939"/>
                  <a:pt x="588" y="939"/>
                </a:cubicBezTo>
                <a:cubicBezTo>
                  <a:pt x="585" y="940"/>
                  <a:pt x="583" y="940"/>
                  <a:pt x="581" y="940"/>
                </a:cubicBezTo>
                <a:cubicBezTo>
                  <a:pt x="578" y="916"/>
                  <a:pt x="578" y="916"/>
                  <a:pt x="578" y="916"/>
                </a:cubicBezTo>
                <a:cubicBezTo>
                  <a:pt x="571" y="917"/>
                  <a:pt x="571" y="917"/>
                  <a:pt x="571" y="917"/>
                </a:cubicBezTo>
                <a:cubicBezTo>
                  <a:pt x="575" y="941"/>
                  <a:pt x="575" y="941"/>
                  <a:pt x="575" y="941"/>
                </a:cubicBezTo>
                <a:cubicBezTo>
                  <a:pt x="573" y="942"/>
                  <a:pt x="571" y="942"/>
                  <a:pt x="569" y="942"/>
                </a:cubicBezTo>
                <a:cubicBezTo>
                  <a:pt x="566" y="918"/>
                  <a:pt x="566" y="918"/>
                  <a:pt x="566" y="918"/>
                </a:cubicBezTo>
                <a:cubicBezTo>
                  <a:pt x="559" y="919"/>
                  <a:pt x="559" y="919"/>
                  <a:pt x="559" y="919"/>
                </a:cubicBezTo>
                <a:cubicBezTo>
                  <a:pt x="562" y="943"/>
                  <a:pt x="562" y="943"/>
                  <a:pt x="562" y="943"/>
                </a:cubicBezTo>
                <a:cubicBezTo>
                  <a:pt x="560" y="943"/>
                  <a:pt x="558" y="943"/>
                  <a:pt x="556" y="944"/>
                </a:cubicBezTo>
                <a:cubicBezTo>
                  <a:pt x="554" y="919"/>
                  <a:pt x="554" y="919"/>
                  <a:pt x="554" y="919"/>
                </a:cubicBezTo>
                <a:cubicBezTo>
                  <a:pt x="547" y="920"/>
                  <a:pt x="547" y="920"/>
                  <a:pt x="547" y="920"/>
                </a:cubicBezTo>
                <a:cubicBezTo>
                  <a:pt x="549" y="944"/>
                  <a:pt x="549" y="944"/>
                  <a:pt x="549" y="944"/>
                </a:cubicBezTo>
                <a:cubicBezTo>
                  <a:pt x="547" y="944"/>
                  <a:pt x="545" y="945"/>
                  <a:pt x="543" y="945"/>
                </a:cubicBezTo>
                <a:cubicBezTo>
                  <a:pt x="542" y="920"/>
                  <a:pt x="542" y="920"/>
                  <a:pt x="542" y="920"/>
                </a:cubicBezTo>
                <a:cubicBezTo>
                  <a:pt x="535" y="921"/>
                  <a:pt x="535" y="921"/>
                  <a:pt x="535" y="921"/>
                </a:cubicBezTo>
                <a:cubicBezTo>
                  <a:pt x="537" y="945"/>
                  <a:pt x="537" y="945"/>
                  <a:pt x="537" y="945"/>
                </a:cubicBezTo>
                <a:cubicBezTo>
                  <a:pt x="535" y="945"/>
                  <a:pt x="532" y="945"/>
                  <a:pt x="530" y="945"/>
                </a:cubicBezTo>
                <a:cubicBezTo>
                  <a:pt x="529" y="921"/>
                  <a:pt x="529" y="921"/>
                  <a:pt x="529" y="921"/>
                </a:cubicBezTo>
                <a:cubicBezTo>
                  <a:pt x="523" y="921"/>
                  <a:pt x="523" y="921"/>
                  <a:pt x="523" y="921"/>
                </a:cubicBezTo>
                <a:cubicBezTo>
                  <a:pt x="524" y="946"/>
                  <a:pt x="524" y="946"/>
                  <a:pt x="524" y="946"/>
                </a:cubicBezTo>
                <a:cubicBezTo>
                  <a:pt x="522" y="946"/>
                  <a:pt x="520" y="946"/>
                  <a:pt x="518" y="946"/>
                </a:cubicBezTo>
                <a:cubicBezTo>
                  <a:pt x="517" y="921"/>
                  <a:pt x="517" y="921"/>
                  <a:pt x="517" y="921"/>
                </a:cubicBezTo>
                <a:cubicBezTo>
                  <a:pt x="511" y="921"/>
                  <a:pt x="511" y="921"/>
                  <a:pt x="511" y="921"/>
                </a:cubicBezTo>
                <a:cubicBezTo>
                  <a:pt x="511" y="946"/>
                  <a:pt x="511" y="946"/>
                  <a:pt x="511" y="946"/>
                </a:cubicBezTo>
                <a:cubicBezTo>
                  <a:pt x="509" y="946"/>
                  <a:pt x="507" y="946"/>
                  <a:pt x="505" y="946"/>
                </a:cubicBezTo>
                <a:cubicBezTo>
                  <a:pt x="505" y="921"/>
                  <a:pt x="505" y="921"/>
                  <a:pt x="505" y="921"/>
                </a:cubicBezTo>
                <a:cubicBezTo>
                  <a:pt x="499" y="921"/>
                  <a:pt x="499" y="921"/>
                  <a:pt x="499" y="921"/>
                </a:cubicBezTo>
                <a:cubicBezTo>
                  <a:pt x="498" y="946"/>
                  <a:pt x="498" y="946"/>
                  <a:pt x="498" y="946"/>
                </a:cubicBezTo>
                <a:cubicBezTo>
                  <a:pt x="496" y="945"/>
                  <a:pt x="494" y="945"/>
                  <a:pt x="492" y="945"/>
                </a:cubicBezTo>
                <a:cubicBezTo>
                  <a:pt x="493" y="921"/>
                  <a:pt x="493" y="921"/>
                  <a:pt x="493" y="921"/>
                </a:cubicBezTo>
                <a:cubicBezTo>
                  <a:pt x="487" y="921"/>
                  <a:pt x="487" y="921"/>
                  <a:pt x="487" y="921"/>
                </a:cubicBezTo>
                <a:cubicBezTo>
                  <a:pt x="485" y="945"/>
                  <a:pt x="485" y="945"/>
                  <a:pt x="485" y="945"/>
                </a:cubicBezTo>
                <a:cubicBezTo>
                  <a:pt x="483" y="945"/>
                  <a:pt x="481" y="945"/>
                  <a:pt x="479" y="944"/>
                </a:cubicBezTo>
                <a:cubicBezTo>
                  <a:pt x="481" y="920"/>
                  <a:pt x="481" y="920"/>
                  <a:pt x="481" y="920"/>
                </a:cubicBezTo>
                <a:cubicBezTo>
                  <a:pt x="475" y="920"/>
                  <a:pt x="475" y="920"/>
                  <a:pt x="475" y="920"/>
                </a:cubicBezTo>
                <a:cubicBezTo>
                  <a:pt x="473" y="944"/>
                  <a:pt x="473" y="944"/>
                  <a:pt x="473" y="944"/>
                </a:cubicBezTo>
                <a:cubicBezTo>
                  <a:pt x="471" y="944"/>
                  <a:pt x="468" y="943"/>
                  <a:pt x="466" y="943"/>
                </a:cubicBezTo>
                <a:cubicBezTo>
                  <a:pt x="469" y="919"/>
                  <a:pt x="469" y="919"/>
                  <a:pt x="469" y="919"/>
                </a:cubicBezTo>
                <a:cubicBezTo>
                  <a:pt x="463" y="918"/>
                  <a:pt x="463" y="918"/>
                  <a:pt x="463" y="918"/>
                </a:cubicBezTo>
                <a:cubicBezTo>
                  <a:pt x="460" y="942"/>
                  <a:pt x="460" y="942"/>
                  <a:pt x="460" y="942"/>
                </a:cubicBezTo>
                <a:cubicBezTo>
                  <a:pt x="458" y="942"/>
                  <a:pt x="456" y="942"/>
                  <a:pt x="454" y="942"/>
                </a:cubicBezTo>
                <a:cubicBezTo>
                  <a:pt x="457" y="918"/>
                  <a:pt x="457" y="918"/>
                  <a:pt x="457" y="918"/>
                </a:cubicBezTo>
                <a:cubicBezTo>
                  <a:pt x="451" y="917"/>
                  <a:pt x="451" y="917"/>
                  <a:pt x="451" y="917"/>
                </a:cubicBezTo>
                <a:cubicBezTo>
                  <a:pt x="447" y="941"/>
                  <a:pt x="447" y="941"/>
                  <a:pt x="447" y="941"/>
                </a:cubicBezTo>
                <a:cubicBezTo>
                  <a:pt x="445" y="940"/>
                  <a:pt x="443" y="940"/>
                  <a:pt x="441" y="940"/>
                </a:cubicBezTo>
                <a:cubicBezTo>
                  <a:pt x="445" y="916"/>
                  <a:pt x="445" y="916"/>
                  <a:pt x="445" y="916"/>
                </a:cubicBezTo>
                <a:cubicBezTo>
                  <a:pt x="444" y="916"/>
                  <a:pt x="444" y="916"/>
                  <a:pt x="444" y="916"/>
                </a:cubicBezTo>
                <a:cubicBezTo>
                  <a:pt x="443" y="915"/>
                  <a:pt x="439" y="915"/>
                  <a:pt x="439" y="915"/>
                </a:cubicBezTo>
                <a:cubicBezTo>
                  <a:pt x="435" y="939"/>
                  <a:pt x="435" y="939"/>
                  <a:pt x="435" y="939"/>
                </a:cubicBezTo>
                <a:cubicBezTo>
                  <a:pt x="433" y="938"/>
                  <a:pt x="430" y="938"/>
                  <a:pt x="428" y="937"/>
                </a:cubicBezTo>
                <a:cubicBezTo>
                  <a:pt x="433" y="914"/>
                  <a:pt x="433" y="914"/>
                  <a:pt x="433" y="914"/>
                </a:cubicBezTo>
                <a:cubicBezTo>
                  <a:pt x="427" y="912"/>
                  <a:pt x="427" y="912"/>
                  <a:pt x="427" y="912"/>
                </a:cubicBezTo>
                <a:cubicBezTo>
                  <a:pt x="422" y="936"/>
                  <a:pt x="422" y="936"/>
                  <a:pt x="422" y="936"/>
                </a:cubicBezTo>
                <a:cubicBezTo>
                  <a:pt x="420" y="936"/>
                  <a:pt x="418" y="935"/>
                  <a:pt x="416" y="935"/>
                </a:cubicBezTo>
                <a:cubicBezTo>
                  <a:pt x="421" y="911"/>
                  <a:pt x="421" y="911"/>
                  <a:pt x="421" y="911"/>
                </a:cubicBezTo>
                <a:cubicBezTo>
                  <a:pt x="415" y="909"/>
                  <a:pt x="415" y="909"/>
                  <a:pt x="415" y="909"/>
                </a:cubicBezTo>
                <a:cubicBezTo>
                  <a:pt x="410" y="933"/>
                  <a:pt x="410" y="933"/>
                  <a:pt x="410" y="933"/>
                </a:cubicBezTo>
                <a:cubicBezTo>
                  <a:pt x="408" y="933"/>
                  <a:pt x="405" y="932"/>
                  <a:pt x="403" y="931"/>
                </a:cubicBezTo>
                <a:cubicBezTo>
                  <a:pt x="410" y="908"/>
                  <a:pt x="410" y="908"/>
                  <a:pt x="410" y="908"/>
                </a:cubicBezTo>
                <a:cubicBezTo>
                  <a:pt x="404" y="906"/>
                  <a:pt x="404" y="906"/>
                  <a:pt x="404" y="906"/>
                </a:cubicBezTo>
                <a:cubicBezTo>
                  <a:pt x="397" y="930"/>
                  <a:pt x="397" y="930"/>
                  <a:pt x="397" y="930"/>
                </a:cubicBezTo>
                <a:cubicBezTo>
                  <a:pt x="395" y="929"/>
                  <a:pt x="393" y="929"/>
                  <a:pt x="391" y="928"/>
                </a:cubicBezTo>
                <a:cubicBezTo>
                  <a:pt x="398" y="905"/>
                  <a:pt x="398" y="905"/>
                  <a:pt x="398" y="905"/>
                </a:cubicBezTo>
                <a:cubicBezTo>
                  <a:pt x="392" y="903"/>
                  <a:pt x="392" y="903"/>
                  <a:pt x="392" y="903"/>
                </a:cubicBezTo>
                <a:cubicBezTo>
                  <a:pt x="385" y="926"/>
                  <a:pt x="385" y="926"/>
                  <a:pt x="385" y="926"/>
                </a:cubicBezTo>
                <a:cubicBezTo>
                  <a:pt x="383" y="925"/>
                  <a:pt x="381" y="925"/>
                  <a:pt x="379" y="924"/>
                </a:cubicBezTo>
                <a:cubicBezTo>
                  <a:pt x="387" y="901"/>
                  <a:pt x="387" y="901"/>
                  <a:pt x="387" y="901"/>
                </a:cubicBezTo>
                <a:cubicBezTo>
                  <a:pt x="381" y="899"/>
                  <a:pt x="381" y="899"/>
                  <a:pt x="381" y="899"/>
                </a:cubicBezTo>
                <a:cubicBezTo>
                  <a:pt x="373" y="922"/>
                  <a:pt x="373" y="922"/>
                  <a:pt x="373" y="922"/>
                </a:cubicBezTo>
                <a:cubicBezTo>
                  <a:pt x="371" y="921"/>
                  <a:pt x="369" y="921"/>
                  <a:pt x="367" y="920"/>
                </a:cubicBezTo>
                <a:cubicBezTo>
                  <a:pt x="375" y="897"/>
                  <a:pt x="375" y="897"/>
                  <a:pt x="375" y="897"/>
                </a:cubicBezTo>
                <a:cubicBezTo>
                  <a:pt x="369" y="895"/>
                  <a:pt x="369" y="895"/>
                  <a:pt x="369" y="895"/>
                </a:cubicBezTo>
                <a:cubicBezTo>
                  <a:pt x="361" y="918"/>
                  <a:pt x="361" y="918"/>
                  <a:pt x="361" y="918"/>
                </a:cubicBezTo>
                <a:cubicBezTo>
                  <a:pt x="359" y="917"/>
                  <a:pt x="357" y="916"/>
                  <a:pt x="355" y="915"/>
                </a:cubicBezTo>
                <a:cubicBezTo>
                  <a:pt x="364" y="893"/>
                  <a:pt x="364" y="893"/>
                  <a:pt x="364" y="893"/>
                </a:cubicBezTo>
                <a:cubicBezTo>
                  <a:pt x="358" y="890"/>
                  <a:pt x="358" y="890"/>
                  <a:pt x="358" y="890"/>
                </a:cubicBezTo>
                <a:cubicBezTo>
                  <a:pt x="349" y="913"/>
                  <a:pt x="349" y="913"/>
                  <a:pt x="349" y="913"/>
                </a:cubicBezTo>
                <a:cubicBezTo>
                  <a:pt x="347" y="912"/>
                  <a:pt x="345" y="911"/>
                  <a:pt x="343" y="910"/>
                </a:cubicBezTo>
                <a:cubicBezTo>
                  <a:pt x="353" y="888"/>
                  <a:pt x="353" y="888"/>
                  <a:pt x="353" y="888"/>
                </a:cubicBezTo>
                <a:cubicBezTo>
                  <a:pt x="347" y="886"/>
                  <a:pt x="347" y="886"/>
                  <a:pt x="347" y="886"/>
                </a:cubicBezTo>
                <a:cubicBezTo>
                  <a:pt x="337" y="908"/>
                  <a:pt x="337" y="908"/>
                  <a:pt x="337" y="908"/>
                </a:cubicBezTo>
                <a:cubicBezTo>
                  <a:pt x="335" y="907"/>
                  <a:pt x="333" y="906"/>
                  <a:pt x="331" y="905"/>
                </a:cubicBezTo>
                <a:cubicBezTo>
                  <a:pt x="342" y="883"/>
                  <a:pt x="342" y="883"/>
                  <a:pt x="342" y="883"/>
                </a:cubicBezTo>
                <a:cubicBezTo>
                  <a:pt x="336" y="880"/>
                  <a:pt x="336" y="880"/>
                  <a:pt x="336" y="880"/>
                </a:cubicBezTo>
                <a:cubicBezTo>
                  <a:pt x="325" y="902"/>
                  <a:pt x="325" y="902"/>
                  <a:pt x="325" y="902"/>
                </a:cubicBezTo>
                <a:cubicBezTo>
                  <a:pt x="323" y="901"/>
                  <a:pt x="321" y="900"/>
                  <a:pt x="320" y="899"/>
                </a:cubicBezTo>
                <a:cubicBezTo>
                  <a:pt x="331" y="878"/>
                  <a:pt x="331" y="878"/>
                  <a:pt x="331" y="878"/>
                </a:cubicBezTo>
                <a:cubicBezTo>
                  <a:pt x="325" y="875"/>
                  <a:pt x="325" y="875"/>
                  <a:pt x="325" y="875"/>
                </a:cubicBezTo>
                <a:cubicBezTo>
                  <a:pt x="314" y="896"/>
                  <a:pt x="314" y="896"/>
                  <a:pt x="314" y="896"/>
                </a:cubicBezTo>
                <a:cubicBezTo>
                  <a:pt x="312" y="895"/>
                  <a:pt x="310" y="894"/>
                  <a:pt x="308" y="893"/>
                </a:cubicBezTo>
                <a:cubicBezTo>
                  <a:pt x="320" y="872"/>
                  <a:pt x="320" y="872"/>
                  <a:pt x="320" y="872"/>
                </a:cubicBezTo>
                <a:cubicBezTo>
                  <a:pt x="314" y="869"/>
                  <a:pt x="314" y="869"/>
                  <a:pt x="314" y="869"/>
                </a:cubicBezTo>
                <a:cubicBezTo>
                  <a:pt x="303" y="890"/>
                  <a:pt x="303" y="890"/>
                  <a:pt x="303" y="890"/>
                </a:cubicBezTo>
                <a:cubicBezTo>
                  <a:pt x="301" y="889"/>
                  <a:pt x="299" y="888"/>
                  <a:pt x="297" y="887"/>
                </a:cubicBezTo>
                <a:cubicBezTo>
                  <a:pt x="309" y="866"/>
                  <a:pt x="309" y="866"/>
                  <a:pt x="309" y="866"/>
                </a:cubicBezTo>
                <a:cubicBezTo>
                  <a:pt x="304" y="863"/>
                  <a:pt x="304" y="863"/>
                  <a:pt x="304" y="863"/>
                </a:cubicBezTo>
                <a:cubicBezTo>
                  <a:pt x="292" y="884"/>
                  <a:pt x="292" y="884"/>
                  <a:pt x="292" y="884"/>
                </a:cubicBezTo>
                <a:cubicBezTo>
                  <a:pt x="290" y="882"/>
                  <a:pt x="288" y="881"/>
                  <a:pt x="286" y="880"/>
                </a:cubicBezTo>
                <a:cubicBezTo>
                  <a:pt x="299" y="860"/>
                  <a:pt x="299" y="860"/>
                  <a:pt x="299" y="860"/>
                </a:cubicBezTo>
                <a:cubicBezTo>
                  <a:pt x="294" y="856"/>
                  <a:pt x="294" y="856"/>
                  <a:pt x="294" y="856"/>
                </a:cubicBezTo>
                <a:cubicBezTo>
                  <a:pt x="281" y="877"/>
                  <a:pt x="281" y="877"/>
                  <a:pt x="281" y="877"/>
                </a:cubicBezTo>
                <a:cubicBezTo>
                  <a:pt x="279" y="876"/>
                  <a:pt x="277" y="874"/>
                  <a:pt x="275" y="873"/>
                </a:cubicBezTo>
                <a:cubicBezTo>
                  <a:pt x="289" y="853"/>
                  <a:pt x="289" y="853"/>
                  <a:pt x="289" y="853"/>
                </a:cubicBezTo>
                <a:cubicBezTo>
                  <a:pt x="284" y="850"/>
                  <a:pt x="284" y="850"/>
                  <a:pt x="284" y="850"/>
                </a:cubicBezTo>
                <a:cubicBezTo>
                  <a:pt x="270" y="870"/>
                  <a:pt x="270" y="870"/>
                  <a:pt x="270" y="870"/>
                </a:cubicBezTo>
                <a:cubicBezTo>
                  <a:pt x="268" y="868"/>
                  <a:pt x="267" y="867"/>
                  <a:pt x="265" y="866"/>
                </a:cubicBezTo>
                <a:cubicBezTo>
                  <a:pt x="279" y="846"/>
                  <a:pt x="279" y="846"/>
                  <a:pt x="279" y="846"/>
                </a:cubicBezTo>
                <a:cubicBezTo>
                  <a:pt x="274" y="843"/>
                  <a:pt x="274" y="843"/>
                  <a:pt x="274" y="843"/>
                </a:cubicBezTo>
                <a:cubicBezTo>
                  <a:pt x="260" y="862"/>
                  <a:pt x="260" y="862"/>
                  <a:pt x="260" y="862"/>
                </a:cubicBezTo>
                <a:cubicBezTo>
                  <a:pt x="258" y="861"/>
                  <a:pt x="256" y="860"/>
                  <a:pt x="255" y="858"/>
                </a:cubicBezTo>
                <a:cubicBezTo>
                  <a:pt x="269" y="839"/>
                  <a:pt x="269" y="839"/>
                  <a:pt x="269" y="839"/>
                </a:cubicBezTo>
                <a:cubicBezTo>
                  <a:pt x="264" y="835"/>
                  <a:pt x="264" y="835"/>
                  <a:pt x="264" y="835"/>
                </a:cubicBezTo>
                <a:cubicBezTo>
                  <a:pt x="249" y="854"/>
                  <a:pt x="249" y="854"/>
                  <a:pt x="249" y="854"/>
                </a:cubicBezTo>
                <a:cubicBezTo>
                  <a:pt x="248" y="853"/>
                  <a:pt x="246" y="852"/>
                  <a:pt x="245" y="850"/>
                </a:cubicBezTo>
                <a:cubicBezTo>
                  <a:pt x="260" y="832"/>
                  <a:pt x="260" y="832"/>
                  <a:pt x="260" y="832"/>
                </a:cubicBezTo>
                <a:cubicBezTo>
                  <a:pt x="255" y="828"/>
                  <a:pt x="255" y="828"/>
                  <a:pt x="255" y="828"/>
                </a:cubicBezTo>
                <a:cubicBezTo>
                  <a:pt x="239" y="846"/>
                  <a:pt x="239" y="846"/>
                  <a:pt x="239" y="846"/>
                </a:cubicBezTo>
                <a:cubicBezTo>
                  <a:pt x="238" y="845"/>
                  <a:pt x="236" y="843"/>
                  <a:pt x="235" y="842"/>
                </a:cubicBezTo>
                <a:cubicBezTo>
                  <a:pt x="251" y="824"/>
                  <a:pt x="251" y="824"/>
                  <a:pt x="251" y="824"/>
                </a:cubicBezTo>
                <a:cubicBezTo>
                  <a:pt x="246" y="820"/>
                  <a:pt x="246" y="820"/>
                  <a:pt x="246" y="820"/>
                </a:cubicBezTo>
                <a:cubicBezTo>
                  <a:pt x="230" y="838"/>
                  <a:pt x="230" y="838"/>
                  <a:pt x="230" y="838"/>
                </a:cubicBezTo>
                <a:cubicBezTo>
                  <a:pt x="228" y="836"/>
                  <a:pt x="227" y="835"/>
                  <a:pt x="225" y="834"/>
                </a:cubicBezTo>
                <a:cubicBezTo>
                  <a:pt x="242" y="816"/>
                  <a:pt x="242" y="816"/>
                  <a:pt x="242" y="816"/>
                </a:cubicBezTo>
                <a:cubicBezTo>
                  <a:pt x="237" y="812"/>
                  <a:pt x="237" y="812"/>
                  <a:pt x="237" y="812"/>
                </a:cubicBezTo>
                <a:cubicBezTo>
                  <a:pt x="220" y="829"/>
                  <a:pt x="220" y="829"/>
                  <a:pt x="220" y="829"/>
                </a:cubicBezTo>
                <a:cubicBezTo>
                  <a:pt x="219" y="828"/>
                  <a:pt x="217" y="826"/>
                  <a:pt x="216" y="825"/>
                </a:cubicBezTo>
                <a:cubicBezTo>
                  <a:pt x="233" y="808"/>
                  <a:pt x="233" y="808"/>
                  <a:pt x="233" y="808"/>
                </a:cubicBezTo>
                <a:cubicBezTo>
                  <a:pt x="228" y="803"/>
                  <a:pt x="228" y="803"/>
                  <a:pt x="228" y="803"/>
                </a:cubicBezTo>
                <a:cubicBezTo>
                  <a:pt x="211" y="820"/>
                  <a:pt x="211" y="820"/>
                  <a:pt x="211" y="820"/>
                </a:cubicBezTo>
                <a:cubicBezTo>
                  <a:pt x="210" y="819"/>
                  <a:pt x="208" y="817"/>
                  <a:pt x="207" y="816"/>
                </a:cubicBezTo>
                <a:cubicBezTo>
                  <a:pt x="224" y="799"/>
                  <a:pt x="224" y="799"/>
                  <a:pt x="224" y="799"/>
                </a:cubicBezTo>
                <a:cubicBezTo>
                  <a:pt x="220" y="794"/>
                  <a:pt x="220" y="794"/>
                  <a:pt x="220" y="794"/>
                </a:cubicBezTo>
                <a:cubicBezTo>
                  <a:pt x="202" y="811"/>
                  <a:pt x="202" y="811"/>
                  <a:pt x="202" y="811"/>
                </a:cubicBezTo>
                <a:cubicBezTo>
                  <a:pt x="201" y="809"/>
                  <a:pt x="199" y="808"/>
                  <a:pt x="198" y="806"/>
                </a:cubicBezTo>
                <a:cubicBezTo>
                  <a:pt x="216" y="790"/>
                  <a:pt x="216" y="790"/>
                  <a:pt x="216" y="790"/>
                </a:cubicBezTo>
                <a:cubicBezTo>
                  <a:pt x="212" y="785"/>
                  <a:pt x="212" y="785"/>
                  <a:pt x="212" y="785"/>
                </a:cubicBezTo>
                <a:cubicBezTo>
                  <a:pt x="194" y="802"/>
                  <a:pt x="194" y="802"/>
                  <a:pt x="194" y="802"/>
                </a:cubicBezTo>
                <a:cubicBezTo>
                  <a:pt x="192" y="800"/>
                  <a:pt x="191" y="798"/>
                  <a:pt x="190" y="797"/>
                </a:cubicBezTo>
                <a:cubicBezTo>
                  <a:pt x="208" y="781"/>
                  <a:pt x="208" y="781"/>
                  <a:pt x="208" y="781"/>
                </a:cubicBezTo>
                <a:cubicBezTo>
                  <a:pt x="204" y="776"/>
                  <a:pt x="204" y="776"/>
                  <a:pt x="204" y="776"/>
                </a:cubicBezTo>
                <a:cubicBezTo>
                  <a:pt x="185" y="792"/>
                  <a:pt x="185" y="792"/>
                  <a:pt x="185" y="792"/>
                </a:cubicBezTo>
                <a:cubicBezTo>
                  <a:pt x="184" y="790"/>
                  <a:pt x="183" y="789"/>
                  <a:pt x="181" y="787"/>
                </a:cubicBezTo>
                <a:cubicBezTo>
                  <a:pt x="200" y="772"/>
                  <a:pt x="200" y="772"/>
                  <a:pt x="200" y="772"/>
                </a:cubicBezTo>
                <a:cubicBezTo>
                  <a:pt x="196" y="767"/>
                  <a:pt x="196" y="767"/>
                  <a:pt x="196" y="767"/>
                </a:cubicBezTo>
                <a:cubicBezTo>
                  <a:pt x="177" y="782"/>
                  <a:pt x="177" y="782"/>
                  <a:pt x="177" y="782"/>
                </a:cubicBezTo>
                <a:cubicBezTo>
                  <a:pt x="176" y="780"/>
                  <a:pt x="175" y="779"/>
                  <a:pt x="173" y="777"/>
                </a:cubicBezTo>
                <a:cubicBezTo>
                  <a:pt x="193" y="762"/>
                  <a:pt x="193" y="762"/>
                  <a:pt x="193" y="762"/>
                </a:cubicBezTo>
                <a:cubicBezTo>
                  <a:pt x="189" y="757"/>
                  <a:pt x="189" y="757"/>
                  <a:pt x="189" y="757"/>
                </a:cubicBezTo>
                <a:cubicBezTo>
                  <a:pt x="170" y="772"/>
                  <a:pt x="170" y="772"/>
                  <a:pt x="170" y="772"/>
                </a:cubicBezTo>
                <a:cubicBezTo>
                  <a:pt x="168" y="770"/>
                  <a:pt x="167" y="768"/>
                  <a:pt x="166" y="767"/>
                </a:cubicBezTo>
                <a:cubicBezTo>
                  <a:pt x="186" y="753"/>
                  <a:pt x="186" y="753"/>
                  <a:pt x="186" y="753"/>
                </a:cubicBezTo>
                <a:cubicBezTo>
                  <a:pt x="182" y="747"/>
                  <a:pt x="182" y="747"/>
                  <a:pt x="182" y="747"/>
                </a:cubicBezTo>
                <a:cubicBezTo>
                  <a:pt x="162" y="761"/>
                  <a:pt x="162" y="761"/>
                  <a:pt x="162" y="761"/>
                </a:cubicBezTo>
                <a:cubicBezTo>
                  <a:pt x="161" y="760"/>
                  <a:pt x="160" y="758"/>
                  <a:pt x="159" y="756"/>
                </a:cubicBezTo>
                <a:cubicBezTo>
                  <a:pt x="179" y="743"/>
                  <a:pt x="179" y="743"/>
                  <a:pt x="179" y="743"/>
                </a:cubicBezTo>
                <a:cubicBezTo>
                  <a:pt x="175" y="737"/>
                  <a:pt x="175" y="737"/>
                  <a:pt x="175" y="737"/>
                </a:cubicBezTo>
                <a:cubicBezTo>
                  <a:pt x="155" y="751"/>
                  <a:pt x="155" y="751"/>
                  <a:pt x="155" y="751"/>
                </a:cubicBezTo>
                <a:cubicBezTo>
                  <a:pt x="154" y="749"/>
                  <a:pt x="153" y="747"/>
                  <a:pt x="152" y="745"/>
                </a:cubicBezTo>
                <a:cubicBezTo>
                  <a:pt x="172" y="733"/>
                  <a:pt x="172" y="733"/>
                  <a:pt x="172" y="733"/>
                </a:cubicBezTo>
                <a:cubicBezTo>
                  <a:pt x="169" y="727"/>
                  <a:pt x="169" y="727"/>
                  <a:pt x="169" y="727"/>
                </a:cubicBezTo>
                <a:cubicBezTo>
                  <a:pt x="148" y="740"/>
                  <a:pt x="148" y="740"/>
                  <a:pt x="148" y="740"/>
                </a:cubicBezTo>
                <a:cubicBezTo>
                  <a:pt x="147" y="738"/>
                  <a:pt x="146" y="736"/>
                  <a:pt x="145" y="734"/>
                </a:cubicBezTo>
                <a:cubicBezTo>
                  <a:pt x="166" y="722"/>
                  <a:pt x="166" y="722"/>
                  <a:pt x="166" y="722"/>
                </a:cubicBezTo>
                <a:cubicBezTo>
                  <a:pt x="163" y="717"/>
                  <a:pt x="163" y="717"/>
                  <a:pt x="163" y="717"/>
                </a:cubicBezTo>
                <a:cubicBezTo>
                  <a:pt x="142" y="729"/>
                  <a:pt x="142" y="729"/>
                  <a:pt x="142" y="729"/>
                </a:cubicBezTo>
                <a:cubicBezTo>
                  <a:pt x="141" y="727"/>
                  <a:pt x="140" y="725"/>
                  <a:pt x="139" y="723"/>
                </a:cubicBezTo>
                <a:cubicBezTo>
                  <a:pt x="160" y="712"/>
                  <a:pt x="160" y="712"/>
                  <a:pt x="160" y="712"/>
                </a:cubicBezTo>
                <a:cubicBezTo>
                  <a:pt x="157" y="706"/>
                  <a:pt x="157" y="706"/>
                  <a:pt x="157" y="706"/>
                </a:cubicBezTo>
                <a:cubicBezTo>
                  <a:pt x="136" y="718"/>
                  <a:pt x="136" y="718"/>
                  <a:pt x="136" y="718"/>
                </a:cubicBezTo>
                <a:cubicBezTo>
                  <a:pt x="135" y="716"/>
                  <a:pt x="134" y="714"/>
                  <a:pt x="133" y="712"/>
                </a:cubicBezTo>
                <a:cubicBezTo>
                  <a:pt x="154" y="701"/>
                  <a:pt x="154" y="701"/>
                  <a:pt x="154" y="701"/>
                </a:cubicBezTo>
                <a:cubicBezTo>
                  <a:pt x="152" y="695"/>
                  <a:pt x="152" y="695"/>
                  <a:pt x="152" y="695"/>
                </a:cubicBezTo>
                <a:cubicBezTo>
                  <a:pt x="130" y="706"/>
                  <a:pt x="130" y="706"/>
                  <a:pt x="130" y="706"/>
                </a:cubicBezTo>
                <a:cubicBezTo>
                  <a:pt x="129" y="704"/>
                  <a:pt x="128" y="702"/>
                  <a:pt x="127" y="701"/>
                </a:cubicBezTo>
                <a:cubicBezTo>
                  <a:pt x="149" y="690"/>
                  <a:pt x="149" y="690"/>
                  <a:pt x="149" y="690"/>
                </a:cubicBezTo>
                <a:cubicBezTo>
                  <a:pt x="146" y="685"/>
                  <a:pt x="146" y="685"/>
                  <a:pt x="146" y="685"/>
                </a:cubicBezTo>
                <a:cubicBezTo>
                  <a:pt x="124" y="695"/>
                  <a:pt x="124" y="695"/>
                  <a:pt x="124" y="695"/>
                </a:cubicBezTo>
                <a:cubicBezTo>
                  <a:pt x="123" y="693"/>
                  <a:pt x="123" y="691"/>
                  <a:pt x="122" y="689"/>
                </a:cubicBezTo>
                <a:cubicBezTo>
                  <a:pt x="144" y="679"/>
                  <a:pt x="144" y="679"/>
                  <a:pt x="144" y="679"/>
                </a:cubicBezTo>
                <a:cubicBezTo>
                  <a:pt x="142" y="673"/>
                  <a:pt x="142" y="673"/>
                  <a:pt x="142" y="673"/>
                </a:cubicBezTo>
                <a:cubicBezTo>
                  <a:pt x="119" y="683"/>
                  <a:pt x="119" y="683"/>
                  <a:pt x="119" y="683"/>
                </a:cubicBezTo>
                <a:cubicBezTo>
                  <a:pt x="118" y="681"/>
                  <a:pt x="118" y="679"/>
                  <a:pt x="117" y="677"/>
                </a:cubicBezTo>
                <a:cubicBezTo>
                  <a:pt x="139" y="668"/>
                  <a:pt x="139" y="668"/>
                  <a:pt x="139" y="668"/>
                </a:cubicBezTo>
                <a:cubicBezTo>
                  <a:pt x="137" y="662"/>
                  <a:pt x="137" y="662"/>
                  <a:pt x="137" y="662"/>
                </a:cubicBezTo>
                <a:cubicBezTo>
                  <a:pt x="115" y="671"/>
                  <a:pt x="115" y="671"/>
                  <a:pt x="115" y="671"/>
                </a:cubicBezTo>
                <a:cubicBezTo>
                  <a:pt x="114" y="669"/>
                  <a:pt x="113" y="667"/>
                  <a:pt x="112" y="665"/>
                </a:cubicBezTo>
                <a:cubicBezTo>
                  <a:pt x="135" y="657"/>
                  <a:pt x="135" y="657"/>
                  <a:pt x="135" y="657"/>
                </a:cubicBezTo>
                <a:cubicBezTo>
                  <a:pt x="133" y="651"/>
                  <a:pt x="133" y="651"/>
                  <a:pt x="133" y="651"/>
                </a:cubicBezTo>
                <a:cubicBezTo>
                  <a:pt x="110" y="659"/>
                  <a:pt x="110" y="659"/>
                  <a:pt x="110" y="659"/>
                </a:cubicBezTo>
                <a:cubicBezTo>
                  <a:pt x="109" y="657"/>
                  <a:pt x="109" y="655"/>
                  <a:pt x="108" y="653"/>
                </a:cubicBezTo>
                <a:cubicBezTo>
                  <a:pt x="131" y="645"/>
                  <a:pt x="131" y="645"/>
                  <a:pt x="131" y="645"/>
                </a:cubicBezTo>
                <a:cubicBezTo>
                  <a:pt x="129" y="639"/>
                  <a:pt x="129" y="639"/>
                  <a:pt x="129" y="639"/>
                </a:cubicBezTo>
                <a:cubicBezTo>
                  <a:pt x="106" y="647"/>
                  <a:pt x="106" y="647"/>
                  <a:pt x="106" y="647"/>
                </a:cubicBezTo>
                <a:cubicBezTo>
                  <a:pt x="105" y="645"/>
                  <a:pt x="105" y="643"/>
                  <a:pt x="104" y="641"/>
                </a:cubicBezTo>
                <a:cubicBezTo>
                  <a:pt x="128" y="634"/>
                  <a:pt x="128" y="634"/>
                  <a:pt x="128" y="634"/>
                </a:cubicBezTo>
                <a:cubicBezTo>
                  <a:pt x="126" y="628"/>
                  <a:pt x="126" y="628"/>
                  <a:pt x="126" y="628"/>
                </a:cubicBezTo>
                <a:cubicBezTo>
                  <a:pt x="102" y="635"/>
                  <a:pt x="102" y="635"/>
                  <a:pt x="102" y="635"/>
                </a:cubicBezTo>
                <a:cubicBezTo>
                  <a:pt x="102" y="632"/>
                  <a:pt x="101" y="630"/>
                  <a:pt x="101" y="628"/>
                </a:cubicBezTo>
                <a:cubicBezTo>
                  <a:pt x="124" y="622"/>
                  <a:pt x="124" y="622"/>
                  <a:pt x="124" y="622"/>
                </a:cubicBezTo>
                <a:cubicBezTo>
                  <a:pt x="123" y="616"/>
                  <a:pt x="123" y="616"/>
                  <a:pt x="123" y="616"/>
                </a:cubicBezTo>
                <a:cubicBezTo>
                  <a:pt x="99" y="622"/>
                  <a:pt x="99" y="622"/>
                  <a:pt x="99" y="622"/>
                </a:cubicBezTo>
                <a:cubicBezTo>
                  <a:pt x="99" y="620"/>
                  <a:pt x="98" y="618"/>
                  <a:pt x="98" y="616"/>
                </a:cubicBezTo>
                <a:cubicBezTo>
                  <a:pt x="121" y="611"/>
                  <a:pt x="121" y="611"/>
                  <a:pt x="121" y="611"/>
                </a:cubicBezTo>
                <a:cubicBezTo>
                  <a:pt x="120" y="604"/>
                  <a:pt x="120" y="604"/>
                  <a:pt x="120" y="604"/>
                </a:cubicBezTo>
                <a:cubicBezTo>
                  <a:pt x="96" y="610"/>
                  <a:pt x="96" y="610"/>
                  <a:pt x="96" y="610"/>
                </a:cubicBezTo>
                <a:cubicBezTo>
                  <a:pt x="96" y="608"/>
                  <a:pt x="95" y="606"/>
                  <a:pt x="95" y="603"/>
                </a:cubicBezTo>
                <a:cubicBezTo>
                  <a:pt x="119" y="599"/>
                  <a:pt x="119" y="599"/>
                  <a:pt x="119" y="599"/>
                </a:cubicBezTo>
                <a:cubicBezTo>
                  <a:pt x="118" y="593"/>
                  <a:pt x="118" y="593"/>
                  <a:pt x="118" y="593"/>
                </a:cubicBezTo>
                <a:cubicBezTo>
                  <a:pt x="94" y="597"/>
                  <a:pt x="94" y="597"/>
                  <a:pt x="94" y="597"/>
                </a:cubicBezTo>
                <a:cubicBezTo>
                  <a:pt x="93" y="595"/>
                  <a:pt x="93" y="593"/>
                  <a:pt x="93" y="591"/>
                </a:cubicBezTo>
                <a:cubicBezTo>
                  <a:pt x="117" y="587"/>
                  <a:pt x="117" y="587"/>
                  <a:pt x="117" y="587"/>
                </a:cubicBezTo>
                <a:cubicBezTo>
                  <a:pt x="116" y="581"/>
                  <a:pt x="116" y="581"/>
                  <a:pt x="116" y="581"/>
                </a:cubicBezTo>
                <a:cubicBezTo>
                  <a:pt x="92" y="584"/>
                  <a:pt x="92" y="584"/>
                  <a:pt x="92" y="584"/>
                </a:cubicBezTo>
                <a:cubicBezTo>
                  <a:pt x="91" y="582"/>
                  <a:pt x="91" y="580"/>
                  <a:pt x="91" y="578"/>
                </a:cubicBezTo>
                <a:cubicBezTo>
                  <a:pt x="115" y="575"/>
                  <a:pt x="115" y="575"/>
                  <a:pt x="115" y="575"/>
                </a:cubicBezTo>
                <a:cubicBezTo>
                  <a:pt x="114" y="569"/>
                  <a:pt x="114" y="569"/>
                  <a:pt x="114" y="569"/>
                </a:cubicBezTo>
                <a:cubicBezTo>
                  <a:pt x="90" y="572"/>
                  <a:pt x="90" y="572"/>
                  <a:pt x="90" y="572"/>
                </a:cubicBezTo>
                <a:cubicBezTo>
                  <a:pt x="90" y="570"/>
                  <a:pt x="89" y="568"/>
                  <a:pt x="89" y="565"/>
                </a:cubicBezTo>
                <a:cubicBezTo>
                  <a:pt x="113" y="563"/>
                  <a:pt x="113" y="563"/>
                  <a:pt x="113" y="563"/>
                </a:cubicBezTo>
                <a:cubicBezTo>
                  <a:pt x="113" y="557"/>
                  <a:pt x="113" y="557"/>
                  <a:pt x="113" y="557"/>
                </a:cubicBezTo>
                <a:cubicBezTo>
                  <a:pt x="88" y="559"/>
                  <a:pt x="88" y="559"/>
                  <a:pt x="88" y="559"/>
                </a:cubicBezTo>
                <a:cubicBezTo>
                  <a:pt x="88" y="557"/>
                  <a:pt x="88" y="555"/>
                  <a:pt x="88" y="553"/>
                </a:cubicBezTo>
                <a:cubicBezTo>
                  <a:pt x="112" y="551"/>
                  <a:pt x="112" y="551"/>
                  <a:pt x="112" y="551"/>
                </a:cubicBezTo>
                <a:cubicBezTo>
                  <a:pt x="112" y="545"/>
                  <a:pt x="112" y="545"/>
                  <a:pt x="112" y="545"/>
                </a:cubicBezTo>
                <a:cubicBezTo>
                  <a:pt x="88" y="546"/>
                  <a:pt x="88" y="546"/>
                  <a:pt x="88" y="546"/>
                </a:cubicBezTo>
                <a:cubicBezTo>
                  <a:pt x="87" y="544"/>
                  <a:pt x="87" y="542"/>
                  <a:pt x="87" y="540"/>
                </a:cubicBezTo>
                <a:cubicBezTo>
                  <a:pt x="111" y="539"/>
                  <a:pt x="111" y="539"/>
                  <a:pt x="111" y="539"/>
                </a:cubicBezTo>
                <a:cubicBezTo>
                  <a:pt x="111" y="533"/>
                  <a:pt x="111" y="533"/>
                  <a:pt x="111" y="533"/>
                </a:cubicBezTo>
                <a:cubicBezTo>
                  <a:pt x="87" y="533"/>
                  <a:pt x="87" y="533"/>
                  <a:pt x="87" y="533"/>
                </a:cubicBezTo>
                <a:cubicBezTo>
                  <a:pt x="87" y="531"/>
                  <a:pt x="87" y="529"/>
                  <a:pt x="87" y="527"/>
                </a:cubicBezTo>
                <a:cubicBezTo>
                  <a:pt x="111" y="527"/>
                  <a:pt x="111" y="527"/>
                  <a:pt x="111" y="527"/>
                </a:cubicBezTo>
                <a:cubicBezTo>
                  <a:pt x="111" y="520"/>
                  <a:pt x="111" y="520"/>
                  <a:pt x="111" y="520"/>
                </a:cubicBezTo>
                <a:cubicBezTo>
                  <a:pt x="87" y="521"/>
                  <a:pt x="87" y="521"/>
                  <a:pt x="87" y="521"/>
                </a:cubicBezTo>
                <a:cubicBezTo>
                  <a:pt x="87" y="519"/>
                  <a:pt x="87" y="519"/>
                  <a:pt x="87" y="519"/>
                </a:cubicBezTo>
                <a:cubicBezTo>
                  <a:pt x="87" y="518"/>
                  <a:pt x="87" y="516"/>
                  <a:pt x="87" y="515"/>
                </a:cubicBezTo>
                <a:cubicBezTo>
                  <a:pt x="87" y="514"/>
                  <a:pt x="87" y="514"/>
                  <a:pt x="87" y="514"/>
                </a:cubicBezTo>
                <a:cubicBezTo>
                  <a:pt x="111" y="515"/>
                  <a:pt x="111" y="515"/>
                  <a:pt x="111" y="515"/>
                </a:cubicBezTo>
                <a:cubicBezTo>
                  <a:pt x="111" y="508"/>
                  <a:pt x="111" y="508"/>
                  <a:pt x="111" y="508"/>
                </a:cubicBezTo>
                <a:cubicBezTo>
                  <a:pt x="87" y="508"/>
                  <a:pt x="87" y="508"/>
                  <a:pt x="87" y="508"/>
                </a:cubicBezTo>
                <a:cubicBezTo>
                  <a:pt x="87" y="506"/>
                  <a:pt x="87" y="504"/>
                  <a:pt x="87" y="502"/>
                </a:cubicBezTo>
                <a:cubicBezTo>
                  <a:pt x="111" y="503"/>
                  <a:pt x="111" y="503"/>
                  <a:pt x="111" y="503"/>
                </a:cubicBezTo>
                <a:cubicBezTo>
                  <a:pt x="112" y="496"/>
                  <a:pt x="112" y="496"/>
                  <a:pt x="112" y="496"/>
                </a:cubicBezTo>
                <a:cubicBezTo>
                  <a:pt x="87" y="495"/>
                  <a:pt x="87" y="495"/>
                  <a:pt x="87" y="495"/>
                </a:cubicBezTo>
                <a:cubicBezTo>
                  <a:pt x="87" y="493"/>
                  <a:pt x="88" y="491"/>
                  <a:pt x="88" y="489"/>
                </a:cubicBezTo>
                <a:cubicBezTo>
                  <a:pt x="112" y="491"/>
                  <a:pt x="112" y="491"/>
                  <a:pt x="112" y="491"/>
                </a:cubicBezTo>
                <a:cubicBezTo>
                  <a:pt x="113" y="484"/>
                  <a:pt x="113" y="484"/>
                  <a:pt x="113" y="484"/>
                </a:cubicBezTo>
                <a:cubicBezTo>
                  <a:pt x="88" y="482"/>
                  <a:pt x="88" y="482"/>
                  <a:pt x="88" y="482"/>
                </a:cubicBezTo>
                <a:cubicBezTo>
                  <a:pt x="88" y="480"/>
                  <a:pt x="89" y="478"/>
                  <a:pt x="89" y="476"/>
                </a:cubicBezTo>
                <a:cubicBezTo>
                  <a:pt x="113" y="478"/>
                  <a:pt x="113" y="478"/>
                  <a:pt x="113" y="478"/>
                </a:cubicBezTo>
                <a:cubicBezTo>
                  <a:pt x="114" y="472"/>
                  <a:pt x="114" y="472"/>
                  <a:pt x="114" y="472"/>
                </a:cubicBezTo>
                <a:cubicBezTo>
                  <a:pt x="90" y="469"/>
                  <a:pt x="90" y="469"/>
                  <a:pt x="90" y="469"/>
                </a:cubicBezTo>
                <a:cubicBezTo>
                  <a:pt x="90" y="467"/>
                  <a:pt x="90" y="465"/>
                  <a:pt x="90" y="463"/>
                </a:cubicBezTo>
                <a:cubicBezTo>
                  <a:pt x="114" y="466"/>
                  <a:pt x="114" y="466"/>
                  <a:pt x="114" y="466"/>
                </a:cubicBezTo>
                <a:cubicBezTo>
                  <a:pt x="115" y="460"/>
                  <a:pt x="115" y="460"/>
                  <a:pt x="115" y="460"/>
                </a:cubicBezTo>
                <a:cubicBezTo>
                  <a:pt x="91" y="457"/>
                  <a:pt x="91" y="457"/>
                  <a:pt x="91" y="457"/>
                </a:cubicBezTo>
                <a:cubicBezTo>
                  <a:pt x="92" y="455"/>
                  <a:pt x="92" y="453"/>
                  <a:pt x="92" y="451"/>
                </a:cubicBezTo>
                <a:cubicBezTo>
                  <a:pt x="116" y="455"/>
                  <a:pt x="116" y="455"/>
                  <a:pt x="116" y="455"/>
                </a:cubicBezTo>
                <a:cubicBezTo>
                  <a:pt x="117" y="448"/>
                  <a:pt x="117" y="448"/>
                  <a:pt x="117" y="448"/>
                </a:cubicBezTo>
                <a:cubicBezTo>
                  <a:pt x="93" y="444"/>
                  <a:pt x="93" y="444"/>
                  <a:pt x="93" y="444"/>
                </a:cubicBezTo>
                <a:cubicBezTo>
                  <a:pt x="94" y="442"/>
                  <a:pt x="94" y="440"/>
                  <a:pt x="94" y="438"/>
                </a:cubicBezTo>
                <a:cubicBezTo>
                  <a:pt x="118" y="443"/>
                  <a:pt x="118" y="443"/>
                  <a:pt x="118" y="443"/>
                </a:cubicBezTo>
                <a:cubicBezTo>
                  <a:pt x="120" y="436"/>
                  <a:pt x="120" y="436"/>
                  <a:pt x="120" y="436"/>
                </a:cubicBezTo>
                <a:cubicBezTo>
                  <a:pt x="96" y="432"/>
                  <a:pt x="96" y="432"/>
                  <a:pt x="96" y="432"/>
                </a:cubicBezTo>
                <a:cubicBezTo>
                  <a:pt x="96" y="429"/>
                  <a:pt x="97" y="427"/>
                  <a:pt x="97" y="425"/>
                </a:cubicBezTo>
                <a:cubicBezTo>
                  <a:pt x="121" y="431"/>
                  <a:pt x="121" y="431"/>
                  <a:pt x="121" y="431"/>
                </a:cubicBezTo>
                <a:cubicBezTo>
                  <a:pt x="122" y="425"/>
                  <a:pt x="122" y="425"/>
                  <a:pt x="122" y="425"/>
                </a:cubicBezTo>
                <a:cubicBezTo>
                  <a:pt x="99" y="419"/>
                  <a:pt x="99" y="419"/>
                  <a:pt x="99" y="419"/>
                </a:cubicBezTo>
                <a:cubicBezTo>
                  <a:pt x="99" y="417"/>
                  <a:pt x="100" y="415"/>
                  <a:pt x="100" y="413"/>
                </a:cubicBezTo>
                <a:cubicBezTo>
                  <a:pt x="124" y="419"/>
                  <a:pt x="124" y="419"/>
                  <a:pt x="124" y="419"/>
                </a:cubicBezTo>
                <a:cubicBezTo>
                  <a:pt x="125" y="413"/>
                  <a:pt x="125" y="413"/>
                  <a:pt x="125" y="413"/>
                </a:cubicBezTo>
                <a:cubicBezTo>
                  <a:pt x="102" y="407"/>
                  <a:pt x="102" y="407"/>
                  <a:pt x="102" y="407"/>
                </a:cubicBezTo>
                <a:cubicBezTo>
                  <a:pt x="102" y="405"/>
                  <a:pt x="103" y="403"/>
                  <a:pt x="103" y="401"/>
                </a:cubicBezTo>
                <a:cubicBezTo>
                  <a:pt x="127" y="407"/>
                  <a:pt x="127" y="407"/>
                  <a:pt x="127" y="407"/>
                </a:cubicBezTo>
                <a:cubicBezTo>
                  <a:pt x="129" y="401"/>
                  <a:pt x="129" y="401"/>
                  <a:pt x="129" y="401"/>
                </a:cubicBezTo>
                <a:cubicBezTo>
                  <a:pt x="105" y="394"/>
                  <a:pt x="105" y="394"/>
                  <a:pt x="105" y="394"/>
                </a:cubicBezTo>
                <a:cubicBezTo>
                  <a:pt x="106" y="392"/>
                  <a:pt x="107" y="390"/>
                  <a:pt x="107" y="388"/>
                </a:cubicBezTo>
                <a:cubicBezTo>
                  <a:pt x="130" y="396"/>
                  <a:pt x="130" y="396"/>
                  <a:pt x="130" y="396"/>
                </a:cubicBezTo>
                <a:cubicBezTo>
                  <a:pt x="132" y="390"/>
                  <a:pt x="132" y="390"/>
                  <a:pt x="132" y="390"/>
                </a:cubicBezTo>
                <a:cubicBezTo>
                  <a:pt x="109" y="382"/>
                  <a:pt x="109" y="382"/>
                  <a:pt x="109" y="382"/>
                </a:cubicBezTo>
                <a:cubicBezTo>
                  <a:pt x="110" y="380"/>
                  <a:pt x="111" y="378"/>
                  <a:pt x="111" y="376"/>
                </a:cubicBezTo>
                <a:cubicBezTo>
                  <a:pt x="134" y="384"/>
                  <a:pt x="134" y="384"/>
                  <a:pt x="134" y="384"/>
                </a:cubicBezTo>
                <a:cubicBezTo>
                  <a:pt x="136" y="378"/>
                  <a:pt x="136" y="378"/>
                  <a:pt x="136" y="378"/>
                </a:cubicBezTo>
                <a:cubicBezTo>
                  <a:pt x="114" y="370"/>
                  <a:pt x="114" y="370"/>
                  <a:pt x="114" y="370"/>
                </a:cubicBezTo>
                <a:cubicBezTo>
                  <a:pt x="114" y="368"/>
                  <a:pt x="115" y="366"/>
                  <a:pt x="116" y="364"/>
                </a:cubicBezTo>
                <a:cubicBezTo>
                  <a:pt x="138" y="373"/>
                  <a:pt x="138" y="373"/>
                  <a:pt x="138" y="373"/>
                </a:cubicBezTo>
                <a:cubicBezTo>
                  <a:pt x="141" y="367"/>
                  <a:pt x="141" y="367"/>
                  <a:pt x="141" y="367"/>
                </a:cubicBezTo>
                <a:cubicBezTo>
                  <a:pt x="118" y="358"/>
                  <a:pt x="118" y="358"/>
                  <a:pt x="118" y="358"/>
                </a:cubicBezTo>
                <a:cubicBezTo>
                  <a:pt x="119" y="356"/>
                  <a:pt x="120" y="354"/>
                  <a:pt x="121" y="352"/>
                </a:cubicBezTo>
                <a:cubicBezTo>
                  <a:pt x="143" y="362"/>
                  <a:pt x="143" y="362"/>
                  <a:pt x="143" y="362"/>
                </a:cubicBezTo>
                <a:cubicBezTo>
                  <a:pt x="146" y="356"/>
                  <a:pt x="146" y="356"/>
                  <a:pt x="146" y="356"/>
                </a:cubicBezTo>
                <a:cubicBezTo>
                  <a:pt x="123" y="346"/>
                  <a:pt x="123" y="346"/>
                  <a:pt x="123" y="346"/>
                </a:cubicBezTo>
                <a:cubicBezTo>
                  <a:pt x="124" y="344"/>
                  <a:pt x="125" y="342"/>
                  <a:pt x="126" y="340"/>
                </a:cubicBezTo>
                <a:cubicBezTo>
                  <a:pt x="148" y="351"/>
                  <a:pt x="148" y="351"/>
                  <a:pt x="148" y="351"/>
                </a:cubicBezTo>
                <a:cubicBezTo>
                  <a:pt x="151" y="345"/>
                  <a:pt x="151" y="345"/>
                  <a:pt x="151" y="345"/>
                </a:cubicBezTo>
                <a:cubicBezTo>
                  <a:pt x="129" y="335"/>
                  <a:pt x="129" y="335"/>
                  <a:pt x="129" y="335"/>
                </a:cubicBezTo>
                <a:cubicBezTo>
                  <a:pt x="130" y="333"/>
                  <a:pt x="131" y="331"/>
                  <a:pt x="132" y="329"/>
                </a:cubicBezTo>
                <a:cubicBezTo>
                  <a:pt x="153" y="340"/>
                  <a:pt x="153" y="340"/>
                  <a:pt x="153" y="340"/>
                </a:cubicBezTo>
                <a:cubicBezTo>
                  <a:pt x="156" y="334"/>
                  <a:pt x="156" y="334"/>
                  <a:pt x="156" y="334"/>
                </a:cubicBezTo>
                <a:cubicBezTo>
                  <a:pt x="135" y="323"/>
                  <a:pt x="135" y="323"/>
                  <a:pt x="135" y="323"/>
                </a:cubicBezTo>
                <a:cubicBezTo>
                  <a:pt x="136" y="321"/>
                  <a:pt x="137" y="319"/>
                  <a:pt x="138" y="317"/>
                </a:cubicBezTo>
                <a:cubicBezTo>
                  <a:pt x="159" y="329"/>
                  <a:pt x="159" y="329"/>
                  <a:pt x="159" y="329"/>
                </a:cubicBezTo>
                <a:cubicBezTo>
                  <a:pt x="162" y="323"/>
                  <a:pt x="162" y="323"/>
                  <a:pt x="162" y="323"/>
                </a:cubicBezTo>
                <a:cubicBezTo>
                  <a:pt x="141" y="312"/>
                  <a:pt x="141" y="312"/>
                  <a:pt x="141" y="312"/>
                </a:cubicBezTo>
                <a:cubicBezTo>
                  <a:pt x="142" y="310"/>
                  <a:pt x="143" y="308"/>
                  <a:pt x="144" y="306"/>
                </a:cubicBezTo>
                <a:cubicBezTo>
                  <a:pt x="165" y="318"/>
                  <a:pt x="165" y="318"/>
                  <a:pt x="165" y="318"/>
                </a:cubicBezTo>
                <a:cubicBezTo>
                  <a:pt x="168" y="313"/>
                  <a:pt x="168" y="313"/>
                  <a:pt x="168" y="313"/>
                </a:cubicBezTo>
                <a:cubicBezTo>
                  <a:pt x="147" y="301"/>
                  <a:pt x="147" y="301"/>
                  <a:pt x="147" y="301"/>
                </a:cubicBezTo>
                <a:cubicBezTo>
                  <a:pt x="148" y="299"/>
                  <a:pt x="149" y="297"/>
                  <a:pt x="150" y="295"/>
                </a:cubicBezTo>
                <a:cubicBezTo>
                  <a:pt x="171" y="308"/>
                  <a:pt x="171" y="308"/>
                  <a:pt x="171" y="308"/>
                </a:cubicBezTo>
                <a:cubicBezTo>
                  <a:pt x="174" y="303"/>
                  <a:pt x="174" y="303"/>
                  <a:pt x="174" y="303"/>
                </a:cubicBezTo>
                <a:cubicBezTo>
                  <a:pt x="154" y="290"/>
                  <a:pt x="154" y="290"/>
                  <a:pt x="154" y="290"/>
                </a:cubicBezTo>
                <a:cubicBezTo>
                  <a:pt x="155" y="288"/>
                  <a:pt x="156" y="286"/>
                  <a:pt x="157" y="284"/>
                </a:cubicBezTo>
                <a:cubicBezTo>
                  <a:pt x="177" y="298"/>
                  <a:pt x="177" y="298"/>
                  <a:pt x="177" y="298"/>
                </a:cubicBezTo>
                <a:cubicBezTo>
                  <a:pt x="181" y="293"/>
                  <a:pt x="181" y="293"/>
                  <a:pt x="181" y="293"/>
                </a:cubicBezTo>
                <a:cubicBezTo>
                  <a:pt x="161" y="279"/>
                  <a:pt x="161" y="279"/>
                  <a:pt x="161" y="279"/>
                </a:cubicBezTo>
                <a:cubicBezTo>
                  <a:pt x="162" y="277"/>
                  <a:pt x="163" y="276"/>
                  <a:pt x="165" y="274"/>
                </a:cubicBezTo>
                <a:cubicBezTo>
                  <a:pt x="184" y="288"/>
                  <a:pt x="184" y="288"/>
                  <a:pt x="184" y="288"/>
                </a:cubicBezTo>
                <a:cubicBezTo>
                  <a:pt x="188" y="283"/>
                  <a:pt x="188" y="283"/>
                  <a:pt x="188" y="283"/>
                </a:cubicBezTo>
                <a:cubicBezTo>
                  <a:pt x="168" y="269"/>
                  <a:pt x="168" y="269"/>
                  <a:pt x="168" y="269"/>
                </a:cubicBezTo>
                <a:cubicBezTo>
                  <a:pt x="170" y="267"/>
                  <a:pt x="171" y="265"/>
                  <a:pt x="172" y="263"/>
                </a:cubicBezTo>
                <a:cubicBezTo>
                  <a:pt x="191" y="278"/>
                  <a:pt x="191" y="278"/>
                  <a:pt x="191" y="278"/>
                </a:cubicBezTo>
                <a:cubicBezTo>
                  <a:pt x="195" y="273"/>
                  <a:pt x="195" y="273"/>
                  <a:pt x="195" y="273"/>
                </a:cubicBezTo>
                <a:cubicBezTo>
                  <a:pt x="176" y="258"/>
                  <a:pt x="176" y="258"/>
                  <a:pt x="176" y="258"/>
                </a:cubicBezTo>
                <a:cubicBezTo>
                  <a:pt x="177" y="257"/>
                  <a:pt x="179" y="255"/>
                  <a:pt x="180" y="253"/>
                </a:cubicBezTo>
                <a:cubicBezTo>
                  <a:pt x="199" y="268"/>
                  <a:pt x="199" y="268"/>
                  <a:pt x="199" y="268"/>
                </a:cubicBezTo>
                <a:cubicBezTo>
                  <a:pt x="203" y="264"/>
                  <a:pt x="203" y="264"/>
                  <a:pt x="203" y="264"/>
                </a:cubicBezTo>
                <a:cubicBezTo>
                  <a:pt x="184" y="248"/>
                  <a:pt x="184" y="248"/>
                  <a:pt x="184" y="248"/>
                </a:cubicBezTo>
                <a:cubicBezTo>
                  <a:pt x="185" y="247"/>
                  <a:pt x="187" y="245"/>
                  <a:pt x="188" y="243"/>
                </a:cubicBezTo>
                <a:cubicBezTo>
                  <a:pt x="206" y="259"/>
                  <a:pt x="206" y="259"/>
                  <a:pt x="206" y="259"/>
                </a:cubicBezTo>
                <a:cubicBezTo>
                  <a:pt x="211" y="254"/>
                  <a:pt x="211" y="254"/>
                  <a:pt x="211" y="254"/>
                </a:cubicBezTo>
                <a:cubicBezTo>
                  <a:pt x="192" y="239"/>
                  <a:pt x="192" y="239"/>
                  <a:pt x="192" y="239"/>
                </a:cubicBezTo>
                <a:cubicBezTo>
                  <a:pt x="194" y="237"/>
                  <a:pt x="195" y="235"/>
                  <a:pt x="197" y="234"/>
                </a:cubicBezTo>
                <a:cubicBezTo>
                  <a:pt x="214" y="250"/>
                  <a:pt x="214" y="250"/>
                  <a:pt x="214" y="250"/>
                </a:cubicBezTo>
                <a:cubicBezTo>
                  <a:pt x="219" y="245"/>
                  <a:pt x="219" y="245"/>
                  <a:pt x="219" y="245"/>
                </a:cubicBezTo>
                <a:cubicBezTo>
                  <a:pt x="201" y="229"/>
                  <a:pt x="201" y="229"/>
                  <a:pt x="201" y="229"/>
                </a:cubicBezTo>
                <a:cubicBezTo>
                  <a:pt x="202" y="227"/>
                  <a:pt x="204" y="226"/>
                  <a:pt x="205" y="224"/>
                </a:cubicBezTo>
                <a:cubicBezTo>
                  <a:pt x="223" y="241"/>
                  <a:pt x="223" y="241"/>
                  <a:pt x="223" y="241"/>
                </a:cubicBezTo>
                <a:cubicBezTo>
                  <a:pt x="227" y="237"/>
                  <a:pt x="227" y="237"/>
                  <a:pt x="227" y="237"/>
                </a:cubicBezTo>
                <a:cubicBezTo>
                  <a:pt x="210" y="220"/>
                  <a:pt x="210" y="220"/>
                  <a:pt x="210" y="220"/>
                </a:cubicBezTo>
                <a:cubicBezTo>
                  <a:pt x="211" y="218"/>
                  <a:pt x="213" y="217"/>
                  <a:pt x="214" y="215"/>
                </a:cubicBezTo>
                <a:cubicBezTo>
                  <a:pt x="231" y="233"/>
                  <a:pt x="231" y="233"/>
                  <a:pt x="231" y="233"/>
                </a:cubicBezTo>
                <a:cubicBezTo>
                  <a:pt x="236" y="228"/>
                  <a:pt x="236" y="228"/>
                  <a:pt x="236" y="228"/>
                </a:cubicBezTo>
                <a:cubicBezTo>
                  <a:pt x="219" y="211"/>
                  <a:pt x="219" y="211"/>
                  <a:pt x="219" y="211"/>
                </a:cubicBezTo>
                <a:cubicBezTo>
                  <a:pt x="221" y="209"/>
                  <a:pt x="222" y="208"/>
                  <a:pt x="224" y="207"/>
                </a:cubicBezTo>
                <a:cubicBezTo>
                  <a:pt x="240" y="224"/>
                  <a:pt x="240" y="224"/>
                  <a:pt x="240" y="224"/>
                </a:cubicBezTo>
                <a:cubicBezTo>
                  <a:pt x="245" y="220"/>
                  <a:pt x="245" y="220"/>
                  <a:pt x="245" y="220"/>
                </a:cubicBezTo>
                <a:cubicBezTo>
                  <a:pt x="228" y="202"/>
                  <a:pt x="228" y="202"/>
                  <a:pt x="228" y="202"/>
                </a:cubicBezTo>
                <a:cubicBezTo>
                  <a:pt x="230" y="201"/>
                  <a:pt x="231" y="199"/>
                  <a:pt x="233" y="198"/>
                </a:cubicBezTo>
                <a:cubicBezTo>
                  <a:pt x="249" y="216"/>
                  <a:pt x="249" y="216"/>
                  <a:pt x="249" y="216"/>
                </a:cubicBezTo>
                <a:cubicBezTo>
                  <a:pt x="254" y="212"/>
                  <a:pt x="254" y="212"/>
                  <a:pt x="254" y="212"/>
                </a:cubicBezTo>
                <a:cubicBezTo>
                  <a:pt x="238" y="194"/>
                  <a:pt x="238" y="194"/>
                  <a:pt x="238" y="194"/>
                </a:cubicBezTo>
                <a:cubicBezTo>
                  <a:pt x="240" y="192"/>
                  <a:pt x="241" y="191"/>
                  <a:pt x="243" y="190"/>
                </a:cubicBezTo>
                <a:cubicBezTo>
                  <a:pt x="258" y="208"/>
                  <a:pt x="258" y="208"/>
                  <a:pt x="258" y="208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248" y="186"/>
                  <a:pt x="248" y="186"/>
                  <a:pt x="248" y="186"/>
                </a:cubicBezTo>
                <a:cubicBezTo>
                  <a:pt x="250" y="184"/>
                  <a:pt x="251" y="183"/>
                  <a:pt x="253" y="182"/>
                </a:cubicBezTo>
                <a:cubicBezTo>
                  <a:pt x="268" y="201"/>
                  <a:pt x="268" y="201"/>
                  <a:pt x="268" y="201"/>
                </a:cubicBezTo>
                <a:cubicBezTo>
                  <a:pt x="273" y="197"/>
                  <a:pt x="273" y="197"/>
                  <a:pt x="273" y="197"/>
                </a:cubicBezTo>
                <a:cubicBezTo>
                  <a:pt x="258" y="178"/>
                  <a:pt x="258" y="178"/>
                  <a:pt x="258" y="178"/>
                </a:cubicBezTo>
                <a:cubicBezTo>
                  <a:pt x="260" y="176"/>
                  <a:pt x="261" y="175"/>
                  <a:pt x="263" y="174"/>
                </a:cubicBezTo>
                <a:cubicBezTo>
                  <a:pt x="277" y="194"/>
                  <a:pt x="277" y="194"/>
                  <a:pt x="277" y="194"/>
                </a:cubicBezTo>
                <a:cubicBezTo>
                  <a:pt x="282" y="190"/>
                  <a:pt x="282" y="190"/>
                  <a:pt x="282" y="190"/>
                </a:cubicBezTo>
                <a:cubicBezTo>
                  <a:pt x="268" y="170"/>
                  <a:pt x="268" y="170"/>
                  <a:pt x="268" y="170"/>
                </a:cubicBezTo>
                <a:cubicBezTo>
                  <a:pt x="270" y="169"/>
                  <a:pt x="272" y="168"/>
                  <a:pt x="274" y="167"/>
                </a:cubicBezTo>
                <a:cubicBezTo>
                  <a:pt x="287" y="187"/>
                  <a:pt x="287" y="187"/>
                  <a:pt x="287" y="187"/>
                </a:cubicBezTo>
                <a:cubicBezTo>
                  <a:pt x="292" y="183"/>
                  <a:pt x="292" y="183"/>
                  <a:pt x="292" y="183"/>
                </a:cubicBezTo>
                <a:cubicBezTo>
                  <a:pt x="279" y="163"/>
                  <a:pt x="279" y="163"/>
                  <a:pt x="279" y="163"/>
                </a:cubicBezTo>
                <a:cubicBezTo>
                  <a:pt x="281" y="162"/>
                  <a:pt x="282" y="161"/>
                  <a:pt x="284" y="160"/>
                </a:cubicBezTo>
                <a:cubicBezTo>
                  <a:pt x="297" y="180"/>
                  <a:pt x="297" y="180"/>
                  <a:pt x="297" y="180"/>
                </a:cubicBezTo>
                <a:cubicBezTo>
                  <a:pt x="302" y="177"/>
                  <a:pt x="302" y="177"/>
                  <a:pt x="302" y="177"/>
                </a:cubicBezTo>
                <a:cubicBezTo>
                  <a:pt x="290" y="156"/>
                  <a:pt x="290" y="156"/>
                  <a:pt x="290" y="156"/>
                </a:cubicBezTo>
                <a:cubicBezTo>
                  <a:pt x="292" y="155"/>
                  <a:pt x="293" y="154"/>
                  <a:pt x="295" y="153"/>
                </a:cubicBezTo>
                <a:cubicBezTo>
                  <a:pt x="307" y="174"/>
                  <a:pt x="307" y="174"/>
                  <a:pt x="307" y="174"/>
                </a:cubicBezTo>
                <a:cubicBezTo>
                  <a:pt x="313" y="171"/>
                  <a:pt x="313" y="171"/>
                  <a:pt x="313" y="171"/>
                </a:cubicBezTo>
                <a:cubicBezTo>
                  <a:pt x="301" y="150"/>
                  <a:pt x="301" y="150"/>
                  <a:pt x="301" y="150"/>
                </a:cubicBezTo>
                <a:cubicBezTo>
                  <a:pt x="303" y="149"/>
                  <a:pt x="304" y="148"/>
                  <a:pt x="306" y="147"/>
                </a:cubicBezTo>
                <a:cubicBezTo>
                  <a:pt x="318" y="168"/>
                  <a:pt x="318" y="168"/>
                  <a:pt x="318" y="168"/>
                </a:cubicBezTo>
                <a:cubicBezTo>
                  <a:pt x="323" y="165"/>
                  <a:pt x="323" y="165"/>
                  <a:pt x="323" y="165"/>
                </a:cubicBezTo>
                <a:cubicBezTo>
                  <a:pt x="312" y="143"/>
                  <a:pt x="312" y="143"/>
                  <a:pt x="312" y="143"/>
                </a:cubicBezTo>
                <a:cubicBezTo>
                  <a:pt x="314" y="142"/>
                  <a:pt x="316" y="141"/>
                  <a:pt x="317" y="140"/>
                </a:cubicBezTo>
                <a:cubicBezTo>
                  <a:pt x="329" y="162"/>
                  <a:pt x="329" y="162"/>
                  <a:pt x="329" y="162"/>
                </a:cubicBezTo>
                <a:cubicBezTo>
                  <a:pt x="334" y="159"/>
                  <a:pt x="334" y="159"/>
                  <a:pt x="334" y="159"/>
                </a:cubicBezTo>
                <a:cubicBezTo>
                  <a:pt x="323" y="138"/>
                  <a:pt x="323" y="138"/>
                  <a:pt x="323" y="138"/>
                </a:cubicBezTo>
                <a:cubicBezTo>
                  <a:pt x="325" y="137"/>
                  <a:pt x="327" y="136"/>
                  <a:pt x="329" y="135"/>
                </a:cubicBezTo>
                <a:cubicBezTo>
                  <a:pt x="339" y="157"/>
                  <a:pt x="339" y="157"/>
                  <a:pt x="339" y="157"/>
                </a:cubicBezTo>
                <a:cubicBezTo>
                  <a:pt x="345" y="154"/>
                  <a:pt x="345" y="154"/>
                  <a:pt x="345" y="154"/>
                </a:cubicBezTo>
                <a:cubicBezTo>
                  <a:pt x="335" y="132"/>
                  <a:pt x="335" y="132"/>
                  <a:pt x="335" y="132"/>
                </a:cubicBezTo>
                <a:cubicBezTo>
                  <a:pt x="337" y="131"/>
                  <a:pt x="339" y="130"/>
                  <a:pt x="340" y="129"/>
                </a:cubicBezTo>
                <a:cubicBezTo>
                  <a:pt x="350" y="152"/>
                  <a:pt x="350" y="152"/>
                  <a:pt x="350" y="152"/>
                </a:cubicBezTo>
                <a:cubicBezTo>
                  <a:pt x="356" y="149"/>
                  <a:pt x="356" y="149"/>
                  <a:pt x="356" y="149"/>
                </a:cubicBezTo>
                <a:cubicBezTo>
                  <a:pt x="346" y="127"/>
                  <a:pt x="346" y="127"/>
                  <a:pt x="346" y="127"/>
                </a:cubicBezTo>
                <a:cubicBezTo>
                  <a:pt x="348" y="126"/>
                  <a:pt x="350" y="125"/>
                  <a:pt x="352" y="124"/>
                </a:cubicBezTo>
                <a:cubicBezTo>
                  <a:pt x="361" y="147"/>
                  <a:pt x="361" y="147"/>
                  <a:pt x="361" y="147"/>
                </a:cubicBezTo>
                <a:cubicBezTo>
                  <a:pt x="367" y="145"/>
                  <a:pt x="367" y="145"/>
                  <a:pt x="367" y="145"/>
                </a:cubicBezTo>
                <a:cubicBezTo>
                  <a:pt x="358" y="122"/>
                  <a:pt x="358" y="122"/>
                  <a:pt x="358" y="122"/>
                </a:cubicBezTo>
                <a:cubicBezTo>
                  <a:pt x="360" y="121"/>
                  <a:pt x="362" y="120"/>
                  <a:pt x="364" y="120"/>
                </a:cubicBezTo>
                <a:cubicBezTo>
                  <a:pt x="373" y="142"/>
                  <a:pt x="373" y="142"/>
                  <a:pt x="373" y="142"/>
                </a:cubicBezTo>
                <a:cubicBezTo>
                  <a:pt x="378" y="140"/>
                  <a:pt x="378" y="140"/>
                  <a:pt x="378" y="140"/>
                </a:cubicBezTo>
                <a:cubicBezTo>
                  <a:pt x="370" y="117"/>
                  <a:pt x="370" y="117"/>
                  <a:pt x="370" y="117"/>
                </a:cubicBezTo>
                <a:cubicBezTo>
                  <a:pt x="372" y="117"/>
                  <a:pt x="374" y="116"/>
                  <a:pt x="376" y="115"/>
                </a:cubicBezTo>
                <a:cubicBezTo>
                  <a:pt x="384" y="138"/>
                  <a:pt x="384" y="138"/>
                  <a:pt x="384" y="138"/>
                </a:cubicBezTo>
                <a:cubicBezTo>
                  <a:pt x="390" y="136"/>
                  <a:pt x="390" y="136"/>
                  <a:pt x="390" y="136"/>
                </a:cubicBezTo>
                <a:cubicBezTo>
                  <a:pt x="382" y="113"/>
                  <a:pt x="382" y="113"/>
                  <a:pt x="382" y="113"/>
                </a:cubicBezTo>
                <a:cubicBezTo>
                  <a:pt x="384" y="113"/>
                  <a:pt x="386" y="112"/>
                  <a:pt x="388" y="111"/>
                </a:cubicBezTo>
                <a:cubicBezTo>
                  <a:pt x="395" y="135"/>
                  <a:pt x="395" y="135"/>
                  <a:pt x="395" y="135"/>
                </a:cubicBezTo>
                <a:cubicBezTo>
                  <a:pt x="401" y="133"/>
                  <a:pt x="401" y="133"/>
                  <a:pt x="401" y="133"/>
                </a:cubicBezTo>
                <a:cubicBezTo>
                  <a:pt x="395" y="110"/>
                  <a:pt x="395" y="110"/>
                  <a:pt x="395" y="110"/>
                </a:cubicBezTo>
                <a:cubicBezTo>
                  <a:pt x="397" y="109"/>
                  <a:pt x="399" y="108"/>
                  <a:pt x="401" y="108"/>
                </a:cubicBezTo>
                <a:cubicBezTo>
                  <a:pt x="407" y="131"/>
                  <a:pt x="407" y="131"/>
                  <a:pt x="407" y="131"/>
                </a:cubicBezTo>
                <a:cubicBezTo>
                  <a:pt x="413" y="130"/>
                  <a:pt x="413" y="130"/>
                  <a:pt x="413" y="130"/>
                </a:cubicBezTo>
                <a:cubicBezTo>
                  <a:pt x="407" y="106"/>
                  <a:pt x="407" y="106"/>
                  <a:pt x="407" y="106"/>
                </a:cubicBezTo>
                <a:cubicBezTo>
                  <a:pt x="409" y="106"/>
                  <a:pt x="411" y="105"/>
                  <a:pt x="413" y="105"/>
                </a:cubicBezTo>
                <a:cubicBezTo>
                  <a:pt x="419" y="128"/>
                  <a:pt x="419" y="128"/>
                  <a:pt x="419" y="128"/>
                </a:cubicBezTo>
                <a:cubicBezTo>
                  <a:pt x="425" y="127"/>
                  <a:pt x="425" y="127"/>
                  <a:pt x="425" y="127"/>
                </a:cubicBezTo>
                <a:cubicBezTo>
                  <a:pt x="420" y="103"/>
                  <a:pt x="420" y="103"/>
                  <a:pt x="420" y="103"/>
                </a:cubicBezTo>
                <a:cubicBezTo>
                  <a:pt x="422" y="103"/>
                  <a:pt x="424" y="102"/>
                  <a:pt x="426" y="102"/>
                </a:cubicBezTo>
                <a:cubicBezTo>
                  <a:pt x="431" y="126"/>
                  <a:pt x="431" y="126"/>
                  <a:pt x="431" y="126"/>
                </a:cubicBezTo>
                <a:cubicBezTo>
                  <a:pt x="437" y="124"/>
                  <a:pt x="437" y="124"/>
                  <a:pt x="437" y="124"/>
                </a:cubicBezTo>
                <a:cubicBezTo>
                  <a:pt x="432" y="101"/>
                  <a:pt x="432" y="101"/>
                  <a:pt x="432" y="101"/>
                </a:cubicBezTo>
                <a:cubicBezTo>
                  <a:pt x="434" y="100"/>
                  <a:pt x="436" y="100"/>
                  <a:pt x="438" y="99"/>
                </a:cubicBezTo>
                <a:cubicBezTo>
                  <a:pt x="442" y="123"/>
                  <a:pt x="442" y="123"/>
                  <a:pt x="442" y="123"/>
                </a:cubicBezTo>
                <a:cubicBezTo>
                  <a:pt x="449" y="122"/>
                  <a:pt x="449" y="122"/>
                  <a:pt x="449" y="122"/>
                </a:cubicBezTo>
                <a:cubicBezTo>
                  <a:pt x="445" y="98"/>
                  <a:pt x="445" y="98"/>
                  <a:pt x="445" y="98"/>
                </a:cubicBezTo>
                <a:cubicBezTo>
                  <a:pt x="447" y="98"/>
                  <a:pt x="449" y="98"/>
                  <a:pt x="451" y="97"/>
                </a:cubicBezTo>
                <a:cubicBezTo>
                  <a:pt x="454" y="121"/>
                  <a:pt x="454" y="121"/>
                  <a:pt x="454" y="121"/>
                </a:cubicBezTo>
                <a:cubicBezTo>
                  <a:pt x="461" y="121"/>
                  <a:pt x="461" y="121"/>
                  <a:pt x="461" y="121"/>
                </a:cubicBezTo>
                <a:cubicBezTo>
                  <a:pt x="457" y="97"/>
                  <a:pt x="457" y="97"/>
                  <a:pt x="457" y="97"/>
                </a:cubicBezTo>
                <a:cubicBezTo>
                  <a:pt x="459" y="96"/>
                  <a:pt x="462" y="96"/>
                  <a:pt x="464" y="96"/>
                </a:cubicBezTo>
                <a:cubicBezTo>
                  <a:pt x="466" y="120"/>
                  <a:pt x="466" y="120"/>
                  <a:pt x="466" y="120"/>
                </a:cubicBezTo>
                <a:cubicBezTo>
                  <a:pt x="473" y="119"/>
                  <a:pt x="473" y="119"/>
                  <a:pt x="473" y="119"/>
                </a:cubicBezTo>
                <a:cubicBezTo>
                  <a:pt x="470" y="95"/>
                  <a:pt x="470" y="95"/>
                  <a:pt x="470" y="95"/>
                </a:cubicBezTo>
                <a:cubicBezTo>
                  <a:pt x="472" y="95"/>
                  <a:pt x="474" y="95"/>
                  <a:pt x="476" y="94"/>
                </a:cubicBezTo>
                <a:cubicBezTo>
                  <a:pt x="478" y="119"/>
                  <a:pt x="478" y="119"/>
                  <a:pt x="478" y="119"/>
                </a:cubicBezTo>
                <a:cubicBezTo>
                  <a:pt x="485" y="118"/>
                  <a:pt x="485" y="118"/>
                  <a:pt x="485" y="118"/>
                </a:cubicBezTo>
                <a:cubicBezTo>
                  <a:pt x="483" y="94"/>
                  <a:pt x="483" y="94"/>
                  <a:pt x="483" y="94"/>
                </a:cubicBezTo>
                <a:cubicBezTo>
                  <a:pt x="485" y="94"/>
                  <a:pt x="487" y="94"/>
                  <a:pt x="489" y="94"/>
                </a:cubicBezTo>
                <a:cubicBezTo>
                  <a:pt x="490" y="118"/>
                  <a:pt x="490" y="118"/>
                  <a:pt x="490" y="118"/>
                </a:cubicBezTo>
                <a:cubicBezTo>
                  <a:pt x="497" y="118"/>
                  <a:pt x="497" y="118"/>
                  <a:pt x="497" y="118"/>
                </a:cubicBezTo>
                <a:cubicBezTo>
                  <a:pt x="496" y="93"/>
                  <a:pt x="496" y="93"/>
                  <a:pt x="496" y="93"/>
                </a:cubicBezTo>
                <a:cubicBezTo>
                  <a:pt x="498" y="93"/>
                  <a:pt x="500" y="93"/>
                  <a:pt x="502" y="93"/>
                </a:cubicBezTo>
                <a:cubicBezTo>
                  <a:pt x="502" y="117"/>
                  <a:pt x="502" y="117"/>
                  <a:pt x="502" y="117"/>
                </a:cubicBezTo>
                <a:cubicBezTo>
                  <a:pt x="509" y="117"/>
                  <a:pt x="509" y="117"/>
                  <a:pt x="509" y="117"/>
                </a:cubicBezTo>
                <a:cubicBezTo>
                  <a:pt x="508" y="93"/>
                  <a:pt x="508" y="93"/>
                  <a:pt x="508" y="93"/>
                </a:cubicBezTo>
                <a:cubicBezTo>
                  <a:pt x="509" y="93"/>
                  <a:pt x="509" y="93"/>
                  <a:pt x="509" y="93"/>
                </a:cubicBezTo>
                <a:cubicBezTo>
                  <a:pt x="510" y="93"/>
                  <a:pt x="512" y="93"/>
                  <a:pt x="513" y="93"/>
                </a:cubicBezTo>
                <a:cubicBezTo>
                  <a:pt x="515" y="93"/>
                  <a:pt x="515" y="93"/>
                  <a:pt x="515" y="93"/>
                </a:cubicBezTo>
                <a:cubicBezTo>
                  <a:pt x="515" y="117"/>
                  <a:pt x="515" y="117"/>
                  <a:pt x="515" y="117"/>
                </a:cubicBezTo>
                <a:cubicBezTo>
                  <a:pt x="521" y="117"/>
                  <a:pt x="521" y="117"/>
                  <a:pt x="521" y="117"/>
                </a:cubicBezTo>
                <a:cubicBezTo>
                  <a:pt x="521" y="93"/>
                  <a:pt x="521" y="93"/>
                  <a:pt x="521" y="93"/>
                </a:cubicBezTo>
                <a:cubicBezTo>
                  <a:pt x="523" y="93"/>
                  <a:pt x="525" y="93"/>
                  <a:pt x="528" y="93"/>
                </a:cubicBezTo>
                <a:cubicBezTo>
                  <a:pt x="527" y="117"/>
                  <a:pt x="527" y="117"/>
                  <a:pt x="527" y="117"/>
                </a:cubicBezTo>
                <a:cubicBezTo>
                  <a:pt x="533" y="118"/>
                  <a:pt x="533" y="118"/>
                  <a:pt x="533" y="118"/>
                </a:cubicBezTo>
                <a:cubicBezTo>
                  <a:pt x="534" y="93"/>
                  <a:pt x="534" y="93"/>
                  <a:pt x="534" y="93"/>
                </a:cubicBezTo>
                <a:cubicBezTo>
                  <a:pt x="536" y="93"/>
                  <a:pt x="538" y="94"/>
                  <a:pt x="540" y="94"/>
                </a:cubicBezTo>
                <a:cubicBezTo>
                  <a:pt x="539" y="118"/>
                  <a:pt x="539" y="118"/>
                  <a:pt x="539" y="118"/>
                </a:cubicBezTo>
                <a:cubicBezTo>
                  <a:pt x="545" y="118"/>
                  <a:pt x="545" y="118"/>
                  <a:pt x="545" y="118"/>
                </a:cubicBezTo>
                <a:cubicBezTo>
                  <a:pt x="547" y="94"/>
                  <a:pt x="547" y="94"/>
                  <a:pt x="547" y="94"/>
                </a:cubicBezTo>
                <a:cubicBezTo>
                  <a:pt x="549" y="94"/>
                  <a:pt x="551" y="95"/>
                  <a:pt x="553" y="95"/>
                </a:cubicBezTo>
                <a:cubicBezTo>
                  <a:pt x="551" y="119"/>
                  <a:pt x="551" y="119"/>
                  <a:pt x="551" y="119"/>
                </a:cubicBezTo>
                <a:cubicBezTo>
                  <a:pt x="557" y="120"/>
                  <a:pt x="557" y="120"/>
                  <a:pt x="557" y="120"/>
                </a:cubicBezTo>
                <a:cubicBezTo>
                  <a:pt x="560" y="95"/>
                  <a:pt x="560" y="95"/>
                  <a:pt x="560" y="95"/>
                </a:cubicBezTo>
                <a:cubicBezTo>
                  <a:pt x="562" y="96"/>
                  <a:pt x="564" y="96"/>
                  <a:pt x="566" y="96"/>
                </a:cubicBezTo>
                <a:cubicBezTo>
                  <a:pt x="563" y="120"/>
                  <a:pt x="563" y="120"/>
                  <a:pt x="563" y="120"/>
                </a:cubicBezTo>
                <a:cubicBezTo>
                  <a:pt x="569" y="121"/>
                  <a:pt x="569" y="121"/>
                  <a:pt x="569" y="121"/>
                </a:cubicBezTo>
                <a:cubicBezTo>
                  <a:pt x="572" y="97"/>
                  <a:pt x="572" y="97"/>
                  <a:pt x="572" y="97"/>
                </a:cubicBezTo>
                <a:cubicBezTo>
                  <a:pt x="574" y="97"/>
                  <a:pt x="576" y="98"/>
                  <a:pt x="579" y="98"/>
                </a:cubicBezTo>
                <a:cubicBezTo>
                  <a:pt x="575" y="122"/>
                  <a:pt x="575" y="122"/>
                  <a:pt x="575" y="122"/>
                </a:cubicBezTo>
                <a:cubicBezTo>
                  <a:pt x="581" y="123"/>
                  <a:pt x="581" y="123"/>
                  <a:pt x="581" y="123"/>
                </a:cubicBezTo>
                <a:cubicBezTo>
                  <a:pt x="585" y="99"/>
                  <a:pt x="585" y="99"/>
                  <a:pt x="585" y="99"/>
                </a:cubicBezTo>
                <a:cubicBezTo>
                  <a:pt x="587" y="99"/>
                  <a:pt x="589" y="100"/>
                  <a:pt x="591" y="100"/>
                </a:cubicBezTo>
                <a:cubicBezTo>
                  <a:pt x="587" y="124"/>
                  <a:pt x="587" y="124"/>
                  <a:pt x="587" y="124"/>
                </a:cubicBezTo>
                <a:cubicBezTo>
                  <a:pt x="593" y="125"/>
                  <a:pt x="593" y="125"/>
                  <a:pt x="593" y="125"/>
                </a:cubicBezTo>
                <a:cubicBezTo>
                  <a:pt x="598" y="101"/>
                  <a:pt x="598" y="101"/>
                  <a:pt x="598" y="101"/>
                </a:cubicBezTo>
                <a:cubicBezTo>
                  <a:pt x="600" y="102"/>
                  <a:pt x="602" y="102"/>
                  <a:pt x="604" y="103"/>
                </a:cubicBezTo>
                <a:cubicBezTo>
                  <a:pt x="599" y="126"/>
                  <a:pt x="599" y="126"/>
                  <a:pt x="599" y="126"/>
                </a:cubicBezTo>
                <a:cubicBezTo>
                  <a:pt x="605" y="128"/>
                  <a:pt x="605" y="128"/>
                  <a:pt x="605" y="128"/>
                </a:cubicBezTo>
                <a:cubicBezTo>
                  <a:pt x="610" y="104"/>
                  <a:pt x="610" y="104"/>
                  <a:pt x="610" y="104"/>
                </a:cubicBezTo>
                <a:cubicBezTo>
                  <a:pt x="612" y="104"/>
                  <a:pt x="614" y="105"/>
                  <a:pt x="616" y="105"/>
                </a:cubicBezTo>
                <a:cubicBezTo>
                  <a:pt x="610" y="129"/>
                  <a:pt x="610" y="129"/>
                  <a:pt x="610" y="129"/>
                </a:cubicBezTo>
                <a:cubicBezTo>
                  <a:pt x="616" y="131"/>
                  <a:pt x="616" y="131"/>
                  <a:pt x="616" y="131"/>
                </a:cubicBezTo>
                <a:cubicBezTo>
                  <a:pt x="623" y="107"/>
                  <a:pt x="623" y="107"/>
                  <a:pt x="623" y="107"/>
                </a:cubicBezTo>
                <a:cubicBezTo>
                  <a:pt x="625" y="108"/>
                  <a:pt x="627" y="108"/>
                  <a:pt x="629" y="109"/>
                </a:cubicBezTo>
                <a:cubicBezTo>
                  <a:pt x="622" y="132"/>
                  <a:pt x="622" y="132"/>
                  <a:pt x="622" y="132"/>
                </a:cubicBezTo>
                <a:cubicBezTo>
                  <a:pt x="628" y="134"/>
                  <a:pt x="628" y="134"/>
                  <a:pt x="628" y="134"/>
                </a:cubicBezTo>
                <a:cubicBezTo>
                  <a:pt x="635" y="111"/>
                  <a:pt x="635" y="111"/>
                  <a:pt x="635" y="111"/>
                </a:cubicBezTo>
                <a:cubicBezTo>
                  <a:pt x="637" y="111"/>
                  <a:pt x="639" y="112"/>
                  <a:pt x="641" y="112"/>
                </a:cubicBezTo>
                <a:cubicBezTo>
                  <a:pt x="634" y="136"/>
                  <a:pt x="634" y="136"/>
                  <a:pt x="634" y="136"/>
                </a:cubicBezTo>
                <a:cubicBezTo>
                  <a:pt x="640" y="138"/>
                  <a:pt x="640" y="138"/>
                  <a:pt x="640" y="138"/>
                </a:cubicBezTo>
                <a:cubicBezTo>
                  <a:pt x="647" y="114"/>
                  <a:pt x="647" y="114"/>
                  <a:pt x="647" y="114"/>
                </a:cubicBezTo>
                <a:cubicBezTo>
                  <a:pt x="649" y="115"/>
                  <a:pt x="651" y="116"/>
                  <a:pt x="653" y="116"/>
                </a:cubicBezTo>
                <a:cubicBezTo>
                  <a:pt x="645" y="139"/>
                  <a:pt x="645" y="139"/>
                  <a:pt x="645" y="139"/>
                </a:cubicBezTo>
                <a:cubicBezTo>
                  <a:pt x="651" y="141"/>
                  <a:pt x="651" y="141"/>
                  <a:pt x="651" y="141"/>
                </a:cubicBezTo>
                <a:cubicBezTo>
                  <a:pt x="659" y="119"/>
                  <a:pt x="659" y="119"/>
                  <a:pt x="659" y="119"/>
                </a:cubicBezTo>
                <a:cubicBezTo>
                  <a:pt x="661" y="119"/>
                  <a:pt x="663" y="120"/>
                  <a:pt x="665" y="121"/>
                </a:cubicBezTo>
                <a:cubicBezTo>
                  <a:pt x="656" y="144"/>
                  <a:pt x="656" y="144"/>
                  <a:pt x="656" y="144"/>
                </a:cubicBezTo>
                <a:cubicBezTo>
                  <a:pt x="662" y="146"/>
                  <a:pt x="662" y="146"/>
                  <a:pt x="662" y="146"/>
                </a:cubicBezTo>
                <a:cubicBezTo>
                  <a:pt x="671" y="123"/>
                  <a:pt x="671" y="123"/>
                  <a:pt x="671" y="123"/>
                </a:cubicBezTo>
                <a:cubicBezTo>
                  <a:pt x="673" y="124"/>
                  <a:pt x="675" y="125"/>
                  <a:pt x="677" y="126"/>
                </a:cubicBezTo>
                <a:cubicBezTo>
                  <a:pt x="668" y="148"/>
                  <a:pt x="668" y="148"/>
                  <a:pt x="668" y="148"/>
                </a:cubicBezTo>
                <a:cubicBezTo>
                  <a:pt x="674" y="150"/>
                  <a:pt x="674" y="150"/>
                  <a:pt x="674" y="150"/>
                </a:cubicBezTo>
                <a:cubicBezTo>
                  <a:pt x="683" y="128"/>
                  <a:pt x="683" y="128"/>
                  <a:pt x="683" y="128"/>
                </a:cubicBezTo>
                <a:cubicBezTo>
                  <a:pt x="685" y="129"/>
                  <a:pt x="687" y="130"/>
                  <a:pt x="689" y="131"/>
                </a:cubicBezTo>
                <a:cubicBezTo>
                  <a:pt x="679" y="153"/>
                  <a:pt x="679" y="153"/>
                  <a:pt x="679" y="153"/>
                </a:cubicBezTo>
                <a:cubicBezTo>
                  <a:pt x="685" y="156"/>
                  <a:pt x="685" y="156"/>
                  <a:pt x="685" y="156"/>
                </a:cubicBezTo>
                <a:cubicBezTo>
                  <a:pt x="695" y="134"/>
                  <a:pt x="695" y="134"/>
                  <a:pt x="695" y="134"/>
                </a:cubicBezTo>
                <a:cubicBezTo>
                  <a:pt x="697" y="134"/>
                  <a:pt x="699" y="135"/>
                  <a:pt x="701" y="136"/>
                </a:cubicBezTo>
                <a:cubicBezTo>
                  <a:pt x="690" y="158"/>
                  <a:pt x="690" y="158"/>
                  <a:pt x="690" y="158"/>
                </a:cubicBezTo>
                <a:cubicBezTo>
                  <a:pt x="695" y="161"/>
                  <a:pt x="695" y="161"/>
                  <a:pt x="695" y="161"/>
                </a:cubicBezTo>
                <a:cubicBezTo>
                  <a:pt x="706" y="139"/>
                  <a:pt x="706" y="139"/>
                  <a:pt x="706" y="139"/>
                </a:cubicBezTo>
                <a:cubicBezTo>
                  <a:pt x="708" y="140"/>
                  <a:pt x="710" y="141"/>
                  <a:pt x="712" y="142"/>
                </a:cubicBezTo>
                <a:cubicBezTo>
                  <a:pt x="701" y="164"/>
                  <a:pt x="701" y="164"/>
                  <a:pt x="701" y="164"/>
                </a:cubicBezTo>
                <a:cubicBezTo>
                  <a:pt x="706" y="167"/>
                  <a:pt x="706" y="167"/>
                  <a:pt x="706" y="167"/>
                </a:cubicBezTo>
                <a:cubicBezTo>
                  <a:pt x="718" y="145"/>
                  <a:pt x="718" y="145"/>
                  <a:pt x="718" y="145"/>
                </a:cubicBezTo>
                <a:cubicBezTo>
                  <a:pt x="720" y="146"/>
                  <a:pt x="721" y="147"/>
                  <a:pt x="723" y="148"/>
                </a:cubicBezTo>
                <a:cubicBezTo>
                  <a:pt x="711" y="169"/>
                  <a:pt x="711" y="169"/>
                  <a:pt x="711" y="169"/>
                </a:cubicBezTo>
                <a:cubicBezTo>
                  <a:pt x="717" y="172"/>
                  <a:pt x="717" y="172"/>
                  <a:pt x="717" y="172"/>
                </a:cubicBezTo>
                <a:cubicBezTo>
                  <a:pt x="729" y="152"/>
                  <a:pt x="729" y="152"/>
                  <a:pt x="729" y="152"/>
                </a:cubicBezTo>
                <a:cubicBezTo>
                  <a:pt x="731" y="153"/>
                  <a:pt x="733" y="154"/>
                  <a:pt x="734" y="155"/>
                </a:cubicBezTo>
                <a:cubicBezTo>
                  <a:pt x="722" y="175"/>
                  <a:pt x="722" y="175"/>
                  <a:pt x="722" y="175"/>
                </a:cubicBezTo>
                <a:cubicBezTo>
                  <a:pt x="727" y="179"/>
                  <a:pt x="727" y="179"/>
                  <a:pt x="727" y="179"/>
                </a:cubicBezTo>
                <a:cubicBezTo>
                  <a:pt x="740" y="158"/>
                  <a:pt x="740" y="158"/>
                  <a:pt x="740" y="158"/>
                </a:cubicBezTo>
                <a:cubicBezTo>
                  <a:pt x="742" y="159"/>
                  <a:pt x="743" y="161"/>
                  <a:pt x="745" y="162"/>
                </a:cubicBezTo>
                <a:cubicBezTo>
                  <a:pt x="732" y="182"/>
                  <a:pt x="732" y="182"/>
                  <a:pt x="732" y="182"/>
                </a:cubicBezTo>
                <a:cubicBezTo>
                  <a:pt x="737" y="185"/>
                  <a:pt x="737" y="185"/>
                  <a:pt x="737" y="185"/>
                </a:cubicBezTo>
                <a:cubicBezTo>
                  <a:pt x="751" y="165"/>
                  <a:pt x="751" y="165"/>
                  <a:pt x="751" y="165"/>
                </a:cubicBezTo>
                <a:cubicBezTo>
                  <a:pt x="752" y="166"/>
                  <a:pt x="754" y="168"/>
                  <a:pt x="756" y="169"/>
                </a:cubicBezTo>
                <a:cubicBezTo>
                  <a:pt x="742" y="189"/>
                  <a:pt x="742" y="189"/>
                  <a:pt x="742" y="189"/>
                </a:cubicBezTo>
                <a:cubicBezTo>
                  <a:pt x="747" y="192"/>
                  <a:pt x="747" y="192"/>
                  <a:pt x="747" y="192"/>
                </a:cubicBezTo>
                <a:cubicBezTo>
                  <a:pt x="761" y="173"/>
                  <a:pt x="761" y="173"/>
                  <a:pt x="761" y="173"/>
                </a:cubicBezTo>
                <a:cubicBezTo>
                  <a:pt x="763" y="174"/>
                  <a:pt x="765" y="175"/>
                  <a:pt x="766" y="176"/>
                </a:cubicBezTo>
                <a:cubicBezTo>
                  <a:pt x="752" y="196"/>
                  <a:pt x="752" y="196"/>
                  <a:pt x="752" y="196"/>
                </a:cubicBezTo>
                <a:cubicBezTo>
                  <a:pt x="757" y="199"/>
                  <a:pt x="757" y="199"/>
                  <a:pt x="757" y="199"/>
                </a:cubicBezTo>
                <a:cubicBezTo>
                  <a:pt x="771" y="180"/>
                  <a:pt x="771" y="180"/>
                  <a:pt x="771" y="180"/>
                </a:cubicBezTo>
                <a:cubicBezTo>
                  <a:pt x="773" y="182"/>
                  <a:pt x="775" y="183"/>
                  <a:pt x="776" y="184"/>
                </a:cubicBezTo>
                <a:cubicBezTo>
                  <a:pt x="761" y="203"/>
                  <a:pt x="761" y="203"/>
                  <a:pt x="761" y="203"/>
                </a:cubicBezTo>
                <a:cubicBezTo>
                  <a:pt x="766" y="207"/>
                  <a:pt x="766" y="207"/>
                  <a:pt x="766" y="207"/>
                </a:cubicBezTo>
                <a:cubicBezTo>
                  <a:pt x="782" y="188"/>
                  <a:pt x="782" y="188"/>
                  <a:pt x="782" y="188"/>
                </a:cubicBezTo>
                <a:cubicBezTo>
                  <a:pt x="783" y="189"/>
                  <a:pt x="785" y="191"/>
                  <a:pt x="786" y="192"/>
                </a:cubicBezTo>
                <a:cubicBezTo>
                  <a:pt x="771" y="211"/>
                  <a:pt x="771" y="211"/>
                  <a:pt x="771" y="211"/>
                </a:cubicBezTo>
                <a:cubicBezTo>
                  <a:pt x="776" y="215"/>
                  <a:pt x="776" y="215"/>
                  <a:pt x="776" y="215"/>
                </a:cubicBezTo>
                <a:cubicBezTo>
                  <a:pt x="791" y="196"/>
                  <a:pt x="791" y="196"/>
                  <a:pt x="791" y="196"/>
                </a:cubicBezTo>
                <a:cubicBezTo>
                  <a:pt x="793" y="198"/>
                  <a:pt x="795" y="199"/>
                  <a:pt x="796" y="201"/>
                </a:cubicBezTo>
                <a:cubicBezTo>
                  <a:pt x="780" y="219"/>
                  <a:pt x="780" y="219"/>
                  <a:pt x="780" y="219"/>
                </a:cubicBezTo>
                <a:cubicBezTo>
                  <a:pt x="785" y="223"/>
                  <a:pt x="785" y="223"/>
                  <a:pt x="785" y="223"/>
                </a:cubicBezTo>
                <a:cubicBezTo>
                  <a:pt x="801" y="205"/>
                  <a:pt x="801" y="205"/>
                  <a:pt x="801" y="205"/>
                </a:cubicBezTo>
                <a:cubicBezTo>
                  <a:pt x="802" y="206"/>
                  <a:pt x="804" y="208"/>
                  <a:pt x="806" y="209"/>
                </a:cubicBezTo>
                <a:cubicBezTo>
                  <a:pt x="789" y="227"/>
                  <a:pt x="789" y="227"/>
                  <a:pt x="789" y="227"/>
                </a:cubicBezTo>
                <a:cubicBezTo>
                  <a:pt x="793" y="231"/>
                  <a:pt x="793" y="231"/>
                  <a:pt x="793" y="231"/>
                </a:cubicBezTo>
                <a:cubicBezTo>
                  <a:pt x="810" y="214"/>
                  <a:pt x="810" y="214"/>
                  <a:pt x="810" y="214"/>
                </a:cubicBezTo>
                <a:cubicBezTo>
                  <a:pt x="812" y="215"/>
                  <a:pt x="813" y="217"/>
                  <a:pt x="815" y="218"/>
                </a:cubicBezTo>
                <a:cubicBezTo>
                  <a:pt x="798" y="235"/>
                  <a:pt x="798" y="235"/>
                  <a:pt x="798" y="235"/>
                </a:cubicBezTo>
                <a:cubicBezTo>
                  <a:pt x="802" y="240"/>
                  <a:pt x="802" y="240"/>
                  <a:pt x="802" y="240"/>
                </a:cubicBezTo>
                <a:cubicBezTo>
                  <a:pt x="819" y="223"/>
                  <a:pt x="819" y="223"/>
                  <a:pt x="819" y="223"/>
                </a:cubicBezTo>
                <a:cubicBezTo>
                  <a:pt x="821" y="224"/>
                  <a:pt x="822" y="226"/>
                  <a:pt x="824" y="227"/>
                </a:cubicBezTo>
                <a:cubicBezTo>
                  <a:pt x="806" y="244"/>
                  <a:pt x="806" y="244"/>
                  <a:pt x="806" y="244"/>
                </a:cubicBezTo>
                <a:cubicBezTo>
                  <a:pt x="810" y="248"/>
                  <a:pt x="810" y="248"/>
                  <a:pt x="810" y="248"/>
                </a:cubicBezTo>
                <a:cubicBezTo>
                  <a:pt x="828" y="232"/>
                  <a:pt x="828" y="232"/>
                  <a:pt x="828" y="232"/>
                </a:cubicBezTo>
                <a:cubicBezTo>
                  <a:pt x="829" y="234"/>
                  <a:pt x="831" y="235"/>
                  <a:pt x="832" y="237"/>
                </a:cubicBezTo>
                <a:cubicBezTo>
                  <a:pt x="814" y="253"/>
                  <a:pt x="814" y="253"/>
                  <a:pt x="814" y="253"/>
                </a:cubicBezTo>
                <a:cubicBezTo>
                  <a:pt x="818" y="257"/>
                  <a:pt x="818" y="257"/>
                  <a:pt x="818" y="257"/>
                </a:cubicBezTo>
                <a:cubicBezTo>
                  <a:pt x="837" y="242"/>
                  <a:pt x="837" y="242"/>
                  <a:pt x="837" y="242"/>
                </a:cubicBezTo>
                <a:cubicBezTo>
                  <a:pt x="838" y="243"/>
                  <a:pt x="839" y="245"/>
                  <a:pt x="841" y="246"/>
                </a:cubicBezTo>
                <a:cubicBezTo>
                  <a:pt x="822" y="262"/>
                  <a:pt x="822" y="262"/>
                  <a:pt x="822" y="262"/>
                </a:cubicBezTo>
                <a:cubicBezTo>
                  <a:pt x="826" y="267"/>
                  <a:pt x="826" y="267"/>
                  <a:pt x="826" y="267"/>
                </a:cubicBezTo>
                <a:cubicBezTo>
                  <a:pt x="845" y="252"/>
                  <a:pt x="845" y="252"/>
                  <a:pt x="845" y="252"/>
                </a:cubicBezTo>
                <a:cubicBezTo>
                  <a:pt x="846" y="253"/>
                  <a:pt x="847" y="255"/>
                  <a:pt x="849" y="256"/>
                </a:cubicBezTo>
                <a:cubicBezTo>
                  <a:pt x="830" y="271"/>
                  <a:pt x="830" y="271"/>
                  <a:pt x="830" y="271"/>
                </a:cubicBezTo>
                <a:cubicBezTo>
                  <a:pt x="833" y="276"/>
                  <a:pt x="833" y="276"/>
                  <a:pt x="833" y="276"/>
                </a:cubicBezTo>
                <a:cubicBezTo>
                  <a:pt x="853" y="262"/>
                  <a:pt x="853" y="262"/>
                  <a:pt x="853" y="262"/>
                </a:cubicBezTo>
                <a:cubicBezTo>
                  <a:pt x="854" y="263"/>
                  <a:pt x="855" y="265"/>
                  <a:pt x="856" y="267"/>
                </a:cubicBezTo>
                <a:cubicBezTo>
                  <a:pt x="837" y="281"/>
                  <a:pt x="837" y="281"/>
                  <a:pt x="837" y="281"/>
                </a:cubicBezTo>
                <a:cubicBezTo>
                  <a:pt x="841" y="286"/>
                  <a:pt x="841" y="286"/>
                  <a:pt x="841" y="286"/>
                </a:cubicBezTo>
                <a:cubicBezTo>
                  <a:pt x="860" y="272"/>
                  <a:pt x="860" y="272"/>
                  <a:pt x="860" y="272"/>
                </a:cubicBezTo>
                <a:cubicBezTo>
                  <a:pt x="861" y="274"/>
                  <a:pt x="863" y="275"/>
                  <a:pt x="864" y="277"/>
                </a:cubicBezTo>
                <a:cubicBezTo>
                  <a:pt x="844" y="291"/>
                  <a:pt x="844" y="291"/>
                  <a:pt x="844" y="291"/>
                </a:cubicBezTo>
                <a:cubicBezTo>
                  <a:pt x="845" y="292"/>
                  <a:pt x="845" y="292"/>
                  <a:pt x="845" y="292"/>
                </a:cubicBezTo>
                <a:cubicBezTo>
                  <a:pt x="845" y="293"/>
                  <a:pt x="847" y="296"/>
                  <a:pt x="847" y="296"/>
                </a:cubicBezTo>
                <a:cubicBezTo>
                  <a:pt x="868" y="282"/>
                  <a:pt x="868" y="282"/>
                  <a:pt x="868" y="282"/>
                </a:cubicBezTo>
                <a:cubicBezTo>
                  <a:pt x="869" y="284"/>
                  <a:pt x="870" y="286"/>
                  <a:pt x="871" y="288"/>
                </a:cubicBezTo>
                <a:cubicBezTo>
                  <a:pt x="851" y="301"/>
                  <a:pt x="851" y="301"/>
                  <a:pt x="851" y="301"/>
                </a:cubicBezTo>
                <a:cubicBezTo>
                  <a:pt x="854" y="306"/>
                  <a:pt x="854" y="306"/>
                  <a:pt x="854" y="306"/>
                </a:cubicBezTo>
                <a:cubicBezTo>
                  <a:pt x="874" y="293"/>
                  <a:pt x="874" y="293"/>
                  <a:pt x="874" y="293"/>
                </a:cubicBezTo>
                <a:cubicBezTo>
                  <a:pt x="876" y="295"/>
                  <a:pt x="877" y="297"/>
                  <a:pt x="878" y="298"/>
                </a:cubicBezTo>
                <a:cubicBezTo>
                  <a:pt x="857" y="311"/>
                  <a:pt x="857" y="311"/>
                  <a:pt x="857" y="311"/>
                </a:cubicBezTo>
                <a:cubicBezTo>
                  <a:pt x="860" y="316"/>
                  <a:pt x="860" y="316"/>
                  <a:pt x="860" y="316"/>
                </a:cubicBezTo>
                <a:cubicBezTo>
                  <a:pt x="881" y="304"/>
                  <a:pt x="881" y="304"/>
                  <a:pt x="881" y="304"/>
                </a:cubicBezTo>
                <a:cubicBezTo>
                  <a:pt x="882" y="306"/>
                  <a:pt x="883" y="308"/>
                  <a:pt x="884" y="309"/>
                </a:cubicBezTo>
                <a:cubicBezTo>
                  <a:pt x="863" y="321"/>
                  <a:pt x="863" y="321"/>
                  <a:pt x="863" y="321"/>
                </a:cubicBezTo>
                <a:cubicBezTo>
                  <a:pt x="866" y="327"/>
                  <a:pt x="866" y="327"/>
                  <a:pt x="866" y="327"/>
                </a:cubicBezTo>
                <a:cubicBezTo>
                  <a:pt x="887" y="315"/>
                  <a:pt x="887" y="315"/>
                  <a:pt x="887" y="315"/>
                </a:cubicBezTo>
                <a:cubicBezTo>
                  <a:pt x="888" y="317"/>
                  <a:pt x="889" y="319"/>
                  <a:pt x="890" y="321"/>
                </a:cubicBezTo>
                <a:cubicBezTo>
                  <a:pt x="869" y="332"/>
                  <a:pt x="869" y="332"/>
                  <a:pt x="869" y="332"/>
                </a:cubicBezTo>
                <a:cubicBezTo>
                  <a:pt x="872" y="338"/>
                  <a:pt x="872" y="338"/>
                  <a:pt x="872" y="338"/>
                </a:cubicBezTo>
                <a:cubicBezTo>
                  <a:pt x="893" y="326"/>
                  <a:pt x="893" y="326"/>
                  <a:pt x="893" y="326"/>
                </a:cubicBezTo>
                <a:cubicBezTo>
                  <a:pt x="894" y="328"/>
                  <a:pt x="895" y="330"/>
                  <a:pt x="896" y="332"/>
                </a:cubicBezTo>
                <a:cubicBezTo>
                  <a:pt x="874" y="343"/>
                  <a:pt x="874" y="343"/>
                  <a:pt x="874" y="343"/>
                </a:cubicBezTo>
                <a:cubicBezTo>
                  <a:pt x="877" y="348"/>
                  <a:pt x="877" y="348"/>
                  <a:pt x="877" y="348"/>
                </a:cubicBezTo>
                <a:cubicBezTo>
                  <a:pt x="899" y="338"/>
                  <a:pt x="899" y="338"/>
                  <a:pt x="899" y="338"/>
                </a:cubicBezTo>
                <a:cubicBezTo>
                  <a:pt x="900" y="340"/>
                  <a:pt x="901" y="342"/>
                  <a:pt x="902" y="344"/>
                </a:cubicBezTo>
                <a:cubicBezTo>
                  <a:pt x="880" y="354"/>
                  <a:pt x="880" y="354"/>
                  <a:pt x="880" y="354"/>
                </a:cubicBezTo>
                <a:cubicBezTo>
                  <a:pt x="880" y="355"/>
                  <a:pt x="880" y="355"/>
                  <a:pt x="880" y="355"/>
                </a:cubicBezTo>
                <a:cubicBezTo>
                  <a:pt x="881" y="356"/>
                  <a:pt x="882" y="359"/>
                  <a:pt x="882" y="359"/>
                </a:cubicBezTo>
                <a:cubicBezTo>
                  <a:pt x="904" y="350"/>
                  <a:pt x="904" y="350"/>
                  <a:pt x="904" y="350"/>
                </a:cubicBezTo>
                <a:cubicBezTo>
                  <a:pt x="905" y="351"/>
                  <a:pt x="906" y="353"/>
                  <a:pt x="907" y="355"/>
                </a:cubicBezTo>
                <a:cubicBezTo>
                  <a:pt x="884" y="365"/>
                  <a:pt x="884" y="365"/>
                  <a:pt x="884" y="365"/>
                </a:cubicBezTo>
                <a:cubicBezTo>
                  <a:pt x="887" y="370"/>
                  <a:pt x="887" y="370"/>
                  <a:pt x="887" y="370"/>
                </a:cubicBezTo>
                <a:cubicBezTo>
                  <a:pt x="909" y="361"/>
                  <a:pt x="909" y="361"/>
                  <a:pt x="909" y="361"/>
                </a:cubicBezTo>
                <a:cubicBezTo>
                  <a:pt x="910" y="363"/>
                  <a:pt x="911" y="365"/>
                  <a:pt x="912" y="367"/>
                </a:cubicBezTo>
                <a:cubicBezTo>
                  <a:pt x="889" y="376"/>
                  <a:pt x="889" y="376"/>
                  <a:pt x="889" y="376"/>
                </a:cubicBezTo>
                <a:cubicBezTo>
                  <a:pt x="891" y="382"/>
                  <a:pt x="891" y="382"/>
                  <a:pt x="891" y="382"/>
                </a:cubicBezTo>
                <a:cubicBezTo>
                  <a:pt x="914" y="373"/>
                  <a:pt x="914" y="373"/>
                  <a:pt x="914" y="373"/>
                </a:cubicBezTo>
                <a:cubicBezTo>
                  <a:pt x="915" y="375"/>
                  <a:pt x="915" y="377"/>
                  <a:pt x="916" y="379"/>
                </a:cubicBezTo>
                <a:cubicBezTo>
                  <a:pt x="893" y="387"/>
                  <a:pt x="893" y="387"/>
                  <a:pt x="893" y="387"/>
                </a:cubicBezTo>
                <a:cubicBezTo>
                  <a:pt x="895" y="393"/>
                  <a:pt x="895" y="393"/>
                  <a:pt x="895" y="393"/>
                </a:cubicBezTo>
                <a:cubicBezTo>
                  <a:pt x="918" y="385"/>
                  <a:pt x="918" y="385"/>
                  <a:pt x="918" y="385"/>
                </a:cubicBezTo>
                <a:cubicBezTo>
                  <a:pt x="919" y="387"/>
                  <a:pt x="919" y="389"/>
                  <a:pt x="920" y="391"/>
                </a:cubicBezTo>
                <a:cubicBezTo>
                  <a:pt x="897" y="399"/>
                  <a:pt x="897" y="399"/>
                  <a:pt x="897" y="399"/>
                </a:cubicBezTo>
                <a:cubicBezTo>
                  <a:pt x="899" y="405"/>
                  <a:pt x="899" y="405"/>
                  <a:pt x="899" y="405"/>
                </a:cubicBezTo>
                <a:cubicBezTo>
                  <a:pt x="922" y="398"/>
                  <a:pt x="922" y="398"/>
                  <a:pt x="922" y="398"/>
                </a:cubicBezTo>
                <a:cubicBezTo>
                  <a:pt x="922" y="400"/>
                  <a:pt x="923" y="402"/>
                  <a:pt x="924" y="404"/>
                </a:cubicBezTo>
                <a:cubicBezTo>
                  <a:pt x="900" y="410"/>
                  <a:pt x="900" y="410"/>
                  <a:pt x="900" y="410"/>
                </a:cubicBezTo>
                <a:cubicBezTo>
                  <a:pt x="901" y="411"/>
                  <a:pt x="901" y="411"/>
                  <a:pt x="901" y="411"/>
                </a:cubicBezTo>
                <a:cubicBezTo>
                  <a:pt x="901" y="413"/>
                  <a:pt x="901" y="414"/>
                  <a:pt x="902" y="415"/>
                </a:cubicBezTo>
                <a:cubicBezTo>
                  <a:pt x="902" y="416"/>
                  <a:pt x="902" y="416"/>
                  <a:pt x="902" y="416"/>
                </a:cubicBezTo>
                <a:cubicBezTo>
                  <a:pt x="925" y="410"/>
                  <a:pt x="925" y="410"/>
                  <a:pt x="925" y="410"/>
                </a:cubicBezTo>
                <a:cubicBezTo>
                  <a:pt x="926" y="412"/>
                  <a:pt x="926" y="414"/>
                  <a:pt x="927" y="416"/>
                </a:cubicBezTo>
                <a:cubicBezTo>
                  <a:pt x="903" y="422"/>
                  <a:pt x="903" y="422"/>
                  <a:pt x="903" y="422"/>
                </a:cubicBezTo>
                <a:cubicBezTo>
                  <a:pt x="905" y="428"/>
                  <a:pt x="905" y="428"/>
                  <a:pt x="905" y="428"/>
                </a:cubicBezTo>
                <a:cubicBezTo>
                  <a:pt x="928" y="422"/>
                  <a:pt x="928" y="422"/>
                  <a:pt x="928" y="422"/>
                </a:cubicBezTo>
                <a:cubicBezTo>
                  <a:pt x="929" y="424"/>
                  <a:pt x="929" y="427"/>
                  <a:pt x="930" y="429"/>
                </a:cubicBezTo>
                <a:cubicBezTo>
                  <a:pt x="906" y="434"/>
                  <a:pt x="906" y="434"/>
                  <a:pt x="906" y="434"/>
                </a:cubicBezTo>
                <a:cubicBezTo>
                  <a:pt x="907" y="440"/>
                  <a:pt x="907" y="440"/>
                  <a:pt x="907" y="440"/>
                </a:cubicBezTo>
                <a:cubicBezTo>
                  <a:pt x="931" y="435"/>
                  <a:pt x="931" y="435"/>
                  <a:pt x="931" y="435"/>
                </a:cubicBezTo>
                <a:cubicBezTo>
                  <a:pt x="932" y="437"/>
                  <a:pt x="932" y="439"/>
                  <a:pt x="932" y="441"/>
                </a:cubicBezTo>
                <a:cubicBezTo>
                  <a:pt x="908" y="445"/>
                  <a:pt x="908" y="445"/>
                  <a:pt x="908" y="445"/>
                </a:cubicBezTo>
                <a:cubicBezTo>
                  <a:pt x="910" y="452"/>
                  <a:pt x="910" y="452"/>
                  <a:pt x="910" y="452"/>
                </a:cubicBezTo>
                <a:cubicBezTo>
                  <a:pt x="934" y="448"/>
                  <a:pt x="934" y="448"/>
                  <a:pt x="934" y="448"/>
                </a:cubicBezTo>
                <a:cubicBezTo>
                  <a:pt x="934" y="450"/>
                  <a:pt x="934" y="452"/>
                  <a:pt x="935" y="454"/>
                </a:cubicBezTo>
                <a:cubicBezTo>
                  <a:pt x="910" y="457"/>
                  <a:pt x="910" y="457"/>
                  <a:pt x="910" y="457"/>
                </a:cubicBezTo>
                <a:cubicBezTo>
                  <a:pt x="911" y="464"/>
                  <a:pt x="911" y="464"/>
                  <a:pt x="911" y="464"/>
                </a:cubicBezTo>
                <a:cubicBezTo>
                  <a:pt x="935" y="460"/>
                  <a:pt x="935" y="460"/>
                  <a:pt x="935" y="460"/>
                </a:cubicBezTo>
                <a:cubicBezTo>
                  <a:pt x="936" y="462"/>
                  <a:pt x="936" y="464"/>
                  <a:pt x="936" y="466"/>
                </a:cubicBezTo>
                <a:cubicBezTo>
                  <a:pt x="912" y="469"/>
                  <a:pt x="912" y="469"/>
                  <a:pt x="912" y="469"/>
                </a:cubicBezTo>
                <a:cubicBezTo>
                  <a:pt x="913" y="476"/>
                  <a:pt x="913" y="476"/>
                  <a:pt x="913" y="476"/>
                </a:cubicBezTo>
                <a:cubicBezTo>
                  <a:pt x="937" y="473"/>
                  <a:pt x="937" y="473"/>
                  <a:pt x="937" y="473"/>
                </a:cubicBezTo>
                <a:cubicBezTo>
                  <a:pt x="937" y="475"/>
                  <a:pt x="937" y="477"/>
                  <a:pt x="938" y="479"/>
                </a:cubicBezTo>
                <a:cubicBezTo>
                  <a:pt x="913" y="481"/>
                  <a:pt x="913" y="481"/>
                  <a:pt x="913" y="481"/>
                </a:cubicBezTo>
                <a:cubicBezTo>
                  <a:pt x="914" y="488"/>
                  <a:pt x="914" y="488"/>
                  <a:pt x="914" y="488"/>
                </a:cubicBezTo>
                <a:cubicBezTo>
                  <a:pt x="938" y="486"/>
                  <a:pt x="938" y="486"/>
                  <a:pt x="938" y="486"/>
                </a:cubicBezTo>
                <a:cubicBezTo>
                  <a:pt x="938" y="488"/>
                  <a:pt x="939" y="490"/>
                  <a:pt x="939" y="492"/>
                </a:cubicBezTo>
                <a:cubicBezTo>
                  <a:pt x="914" y="493"/>
                  <a:pt x="914" y="493"/>
                  <a:pt x="914" y="493"/>
                </a:cubicBezTo>
                <a:cubicBezTo>
                  <a:pt x="915" y="500"/>
                  <a:pt x="915" y="500"/>
                  <a:pt x="915" y="500"/>
                </a:cubicBezTo>
                <a:cubicBezTo>
                  <a:pt x="939" y="499"/>
                  <a:pt x="939" y="499"/>
                  <a:pt x="939" y="499"/>
                </a:cubicBezTo>
                <a:cubicBezTo>
                  <a:pt x="939" y="501"/>
                  <a:pt x="939" y="503"/>
                  <a:pt x="939" y="505"/>
                </a:cubicBezTo>
                <a:cubicBezTo>
                  <a:pt x="915" y="506"/>
                  <a:pt x="915" y="506"/>
                  <a:pt x="915" y="506"/>
                </a:cubicBezTo>
                <a:cubicBezTo>
                  <a:pt x="915" y="512"/>
                  <a:pt x="915" y="512"/>
                  <a:pt x="915" y="512"/>
                </a:cubicBezTo>
                <a:cubicBezTo>
                  <a:pt x="939" y="511"/>
                  <a:pt x="939" y="511"/>
                  <a:pt x="939" y="511"/>
                </a:cubicBezTo>
                <a:cubicBezTo>
                  <a:pt x="940" y="513"/>
                  <a:pt x="940" y="516"/>
                  <a:pt x="940" y="518"/>
                </a:cubicBezTo>
                <a:cubicBezTo>
                  <a:pt x="915" y="518"/>
                  <a:pt x="915" y="518"/>
                  <a:pt x="915" y="518"/>
                </a:cubicBezTo>
                <a:cubicBezTo>
                  <a:pt x="915" y="524"/>
                  <a:pt x="915" y="524"/>
                  <a:pt x="915" y="524"/>
                </a:cubicBezTo>
                <a:cubicBezTo>
                  <a:pt x="940" y="525"/>
                  <a:pt x="940" y="525"/>
                  <a:pt x="940" y="525"/>
                </a:cubicBezTo>
                <a:cubicBezTo>
                  <a:pt x="939" y="527"/>
                  <a:pt x="939" y="529"/>
                  <a:pt x="939" y="531"/>
                </a:cubicBezTo>
                <a:cubicBezTo>
                  <a:pt x="915" y="530"/>
                  <a:pt x="915" y="530"/>
                  <a:pt x="915" y="530"/>
                </a:cubicBezTo>
                <a:cubicBezTo>
                  <a:pt x="915" y="537"/>
                  <a:pt x="915" y="537"/>
                  <a:pt x="915" y="537"/>
                </a:cubicBezTo>
                <a:cubicBezTo>
                  <a:pt x="939" y="538"/>
                  <a:pt x="939" y="538"/>
                  <a:pt x="939" y="538"/>
                </a:cubicBezTo>
                <a:cubicBezTo>
                  <a:pt x="939" y="540"/>
                  <a:pt x="939" y="542"/>
                  <a:pt x="939" y="544"/>
                </a:cubicBezTo>
                <a:cubicBezTo>
                  <a:pt x="915" y="542"/>
                  <a:pt x="915" y="542"/>
                  <a:pt x="915" y="542"/>
                </a:cubicBezTo>
                <a:cubicBezTo>
                  <a:pt x="914" y="549"/>
                  <a:pt x="914" y="549"/>
                  <a:pt x="914" y="549"/>
                </a:cubicBezTo>
                <a:cubicBezTo>
                  <a:pt x="938" y="550"/>
                  <a:pt x="938" y="550"/>
                  <a:pt x="938" y="550"/>
                </a:cubicBezTo>
                <a:cubicBezTo>
                  <a:pt x="938" y="552"/>
                  <a:pt x="938" y="554"/>
                  <a:pt x="938" y="557"/>
                </a:cubicBezTo>
                <a:cubicBezTo>
                  <a:pt x="914" y="554"/>
                  <a:pt x="914" y="554"/>
                  <a:pt x="914" y="554"/>
                </a:cubicBezTo>
                <a:cubicBezTo>
                  <a:pt x="913" y="561"/>
                  <a:pt x="913" y="561"/>
                  <a:pt x="913" y="561"/>
                </a:cubicBezTo>
                <a:cubicBezTo>
                  <a:pt x="937" y="563"/>
                  <a:pt x="937" y="563"/>
                  <a:pt x="937" y="563"/>
                </a:cubicBezTo>
                <a:cubicBezTo>
                  <a:pt x="937" y="565"/>
                  <a:pt x="937" y="567"/>
                  <a:pt x="937" y="569"/>
                </a:cubicBezTo>
                <a:cubicBezTo>
                  <a:pt x="912" y="566"/>
                  <a:pt x="912" y="566"/>
                  <a:pt x="912" y="566"/>
                </a:cubicBezTo>
                <a:cubicBezTo>
                  <a:pt x="912" y="573"/>
                  <a:pt x="912" y="573"/>
                  <a:pt x="912" y="573"/>
                </a:cubicBezTo>
                <a:cubicBezTo>
                  <a:pt x="936" y="576"/>
                  <a:pt x="936" y="576"/>
                  <a:pt x="936" y="576"/>
                </a:cubicBezTo>
                <a:cubicBezTo>
                  <a:pt x="936" y="578"/>
                  <a:pt x="935" y="580"/>
                  <a:pt x="935" y="582"/>
                </a:cubicBezTo>
                <a:cubicBezTo>
                  <a:pt x="911" y="578"/>
                  <a:pt x="911" y="578"/>
                  <a:pt x="911" y="578"/>
                </a:cubicBezTo>
                <a:cubicBezTo>
                  <a:pt x="910" y="585"/>
                  <a:pt x="910" y="585"/>
                  <a:pt x="910" y="585"/>
                </a:cubicBezTo>
                <a:cubicBezTo>
                  <a:pt x="934" y="589"/>
                  <a:pt x="934" y="589"/>
                  <a:pt x="934" y="589"/>
                </a:cubicBezTo>
                <a:cubicBezTo>
                  <a:pt x="934" y="591"/>
                  <a:pt x="933" y="593"/>
                  <a:pt x="933" y="595"/>
                </a:cubicBezTo>
                <a:cubicBezTo>
                  <a:pt x="909" y="590"/>
                  <a:pt x="909" y="590"/>
                  <a:pt x="909" y="590"/>
                </a:cubicBezTo>
                <a:cubicBezTo>
                  <a:pt x="908" y="597"/>
                  <a:pt x="908" y="597"/>
                  <a:pt x="908" y="597"/>
                </a:cubicBezTo>
                <a:cubicBezTo>
                  <a:pt x="932" y="601"/>
                  <a:pt x="932" y="601"/>
                  <a:pt x="932" y="601"/>
                </a:cubicBezTo>
                <a:cubicBezTo>
                  <a:pt x="931" y="603"/>
                  <a:pt x="931" y="605"/>
                  <a:pt x="930" y="607"/>
                </a:cubicBezTo>
                <a:cubicBezTo>
                  <a:pt x="907" y="602"/>
                  <a:pt x="907" y="602"/>
                  <a:pt x="907" y="602"/>
                </a:cubicBezTo>
                <a:cubicBezTo>
                  <a:pt x="905" y="608"/>
                  <a:pt x="905" y="608"/>
                  <a:pt x="905" y="608"/>
                </a:cubicBezTo>
                <a:cubicBezTo>
                  <a:pt x="929" y="614"/>
                  <a:pt x="929" y="614"/>
                  <a:pt x="929" y="614"/>
                </a:cubicBezTo>
                <a:cubicBezTo>
                  <a:pt x="929" y="616"/>
                  <a:pt x="928" y="618"/>
                  <a:pt x="928" y="620"/>
                </a:cubicBezTo>
                <a:cubicBezTo>
                  <a:pt x="904" y="614"/>
                  <a:pt x="904" y="614"/>
                  <a:pt x="904" y="614"/>
                </a:cubicBezTo>
                <a:cubicBezTo>
                  <a:pt x="902" y="620"/>
                  <a:pt x="902" y="620"/>
                  <a:pt x="902" y="620"/>
                </a:cubicBezTo>
                <a:cubicBezTo>
                  <a:pt x="926" y="626"/>
                  <a:pt x="926" y="626"/>
                  <a:pt x="926" y="626"/>
                </a:cubicBezTo>
                <a:cubicBezTo>
                  <a:pt x="925" y="628"/>
                  <a:pt x="925" y="630"/>
                  <a:pt x="924" y="632"/>
                </a:cubicBezTo>
                <a:cubicBezTo>
                  <a:pt x="901" y="626"/>
                  <a:pt x="901" y="626"/>
                  <a:pt x="901" y="626"/>
                </a:cubicBezTo>
                <a:cubicBezTo>
                  <a:pt x="899" y="632"/>
                  <a:pt x="899" y="632"/>
                  <a:pt x="899" y="632"/>
                </a:cubicBezTo>
                <a:cubicBezTo>
                  <a:pt x="923" y="638"/>
                  <a:pt x="923" y="638"/>
                  <a:pt x="923" y="638"/>
                </a:cubicBezTo>
                <a:cubicBezTo>
                  <a:pt x="922" y="641"/>
                  <a:pt x="921" y="643"/>
                  <a:pt x="921" y="645"/>
                </a:cubicBezTo>
                <a:cubicBezTo>
                  <a:pt x="898" y="637"/>
                  <a:pt x="898" y="637"/>
                  <a:pt x="898" y="637"/>
                </a:cubicBezTo>
                <a:cubicBezTo>
                  <a:pt x="896" y="643"/>
                  <a:pt x="896" y="643"/>
                  <a:pt x="896" y="643"/>
                </a:cubicBezTo>
                <a:cubicBezTo>
                  <a:pt x="919" y="651"/>
                  <a:pt x="919" y="651"/>
                  <a:pt x="919" y="651"/>
                </a:cubicBezTo>
                <a:cubicBezTo>
                  <a:pt x="918" y="653"/>
                  <a:pt x="918" y="655"/>
                  <a:pt x="917" y="657"/>
                </a:cubicBezTo>
                <a:cubicBezTo>
                  <a:pt x="894" y="649"/>
                  <a:pt x="894" y="649"/>
                  <a:pt x="894" y="649"/>
                </a:cubicBezTo>
                <a:cubicBezTo>
                  <a:pt x="892" y="655"/>
                  <a:pt x="892" y="655"/>
                  <a:pt x="892" y="655"/>
                </a:cubicBezTo>
                <a:cubicBezTo>
                  <a:pt x="915" y="663"/>
                  <a:pt x="915" y="663"/>
                  <a:pt x="915" y="663"/>
                </a:cubicBezTo>
                <a:cubicBezTo>
                  <a:pt x="914" y="665"/>
                  <a:pt x="913" y="667"/>
                  <a:pt x="912" y="669"/>
                </a:cubicBezTo>
                <a:cubicBezTo>
                  <a:pt x="890" y="660"/>
                  <a:pt x="890" y="660"/>
                  <a:pt x="890" y="660"/>
                </a:cubicBezTo>
                <a:cubicBezTo>
                  <a:pt x="888" y="666"/>
                  <a:pt x="888" y="666"/>
                  <a:pt x="888" y="666"/>
                </a:cubicBezTo>
                <a:cubicBezTo>
                  <a:pt x="910" y="675"/>
                  <a:pt x="910" y="675"/>
                  <a:pt x="910" y="675"/>
                </a:cubicBezTo>
                <a:cubicBezTo>
                  <a:pt x="909" y="677"/>
                  <a:pt x="909" y="679"/>
                  <a:pt x="908" y="681"/>
                </a:cubicBezTo>
                <a:cubicBezTo>
                  <a:pt x="885" y="672"/>
                  <a:pt x="885" y="672"/>
                  <a:pt x="885" y="672"/>
                </a:cubicBezTo>
                <a:cubicBezTo>
                  <a:pt x="883" y="677"/>
                  <a:pt x="883" y="677"/>
                  <a:pt x="883" y="677"/>
                </a:cubicBezTo>
                <a:cubicBezTo>
                  <a:pt x="905" y="687"/>
                  <a:pt x="905" y="687"/>
                  <a:pt x="905" y="687"/>
                </a:cubicBezTo>
                <a:cubicBezTo>
                  <a:pt x="904" y="689"/>
                  <a:pt x="904" y="691"/>
                  <a:pt x="903" y="693"/>
                </a:cubicBezTo>
                <a:cubicBezTo>
                  <a:pt x="882" y="683"/>
                  <a:pt x="882" y="683"/>
                  <a:pt x="882" y="683"/>
                </a:cubicBezTo>
                <a:cubicBezTo>
                  <a:pt x="881" y="683"/>
                  <a:pt x="881" y="683"/>
                  <a:pt x="881" y="683"/>
                </a:cubicBezTo>
                <a:cubicBezTo>
                  <a:pt x="878" y="688"/>
                  <a:pt x="878" y="688"/>
                  <a:pt x="878" y="688"/>
                </a:cubicBezTo>
                <a:cubicBezTo>
                  <a:pt x="900" y="699"/>
                  <a:pt x="900" y="699"/>
                  <a:pt x="900" y="699"/>
                </a:cubicBezTo>
                <a:cubicBezTo>
                  <a:pt x="899" y="701"/>
                  <a:pt x="898" y="702"/>
                  <a:pt x="897" y="704"/>
                </a:cubicBezTo>
                <a:cubicBezTo>
                  <a:pt x="876" y="694"/>
                  <a:pt x="876" y="694"/>
                  <a:pt x="876" y="694"/>
                </a:cubicBezTo>
                <a:cubicBezTo>
                  <a:pt x="873" y="699"/>
                  <a:pt x="873" y="699"/>
                  <a:pt x="873" y="699"/>
                </a:cubicBezTo>
                <a:cubicBezTo>
                  <a:pt x="894" y="710"/>
                  <a:pt x="894" y="710"/>
                  <a:pt x="894" y="710"/>
                </a:cubicBezTo>
                <a:cubicBezTo>
                  <a:pt x="893" y="712"/>
                  <a:pt x="893" y="714"/>
                  <a:pt x="892" y="716"/>
                </a:cubicBezTo>
                <a:cubicBezTo>
                  <a:pt x="870" y="705"/>
                  <a:pt x="870" y="705"/>
                  <a:pt x="870" y="705"/>
                </a:cubicBezTo>
                <a:cubicBezTo>
                  <a:pt x="867" y="710"/>
                  <a:pt x="867" y="710"/>
                  <a:pt x="867" y="710"/>
                </a:cubicBezTo>
                <a:cubicBezTo>
                  <a:pt x="888" y="722"/>
                  <a:pt x="888" y="722"/>
                  <a:pt x="888" y="722"/>
                </a:cubicBezTo>
                <a:cubicBezTo>
                  <a:pt x="887" y="723"/>
                  <a:pt x="886" y="725"/>
                  <a:pt x="885" y="727"/>
                </a:cubicBezTo>
                <a:cubicBezTo>
                  <a:pt x="864" y="715"/>
                  <a:pt x="864" y="715"/>
                  <a:pt x="864" y="715"/>
                </a:cubicBezTo>
                <a:cubicBezTo>
                  <a:pt x="861" y="721"/>
                  <a:pt x="861" y="721"/>
                  <a:pt x="861" y="721"/>
                </a:cubicBezTo>
                <a:cubicBezTo>
                  <a:pt x="882" y="733"/>
                  <a:pt x="882" y="733"/>
                  <a:pt x="882" y="733"/>
                </a:cubicBezTo>
                <a:cubicBezTo>
                  <a:pt x="881" y="735"/>
                  <a:pt x="880" y="736"/>
                  <a:pt x="879" y="738"/>
                </a:cubicBezTo>
                <a:cubicBezTo>
                  <a:pt x="858" y="726"/>
                  <a:pt x="858" y="726"/>
                  <a:pt x="858" y="726"/>
                </a:cubicBezTo>
                <a:cubicBezTo>
                  <a:pt x="855" y="731"/>
                  <a:pt x="855" y="731"/>
                  <a:pt x="855" y="731"/>
                </a:cubicBezTo>
                <a:cubicBezTo>
                  <a:pt x="876" y="744"/>
                  <a:pt x="876" y="744"/>
                  <a:pt x="876" y="744"/>
                </a:cubicBezTo>
                <a:cubicBezTo>
                  <a:pt x="874" y="746"/>
                  <a:pt x="873" y="747"/>
                  <a:pt x="872" y="749"/>
                </a:cubicBezTo>
                <a:cubicBezTo>
                  <a:pt x="852" y="736"/>
                  <a:pt x="852" y="736"/>
                  <a:pt x="852" y="736"/>
                </a:cubicBezTo>
                <a:cubicBezTo>
                  <a:pt x="848" y="741"/>
                  <a:pt x="848" y="741"/>
                  <a:pt x="848" y="741"/>
                </a:cubicBezTo>
                <a:cubicBezTo>
                  <a:pt x="869" y="755"/>
                  <a:pt x="869" y="755"/>
                  <a:pt x="869" y="755"/>
                </a:cubicBezTo>
                <a:cubicBezTo>
                  <a:pt x="867" y="756"/>
                  <a:pt x="866" y="758"/>
                  <a:pt x="865" y="760"/>
                </a:cubicBezTo>
                <a:cubicBezTo>
                  <a:pt x="845" y="746"/>
                  <a:pt x="845" y="746"/>
                  <a:pt x="845" y="746"/>
                </a:cubicBezTo>
                <a:cubicBezTo>
                  <a:pt x="842" y="751"/>
                  <a:pt x="842" y="751"/>
                  <a:pt x="842" y="751"/>
                </a:cubicBezTo>
                <a:cubicBezTo>
                  <a:pt x="861" y="765"/>
                  <a:pt x="861" y="765"/>
                  <a:pt x="861" y="765"/>
                </a:cubicBezTo>
                <a:cubicBezTo>
                  <a:pt x="860" y="767"/>
                  <a:pt x="859" y="769"/>
                  <a:pt x="858" y="770"/>
                </a:cubicBezTo>
                <a:cubicBezTo>
                  <a:pt x="838" y="756"/>
                  <a:pt x="838" y="756"/>
                  <a:pt x="838" y="756"/>
                </a:cubicBezTo>
                <a:cubicBezTo>
                  <a:pt x="834" y="761"/>
                  <a:pt x="834" y="761"/>
                  <a:pt x="834" y="761"/>
                </a:cubicBezTo>
                <a:cubicBezTo>
                  <a:pt x="854" y="775"/>
                  <a:pt x="854" y="775"/>
                  <a:pt x="854" y="775"/>
                </a:cubicBezTo>
                <a:cubicBezTo>
                  <a:pt x="853" y="777"/>
                  <a:pt x="851" y="779"/>
                  <a:pt x="850" y="780"/>
                </a:cubicBezTo>
                <a:cubicBezTo>
                  <a:pt x="831" y="766"/>
                  <a:pt x="831" y="766"/>
                  <a:pt x="831" y="766"/>
                </a:cubicBezTo>
                <a:cubicBezTo>
                  <a:pt x="827" y="771"/>
                  <a:pt x="827" y="771"/>
                  <a:pt x="827" y="771"/>
                </a:cubicBezTo>
                <a:cubicBezTo>
                  <a:pt x="846" y="786"/>
                  <a:pt x="846" y="786"/>
                  <a:pt x="846" y="786"/>
                </a:cubicBezTo>
                <a:cubicBezTo>
                  <a:pt x="845" y="787"/>
                  <a:pt x="843" y="789"/>
                  <a:pt x="842" y="790"/>
                </a:cubicBezTo>
                <a:cubicBezTo>
                  <a:pt x="823" y="775"/>
                  <a:pt x="823" y="775"/>
                  <a:pt x="823" y="775"/>
                </a:cubicBezTo>
                <a:cubicBezTo>
                  <a:pt x="819" y="780"/>
                  <a:pt x="819" y="780"/>
                  <a:pt x="819" y="780"/>
                </a:cubicBezTo>
                <a:cubicBezTo>
                  <a:pt x="838" y="795"/>
                  <a:pt x="838" y="795"/>
                  <a:pt x="838" y="795"/>
                </a:cubicBezTo>
                <a:cubicBezTo>
                  <a:pt x="836" y="797"/>
                  <a:pt x="835" y="799"/>
                  <a:pt x="834" y="800"/>
                </a:cubicBezTo>
                <a:cubicBezTo>
                  <a:pt x="816" y="784"/>
                  <a:pt x="816" y="784"/>
                  <a:pt x="816" y="784"/>
                </a:cubicBezTo>
                <a:cubicBezTo>
                  <a:pt x="811" y="789"/>
                  <a:pt x="811" y="789"/>
                  <a:pt x="811" y="789"/>
                </a:cubicBezTo>
                <a:cubicBezTo>
                  <a:pt x="829" y="805"/>
                  <a:pt x="829" y="805"/>
                  <a:pt x="829" y="805"/>
                </a:cubicBezTo>
                <a:cubicBezTo>
                  <a:pt x="828" y="807"/>
                  <a:pt x="827" y="808"/>
                  <a:pt x="825" y="810"/>
                </a:cubicBezTo>
                <a:cubicBezTo>
                  <a:pt x="807" y="793"/>
                  <a:pt x="807" y="793"/>
                  <a:pt x="807" y="793"/>
                </a:cubicBezTo>
                <a:cubicBezTo>
                  <a:pt x="803" y="798"/>
                  <a:pt x="803" y="798"/>
                  <a:pt x="803" y="798"/>
                </a:cubicBezTo>
                <a:cubicBezTo>
                  <a:pt x="821" y="815"/>
                  <a:pt x="821" y="815"/>
                  <a:pt x="821" y="815"/>
                </a:cubicBezTo>
                <a:cubicBezTo>
                  <a:pt x="819" y="816"/>
                  <a:pt x="818" y="817"/>
                  <a:pt x="816" y="819"/>
                </a:cubicBezTo>
                <a:lnTo>
                  <a:pt x="799" y="802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grpSp>
        <p:nvGrpSpPr>
          <p:cNvPr id="37" name="组合 36"/>
          <p:cNvGrpSpPr/>
          <p:nvPr/>
        </p:nvGrpSpPr>
        <p:grpSpPr>
          <a:xfrm>
            <a:off x="1271035" y="1742455"/>
            <a:ext cx="3164840" cy="3164837"/>
            <a:chOff x="11098213" y="1098550"/>
            <a:chExt cx="4189413" cy="4189413"/>
          </a:xfrm>
        </p:grpSpPr>
        <p:sp>
          <p:nvSpPr>
            <p:cNvPr id="38" name="Freeform 84"/>
            <p:cNvSpPr>
              <a:spLocks noEditPoints="1"/>
            </p:cNvSpPr>
            <p:nvPr/>
          </p:nvSpPr>
          <p:spPr bwMode="auto">
            <a:xfrm>
              <a:off x="11098213" y="1098550"/>
              <a:ext cx="4189413" cy="4035425"/>
            </a:xfrm>
            <a:custGeom>
              <a:avLst/>
              <a:gdLst>
                <a:gd name="T0" fmla="*/ 1028 w 1117"/>
                <a:gd name="T1" fmla="*/ 256 h 1076"/>
                <a:gd name="T2" fmla="*/ 993 w 1117"/>
                <a:gd name="T3" fmla="*/ 278 h 1076"/>
                <a:gd name="T4" fmla="*/ 564 w 1117"/>
                <a:gd name="T5" fmla="*/ 41 h 1076"/>
                <a:gd name="T6" fmla="*/ 565 w 1117"/>
                <a:gd name="T7" fmla="*/ 0 h 1076"/>
                <a:gd name="T8" fmla="*/ 558 w 1117"/>
                <a:gd name="T9" fmla="*/ 0 h 1076"/>
                <a:gd name="T10" fmla="*/ 0 w 1117"/>
                <a:gd name="T11" fmla="*/ 558 h 1076"/>
                <a:gd name="T12" fmla="*/ 193 w 1117"/>
                <a:gd name="T13" fmla="*/ 981 h 1076"/>
                <a:gd name="T14" fmla="*/ 220 w 1117"/>
                <a:gd name="T15" fmla="*/ 950 h 1076"/>
                <a:gd name="T16" fmla="*/ 558 w 1117"/>
                <a:gd name="T17" fmla="*/ 1076 h 1076"/>
                <a:gd name="T18" fmla="*/ 1076 w 1117"/>
                <a:gd name="T19" fmla="*/ 558 h 1076"/>
                <a:gd name="T20" fmla="*/ 1117 w 1117"/>
                <a:gd name="T21" fmla="*/ 558 h 1076"/>
                <a:gd name="T22" fmla="*/ 1028 w 1117"/>
                <a:gd name="T23" fmla="*/ 256 h 1076"/>
                <a:gd name="T24" fmla="*/ 558 w 1117"/>
                <a:gd name="T25" fmla="*/ 1068 h 1076"/>
                <a:gd name="T26" fmla="*/ 49 w 1117"/>
                <a:gd name="T27" fmla="*/ 558 h 1076"/>
                <a:gd name="T28" fmla="*/ 558 w 1117"/>
                <a:gd name="T29" fmla="*/ 49 h 1076"/>
                <a:gd name="T30" fmla="*/ 1067 w 1117"/>
                <a:gd name="T31" fmla="*/ 558 h 1076"/>
                <a:gd name="T32" fmla="*/ 558 w 1117"/>
                <a:gd name="T33" fmla="*/ 1068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17" h="1076">
                  <a:moveTo>
                    <a:pt x="1028" y="256"/>
                  </a:moveTo>
                  <a:cubicBezTo>
                    <a:pt x="993" y="278"/>
                    <a:pt x="993" y="278"/>
                    <a:pt x="993" y="278"/>
                  </a:cubicBezTo>
                  <a:cubicBezTo>
                    <a:pt x="902" y="137"/>
                    <a:pt x="744" y="43"/>
                    <a:pt x="564" y="41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562" y="0"/>
                    <a:pt x="560" y="0"/>
                    <a:pt x="558" y="0"/>
                  </a:cubicBezTo>
                  <a:cubicBezTo>
                    <a:pt x="250" y="0"/>
                    <a:pt x="0" y="250"/>
                    <a:pt x="0" y="558"/>
                  </a:cubicBezTo>
                  <a:cubicBezTo>
                    <a:pt x="0" y="727"/>
                    <a:pt x="75" y="879"/>
                    <a:pt x="193" y="981"/>
                  </a:cubicBezTo>
                  <a:cubicBezTo>
                    <a:pt x="220" y="950"/>
                    <a:pt x="220" y="950"/>
                    <a:pt x="220" y="950"/>
                  </a:cubicBezTo>
                  <a:cubicBezTo>
                    <a:pt x="311" y="1029"/>
                    <a:pt x="429" y="1076"/>
                    <a:pt x="558" y="1076"/>
                  </a:cubicBezTo>
                  <a:cubicBezTo>
                    <a:pt x="844" y="1076"/>
                    <a:pt x="1076" y="844"/>
                    <a:pt x="1076" y="558"/>
                  </a:cubicBezTo>
                  <a:cubicBezTo>
                    <a:pt x="1117" y="558"/>
                    <a:pt x="1117" y="558"/>
                    <a:pt x="1117" y="558"/>
                  </a:cubicBezTo>
                  <a:cubicBezTo>
                    <a:pt x="1117" y="447"/>
                    <a:pt x="1084" y="343"/>
                    <a:pt x="1028" y="256"/>
                  </a:cubicBezTo>
                  <a:close/>
                  <a:moveTo>
                    <a:pt x="558" y="1068"/>
                  </a:moveTo>
                  <a:cubicBezTo>
                    <a:pt x="277" y="1068"/>
                    <a:pt x="49" y="839"/>
                    <a:pt x="49" y="558"/>
                  </a:cubicBezTo>
                  <a:cubicBezTo>
                    <a:pt x="49" y="277"/>
                    <a:pt x="277" y="49"/>
                    <a:pt x="558" y="49"/>
                  </a:cubicBezTo>
                  <a:cubicBezTo>
                    <a:pt x="839" y="49"/>
                    <a:pt x="1067" y="277"/>
                    <a:pt x="1067" y="558"/>
                  </a:cubicBezTo>
                  <a:cubicBezTo>
                    <a:pt x="1067" y="839"/>
                    <a:pt x="839" y="1068"/>
                    <a:pt x="558" y="1068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Freeform 85"/>
            <p:cNvSpPr>
              <a:spLocks/>
            </p:cNvSpPr>
            <p:nvPr/>
          </p:nvSpPr>
          <p:spPr bwMode="auto">
            <a:xfrm>
              <a:off x="13192126" y="4222750"/>
              <a:ext cx="1773238" cy="1065213"/>
            </a:xfrm>
            <a:custGeom>
              <a:avLst/>
              <a:gdLst>
                <a:gd name="T0" fmla="*/ 473 w 473"/>
                <a:gd name="T1" fmla="*/ 22 h 284"/>
                <a:gd name="T2" fmla="*/ 0 w 473"/>
                <a:gd name="T3" fmla="*/ 284 h 284"/>
                <a:gd name="T4" fmla="*/ 0 w 473"/>
                <a:gd name="T5" fmla="*/ 242 h 284"/>
                <a:gd name="T6" fmla="*/ 438 w 473"/>
                <a:gd name="T7" fmla="*/ 0 h 284"/>
                <a:gd name="T8" fmla="*/ 473 w 473"/>
                <a:gd name="T9" fmla="*/ 2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3" h="284">
                  <a:moveTo>
                    <a:pt x="473" y="22"/>
                  </a:moveTo>
                  <a:cubicBezTo>
                    <a:pt x="375" y="179"/>
                    <a:pt x="200" y="284"/>
                    <a:pt x="0" y="284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185" y="242"/>
                    <a:pt x="347" y="145"/>
                    <a:pt x="438" y="0"/>
                  </a:cubicBezTo>
                  <a:lnTo>
                    <a:pt x="473" y="22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4879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6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indefinite" fill="hold" grpId="1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40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1600000">
                                      <p:cBhvr>
                                        <p:cTn id="42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utoUpdateAnimBg="0"/>
      <p:bldP spid="8" grpId="0" bldLvl="0" autoUpdateAnimBg="0"/>
      <p:bldP spid="9" grpId="0" animBg="1"/>
      <p:bldP spid="36" grpId="0" animBg="1"/>
      <p:bldP spid="3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3B10F02D-2581-4DC1-A992-EFC67A9FC35F}"/>
              </a:ext>
            </a:extLst>
          </p:cNvPr>
          <p:cNvSpPr/>
          <p:nvPr/>
        </p:nvSpPr>
        <p:spPr>
          <a:xfrm>
            <a:off x="784557" y="422998"/>
            <a:ext cx="22429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解决问题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8DFAB3-C65E-498E-A0ED-F140F193ACD1}"/>
              </a:ext>
            </a:extLst>
          </p:cNvPr>
          <p:cNvSpPr txBox="1"/>
          <p:nvPr/>
        </p:nvSpPr>
        <p:spPr>
          <a:xfrm>
            <a:off x="784557" y="113088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在有序表中查找某一元素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2B283FE-787F-48F5-A5B2-8CAAB30C9B9C}"/>
              </a:ext>
            </a:extLst>
          </p:cNvPr>
          <p:cNvSpPr/>
          <p:nvPr/>
        </p:nvSpPr>
        <p:spPr>
          <a:xfrm>
            <a:off x="784556" y="1929680"/>
            <a:ext cx="22429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解决思路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D0E1B77-5827-46E1-BEA3-A900707F88B2}"/>
              </a:ext>
            </a:extLst>
          </p:cNvPr>
          <p:cNvSpPr txBox="1"/>
          <p:nvPr/>
        </p:nvSpPr>
        <p:spPr>
          <a:xfrm>
            <a:off x="784557" y="2637566"/>
            <a:ext cx="9284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先确定待查记录所在的区间，然后逐步缩小范围直到找到或者找不到该元素为止。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DE9C086-4E1A-413C-A008-EA400A1FF940}"/>
              </a:ext>
            </a:extLst>
          </p:cNvPr>
          <p:cNvSpPr/>
          <p:nvPr/>
        </p:nvSpPr>
        <p:spPr>
          <a:xfrm>
            <a:off x="784556" y="3928805"/>
            <a:ext cx="22429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解决过程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5B35B26-614E-4FA4-BFBB-50284999C65F}"/>
              </a:ext>
            </a:extLst>
          </p:cNvPr>
          <p:cNvSpPr txBox="1"/>
          <p:nvPr/>
        </p:nvSpPr>
        <p:spPr>
          <a:xfrm>
            <a:off x="784557" y="4636691"/>
            <a:ext cx="92842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初始范围为整个有序表，每次选取区间中间元素，比较该元素与查找元素的值。若中点即为该元素，则查找成功，否则将区间范围缩小，直到长度为</a:t>
            </a:r>
            <a:r>
              <a:rPr lang="en-US" altLang="zh-CN" sz="3200" dirty="0">
                <a:solidFill>
                  <a:schemeClr val="bg1"/>
                </a:solidFill>
              </a:rPr>
              <a:t>1</a:t>
            </a:r>
            <a:r>
              <a:rPr lang="zh-CN" altLang="en-US" sz="3200" dirty="0">
                <a:solidFill>
                  <a:schemeClr val="bg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0502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  <p:bldP spid="28" grpId="0"/>
      <p:bldP spid="29" grpId="0"/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732EF02E-85D2-4CD0-B9FF-21B67DC4D621}"/>
              </a:ext>
            </a:extLst>
          </p:cNvPr>
          <p:cNvSpPr/>
          <p:nvPr/>
        </p:nvSpPr>
        <p:spPr>
          <a:xfrm>
            <a:off x="9305457" y="399568"/>
            <a:ext cx="2397006" cy="65510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二分查找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24550A2-E944-4C60-BE90-0450F5282C55}"/>
              </a:ext>
            </a:extLst>
          </p:cNvPr>
          <p:cNvSpPr txBox="1"/>
          <p:nvPr/>
        </p:nvSpPr>
        <p:spPr>
          <a:xfrm>
            <a:off x="813143" y="1054672"/>
            <a:ext cx="105657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如下有</a:t>
            </a:r>
            <a:r>
              <a:rPr lang="en-US" altLang="zh-CN" sz="3200" dirty="0">
                <a:solidFill>
                  <a:schemeClr val="bg1"/>
                </a:solidFill>
              </a:rPr>
              <a:t>11</a:t>
            </a:r>
            <a:r>
              <a:rPr lang="zh-CN" altLang="en-US" sz="3200" dirty="0">
                <a:solidFill>
                  <a:schemeClr val="bg1"/>
                </a:solidFill>
              </a:rPr>
              <a:t>个元素的有序表</a:t>
            </a:r>
            <a:r>
              <a:rPr lang="en-US" altLang="zh-CN" sz="3200" dirty="0">
                <a:solidFill>
                  <a:schemeClr val="bg1"/>
                </a:solidFill>
              </a:rPr>
              <a:t>(05,13,19,21,37,56,64,75,80,88,92)</a:t>
            </a:r>
          </a:p>
          <a:p>
            <a:r>
              <a:rPr lang="zh-CN" altLang="en-US" sz="3200" dirty="0">
                <a:solidFill>
                  <a:schemeClr val="bg1"/>
                </a:solidFill>
              </a:rPr>
              <a:t>现要查找是否含有</a:t>
            </a:r>
            <a:r>
              <a:rPr lang="en-US" altLang="zh-CN" sz="3200" dirty="0">
                <a:solidFill>
                  <a:schemeClr val="bg1"/>
                </a:solidFill>
              </a:rPr>
              <a:t>21</a:t>
            </a:r>
            <a:r>
              <a:rPr lang="zh-CN" altLang="en-US" sz="3200" dirty="0">
                <a:solidFill>
                  <a:schemeClr val="bg1"/>
                </a:solidFill>
              </a:rPr>
              <a:t>和</a:t>
            </a:r>
            <a:r>
              <a:rPr lang="en-US" altLang="zh-CN" sz="3200" dirty="0">
                <a:solidFill>
                  <a:schemeClr val="bg1"/>
                </a:solidFill>
              </a:rPr>
              <a:t>85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AA8614-0B48-49B1-8EC1-43BD33829F69}"/>
              </a:ext>
            </a:extLst>
          </p:cNvPr>
          <p:cNvSpPr/>
          <p:nvPr/>
        </p:nvSpPr>
        <p:spPr>
          <a:xfrm>
            <a:off x="556463" y="3297471"/>
            <a:ext cx="1114600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6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(05,13,19,21,37,56,64,75,80,88,92)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5B1BB5-19A1-4F32-9CCD-35DC917042D2}"/>
              </a:ext>
            </a:extLst>
          </p:cNvPr>
          <p:cNvSpPr txBox="1"/>
          <p:nvPr/>
        </p:nvSpPr>
        <p:spPr>
          <a:xfrm>
            <a:off x="1071295" y="4198796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endParaRPr lang="zh-CN" alt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ACCCA95-3455-4FED-A8AB-8394F7B97D3B}"/>
              </a:ext>
            </a:extLst>
          </p:cNvPr>
          <p:cNvSpPr txBox="1"/>
          <p:nvPr/>
        </p:nvSpPr>
        <p:spPr>
          <a:xfrm>
            <a:off x="2051735" y="4198796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endParaRPr lang="zh-CN" alt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6274BB2-9AC3-49C9-8FE4-74C11C948506}"/>
              </a:ext>
            </a:extLst>
          </p:cNvPr>
          <p:cNvSpPr txBox="1"/>
          <p:nvPr/>
        </p:nvSpPr>
        <p:spPr>
          <a:xfrm>
            <a:off x="3032175" y="4198796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  <a:endParaRPr lang="zh-CN" alt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9F70F5D-BB5D-4DD4-8AFD-D9CA2753315B}"/>
              </a:ext>
            </a:extLst>
          </p:cNvPr>
          <p:cNvSpPr txBox="1"/>
          <p:nvPr/>
        </p:nvSpPr>
        <p:spPr>
          <a:xfrm>
            <a:off x="4012615" y="4198796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</a:t>
            </a:r>
            <a:endParaRPr lang="zh-CN" alt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6B249DD-E9B5-4D43-8751-EF4152C8DEBD}"/>
              </a:ext>
            </a:extLst>
          </p:cNvPr>
          <p:cNvSpPr txBox="1"/>
          <p:nvPr/>
        </p:nvSpPr>
        <p:spPr>
          <a:xfrm>
            <a:off x="4963354" y="4198796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  <a:endParaRPr lang="zh-CN" alt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12B0BE2-F2A7-4DDB-901C-539F9EE15784}"/>
              </a:ext>
            </a:extLst>
          </p:cNvPr>
          <p:cNvSpPr txBox="1"/>
          <p:nvPr/>
        </p:nvSpPr>
        <p:spPr>
          <a:xfrm>
            <a:off x="5942553" y="4198796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6</a:t>
            </a:r>
            <a:endParaRPr lang="zh-CN" alt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AFE1211-84F0-43A4-BB73-16B789073682}"/>
              </a:ext>
            </a:extLst>
          </p:cNvPr>
          <p:cNvSpPr txBox="1"/>
          <p:nvPr/>
        </p:nvSpPr>
        <p:spPr>
          <a:xfrm>
            <a:off x="6892570" y="4198796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7</a:t>
            </a:r>
            <a:endParaRPr lang="zh-CN" alt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ED4642D-2976-4C91-8AE2-B773C1471633}"/>
              </a:ext>
            </a:extLst>
          </p:cNvPr>
          <p:cNvSpPr txBox="1"/>
          <p:nvPr/>
        </p:nvSpPr>
        <p:spPr>
          <a:xfrm>
            <a:off x="7842587" y="4198796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8</a:t>
            </a:r>
            <a:endParaRPr lang="zh-CN" alt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8F30C6E-2D26-482F-86C1-C94A3FE8E388}"/>
              </a:ext>
            </a:extLst>
          </p:cNvPr>
          <p:cNvSpPr txBox="1"/>
          <p:nvPr/>
        </p:nvSpPr>
        <p:spPr>
          <a:xfrm>
            <a:off x="8840380" y="4198796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9</a:t>
            </a:r>
            <a:endParaRPr lang="zh-CN" alt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5D21924-DE96-441E-AFB3-4CEE3FA899FB}"/>
              </a:ext>
            </a:extLst>
          </p:cNvPr>
          <p:cNvSpPr txBox="1"/>
          <p:nvPr/>
        </p:nvSpPr>
        <p:spPr>
          <a:xfrm>
            <a:off x="9816750" y="4198796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10</a:t>
            </a:r>
            <a:endParaRPr lang="zh-CN" alt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DF1107C-3125-4290-AEED-C39E35CECF4A}"/>
              </a:ext>
            </a:extLst>
          </p:cNvPr>
          <p:cNvSpPr txBox="1"/>
          <p:nvPr/>
        </p:nvSpPr>
        <p:spPr>
          <a:xfrm>
            <a:off x="10688296" y="4198796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11</a:t>
            </a:r>
            <a:endParaRPr lang="zh-CN" alt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0" name="标注: 上箭头 9">
            <a:extLst>
              <a:ext uri="{FF2B5EF4-FFF2-40B4-BE49-F238E27FC236}">
                <a16:creationId xmlns:a16="http://schemas.microsoft.com/office/drawing/2014/main" id="{53B4AB45-2C80-4908-A0D9-D5F9CEC5521A}"/>
              </a:ext>
            </a:extLst>
          </p:cNvPr>
          <p:cNvSpPr/>
          <p:nvPr/>
        </p:nvSpPr>
        <p:spPr>
          <a:xfrm>
            <a:off x="5484308" y="4735954"/>
            <a:ext cx="1290310" cy="1170045"/>
          </a:xfrm>
          <a:prstGeom prst="upArrowCallout">
            <a:avLst/>
          </a:prstGeom>
          <a:solidFill>
            <a:schemeClr val="accent3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8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  <a:endParaRPr lang="zh-CN" altLang="en-US" sz="48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标注: 上箭头 61">
            <a:extLst>
              <a:ext uri="{FF2B5EF4-FFF2-40B4-BE49-F238E27FC236}">
                <a16:creationId xmlns:a16="http://schemas.microsoft.com/office/drawing/2014/main" id="{AB16155B-7878-4913-927A-F4C1E1277A8E}"/>
              </a:ext>
            </a:extLst>
          </p:cNvPr>
          <p:cNvSpPr/>
          <p:nvPr/>
        </p:nvSpPr>
        <p:spPr>
          <a:xfrm>
            <a:off x="613050" y="4735955"/>
            <a:ext cx="1290310" cy="1170045"/>
          </a:xfrm>
          <a:prstGeom prst="upArrowCallout">
            <a:avLst/>
          </a:prstGeom>
          <a:solidFill>
            <a:schemeClr val="accent3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8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zh-CN" altLang="en-US" sz="48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标注: 上箭头 62">
            <a:extLst>
              <a:ext uri="{FF2B5EF4-FFF2-40B4-BE49-F238E27FC236}">
                <a16:creationId xmlns:a16="http://schemas.microsoft.com/office/drawing/2014/main" id="{0685A1B2-246F-44FB-A433-F2E6C30700ED}"/>
              </a:ext>
            </a:extLst>
          </p:cNvPr>
          <p:cNvSpPr/>
          <p:nvPr/>
        </p:nvSpPr>
        <p:spPr>
          <a:xfrm>
            <a:off x="10324628" y="4735954"/>
            <a:ext cx="1290310" cy="1170045"/>
          </a:xfrm>
          <a:prstGeom prst="upArrowCallout">
            <a:avLst/>
          </a:prstGeom>
          <a:solidFill>
            <a:schemeClr val="accent3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8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zh-CN" altLang="en-US" sz="48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313117-8DAC-439C-AF07-17A1576094E4}"/>
              </a:ext>
            </a:extLst>
          </p:cNvPr>
          <p:cNvSpPr/>
          <p:nvPr/>
        </p:nvSpPr>
        <p:spPr>
          <a:xfrm>
            <a:off x="5652609" y="2453632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21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4" name="标注: 上箭头 63">
            <a:extLst>
              <a:ext uri="{FF2B5EF4-FFF2-40B4-BE49-F238E27FC236}">
                <a16:creationId xmlns:a16="http://schemas.microsoft.com/office/drawing/2014/main" id="{4EB75CF4-EA7C-4E91-B10D-08064547F2FF}"/>
              </a:ext>
            </a:extLst>
          </p:cNvPr>
          <p:cNvSpPr/>
          <p:nvPr/>
        </p:nvSpPr>
        <p:spPr>
          <a:xfrm>
            <a:off x="2573930" y="4735954"/>
            <a:ext cx="1290310" cy="1170045"/>
          </a:xfrm>
          <a:prstGeom prst="upArrowCallout">
            <a:avLst/>
          </a:prstGeom>
          <a:solidFill>
            <a:schemeClr val="accent3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8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  <a:endParaRPr lang="zh-CN" altLang="en-US" sz="48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标注: 上箭头 64">
            <a:extLst>
              <a:ext uri="{FF2B5EF4-FFF2-40B4-BE49-F238E27FC236}">
                <a16:creationId xmlns:a16="http://schemas.microsoft.com/office/drawing/2014/main" id="{B6655750-034E-4311-AC1D-F94F9B9F7688}"/>
              </a:ext>
            </a:extLst>
          </p:cNvPr>
          <p:cNvSpPr/>
          <p:nvPr/>
        </p:nvSpPr>
        <p:spPr>
          <a:xfrm>
            <a:off x="3554370" y="4742771"/>
            <a:ext cx="1290310" cy="1170045"/>
          </a:xfrm>
          <a:prstGeom prst="upArrowCallout">
            <a:avLst/>
          </a:prstGeom>
          <a:solidFill>
            <a:schemeClr val="accent3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8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  <a:endParaRPr lang="zh-CN" altLang="en-US" sz="48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7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44444E-6 L -0.47891 0.0007 " pathEditMode="relative" rAng="0" ptsTypes="AA">
                                      <p:cBhvr>
                                        <p:cTn id="9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4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-0.23594 0.00069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9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0.24037 -0.00138 " pathEditMode="relative" rAng="0" ptsTypes="AA">
                                      <p:cBhvr>
                                        <p:cTn id="11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1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594 0.00069 L -0.1599 -0.00069 " pathEditMode="relative" rAng="0" ptsTypes="AA">
                                      <p:cBhvr>
                                        <p:cTn id="1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53" presetClass="exit" presetSubtype="3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" grpId="0"/>
      <p:bldP spid="5" grpId="0"/>
      <p:bldP spid="42" grpId="0"/>
      <p:bldP spid="43" grpId="0"/>
      <p:bldP spid="45" grpId="0"/>
      <p:bldP spid="46" grpId="0"/>
      <p:bldP spid="50" grpId="0"/>
      <p:bldP spid="54" grpId="0"/>
      <p:bldP spid="55" grpId="0"/>
      <p:bldP spid="56" grpId="0"/>
      <p:bldP spid="57" grpId="0"/>
      <p:bldP spid="58" grpId="0"/>
      <p:bldP spid="10" grpId="0" animBg="1"/>
      <p:bldP spid="10" grpId="1" animBg="1"/>
      <p:bldP spid="62" grpId="1" animBg="1"/>
      <p:bldP spid="62" grpId="2" animBg="1"/>
      <p:bldP spid="63" grpId="0" animBg="1"/>
      <p:bldP spid="63" grpId="1" animBg="1"/>
      <p:bldP spid="11" grpId="0"/>
      <p:bldP spid="11" grpId="1"/>
      <p:bldP spid="11" grpId="2"/>
      <p:bldP spid="11" grpId="3"/>
      <p:bldP spid="11" grpId="4"/>
      <p:bldP spid="64" grpId="0" animBg="1"/>
      <p:bldP spid="64" grpId="1" animBg="1"/>
      <p:bldP spid="6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-0428-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千图网海量PPT模板www.58pic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19839</TotalTime>
  <Words>1173</Words>
  <Application>Microsoft Office PowerPoint</Application>
  <PresentationFormat>宽屏</PresentationFormat>
  <Paragraphs>291</Paragraphs>
  <Slides>28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华康俪金黑W8(P)</vt:lpstr>
      <vt:lpstr>微软雅黑</vt:lpstr>
      <vt:lpstr>微软雅黑 Light</vt:lpstr>
      <vt:lpstr>Arial</vt:lpstr>
      <vt:lpstr>Calibri</vt:lpstr>
      <vt:lpstr>Calibri Light</vt:lpstr>
      <vt:lpstr>Courier New</vt:lpstr>
      <vt:lpstr>千图网海量PPT模板www.58pic.com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topppt.cn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1-0428-3</dc:title>
  <dc:creator>Administrator</dc:creator>
  <cp:lastModifiedBy>Hongjia Sun</cp:lastModifiedBy>
  <cp:revision>222</cp:revision>
  <dcterms:created xsi:type="dcterms:W3CDTF">2015-09-10T08:54:23Z</dcterms:created>
  <dcterms:modified xsi:type="dcterms:W3CDTF">2019-01-05T17:08:12Z</dcterms:modified>
</cp:coreProperties>
</file>