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17" r:id="rId2"/>
    <p:sldId id="2945" r:id="rId3"/>
    <p:sldId id="2935" r:id="rId4"/>
    <p:sldId id="2967" r:id="rId5"/>
    <p:sldId id="3010" r:id="rId6"/>
    <p:sldId id="3046" r:id="rId7"/>
    <p:sldId id="3011" r:id="rId8"/>
    <p:sldId id="3048" r:id="rId9"/>
    <p:sldId id="3049" r:id="rId10"/>
    <p:sldId id="3050" r:id="rId11"/>
    <p:sldId id="2975" r:id="rId12"/>
    <p:sldId id="3037" r:id="rId13"/>
    <p:sldId id="3038" r:id="rId14"/>
    <p:sldId id="3051" r:id="rId15"/>
    <p:sldId id="3043" r:id="rId16"/>
    <p:sldId id="3052" r:id="rId17"/>
    <p:sldId id="2932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Hongjia" initials="SH" lastIdx="2" clrIdx="0">
    <p:extLst>
      <p:ext uri="{19B8F6BF-5375-455C-9EA6-DF929625EA0E}">
        <p15:presenceInfo xmlns:p15="http://schemas.microsoft.com/office/powerpoint/2012/main" userId="8fa061568a910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FF0035"/>
    <a:srgbClr val="D2DEEF"/>
    <a:srgbClr val="EFA842"/>
    <a:srgbClr val="FCECE8"/>
    <a:srgbClr val="F8D7CD"/>
    <a:srgbClr val="251FFF"/>
    <a:srgbClr val="0308AB"/>
    <a:srgbClr val="1B2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625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6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276A-36CE-4A2E-838D-895E9F26164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49C0D-71EB-4443-BD60-0E991D75A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8171-817B-4180-B28D-C63164A455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86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20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74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3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83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8171-817B-4180-B28D-C63164A4558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2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4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0198-8E0D-48A3-8BE9-194ADB0C39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6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5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1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9C0D-71EB-4443-BD60-0E991D75A6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3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0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5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3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6DC6-CFAF-419C-AE79-A913B3A3EC3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D6DC6-CFAF-419C-AE79-A913B3A3EC37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E463-0303-4859-84D9-D91BFB1C9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4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2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2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2.png"/><Relationship Id="rId5" Type="http://schemas.openxmlformats.org/officeDocument/2006/relationships/tags" Target="../tags/tag14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2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2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PA_直接连接符 6">
            <a:extLst>
              <a:ext uri="{FF2B5EF4-FFF2-40B4-BE49-F238E27FC236}">
                <a16:creationId xmlns:a16="http://schemas.microsoft.com/office/drawing/2014/main" id="{C96A3E44-F1E6-416C-9A12-DAAFD868E5E3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 flipV="1">
            <a:off x="1245783" y="4873269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A_直接连接符 8">
            <a:extLst>
              <a:ext uri="{FF2B5EF4-FFF2-40B4-BE49-F238E27FC236}">
                <a16:creationId xmlns:a16="http://schemas.microsoft.com/office/drawing/2014/main" id="{A2534B9D-82D1-43FB-A646-E9755787164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1294250" y="-4182"/>
            <a:ext cx="1217394" cy="1296833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_任意多边形 7">
            <a:extLst>
              <a:ext uri="{FF2B5EF4-FFF2-40B4-BE49-F238E27FC236}">
                <a16:creationId xmlns:a16="http://schemas.microsoft.com/office/drawing/2014/main" id="{63E146F8-D9A6-483B-BA10-F916A7A6A2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135" y="1955247"/>
            <a:ext cx="12168554" cy="2658962"/>
          </a:xfrm>
          <a:custGeom>
            <a:avLst/>
            <a:gdLst>
              <a:gd name="connsiteX0" fmla="*/ 0 w 12168554"/>
              <a:gd name="connsiteY0" fmla="*/ 168975 h 2658962"/>
              <a:gd name="connsiteX1" fmla="*/ 590843 w 12168554"/>
              <a:gd name="connsiteY1" fmla="*/ 2518279 h 2658962"/>
              <a:gd name="connsiteX2" fmla="*/ 1280160 w 12168554"/>
              <a:gd name="connsiteY2" fmla="*/ 126771 h 2658962"/>
              <a:gd name="connsiteX3" fmla="*/ 1786597 w 12168554"/>
              <a:gd name="connsiteY3" fmla="*/ 2546415 h 2658962"/>
              <a:gd name="connsiteX4" fmla="*/ 2489982 w 12168554"/>
              <a:gd name="connsiteY4" fmla="*/ 98636 h 2658962"/>
              <a:gd name="connsiteX5" fmla="*/ 3024554 w 12168554"/>
              <a:gd name="connsiteY5" fmla="*/ 2574550 h 2658962"/>
              <a:gd name="connsiteX6" fmla="*/ 3826413 w 12168554"/>
              <a:gd name="connsiteY6" fmla="*/ 42365 h 2658962"/>
              <a:gd name="connsiteX7" fmla="*/ 4557933 w 12168554"/>
              <a:gd name="connsiteY7" fmla="*/ 2560482 h 2658962"/>
              <a:gd name="connsiteX8" fmla="*/ 5514536 w 12168554"/>
              <a:gd name="connsiteY8" fmla="*/ 28298 h 2658962"/>
              <a:gd name="connsiteX9" fmla="*/ 6850967 w 12168554"/>
              <a:gd name="connsiteY9" fmla="*/ 2546415 h 2658962"/>
              <a:gd name="connsiteX10" fmla="*/ 7709096 w 12168554"/>
              <a:gd name="connsiteY10" fmla="*/ 98636 h 2658962"/>
              <a:gd name="connsiteX11" fmla="*/ 8342142 w 12168554"/>
              <a:gd name="connsiteY11" fmla="*/ 2518279 h 2658962"/>
              <a:gd name="connsiteX12" fmla="*/ 9256542 w 12168554"/>
              <a:gd name="connsiteY12" fmla="*/ 162 h 2658962"/>
              <a:gd name="connsiteX13" fmla="*/ 10128739 w 12168554"/>
              <a:gd name="connsiteY13" fmla="*/ 2658956 h 2658962"/>
              <a:gd name="connsiteX14" fmla="*/ 10860259 w 12168554"/>
              <a:gd name="connsiteY14" fmla="*/ 28298 h 2658962"/>
              <a:gd name="connsiteX15" fmla="*/ 11507373 w 12168554"/>
              <a:gd name="connsiteY15" fmla="*/ 2602685 h 2658962"/>
              <a:gd name="connsiteX16" fmla="*/ 12168554 w 12168554"/>
              <a:gd name="connsiteY16" fmla="*/ 112704 h 2658962"/>
              <a:gd name="connsiteX17" fmla="*/ 12168554 w 12168554"/>
              <a:gd name="connsiteY17" fmla="*/ 112704 h 265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68554" h="2658962">
                <a:moveTo>
                  <a:pt x="0" y="168975"/>
                </a:moveTo>
                <a:cubicBezTo>
                  <a:pt x="188741" y="1347144"/>
                  <a:pt x="377483" y="2525313"/>
                  <a:pt x="590843" y="2518279"/>
                </a:cubicBezTo>
                <a:cubicBezTo>
                  <a:pt x="804203" y="2511245"/>
                  <a:pt x="1080868" y="122082"/>
                  <a:pt x="1280160" y="126771"/>
                </a:cubicBezTo>
                <a:cubicBezTo>
                  <a:pt x="1479452" y="131460"/>
                  <a:pt x="1584960" y="2551104"/>
                  <a:pt x="1786597" y="2546415"/>
                </a:cubicBezTo>
                <a:cubicBezTo>
                  <a:pt x="1988234" y="2541726"/>
                  <a:pt x="2283656" y="93947"/>
                  <a:pt x="2489982" y="98636"/>
                </a:cubicBezTo>
                <a:cubicBezTo>
                  <a:pt x="2696308" y="103325"/>
                  <a:pt x="2801816" y="2583928"/>
                  <a:pt x="3024554" y="2574550"/>
                </a:cubicBezTo>
                <a:cubicBezTo>
                  <a:pt x="3247292" y="2565172"/>
                  <a:pt x="3570850" y="44710"/>
                  <a:pt x="3826413" y="42365"/>
                </a:cubicBezTo>
                <a:cubicBezTo>
                  <a:pt x="4081976" y="40020"/>
                  <a:pt x="4276579" y="2562826"/>
                  <a:pt x="4557933" y="2560482"/>
                </a:cubicBezTo>
                <a:cubicBezTo>
                  <a:pt x="4839287" y="2558138"/>
                  <a:pt x="5132364" y="30642"/>
                  <a:pt x="5514536" y="28298"/>
                </a:cubicBezTo>
                <a:cubicBezTo>
                  <a:pt x="5896708" y="25954"/>
                  <a:pt x="6485207" y="2534692"/>
                  <a:pt x="6850967" y="2546415"/>
                </a:cubicBezTo>
                <a:cubicBezTo>
                  <a:pt x="7216727" y="2558138"/>
                  <a:pt x="7460567" y="103325"/>
                  <a:pt x="7709096" y="98636"/>
                </a:cubicBezTo>
                <a:cubicBezTo>
                  <a:pt x="7957625" y="93947"/>
                  <a:pt x="8084234" y="2534691"/>
                  <a:pt x="8342142" y="2518279"/>
                </a:cubicBezTo>
                <a:cubicBezTo>
                  <a:pt x="8600050" y="2501867"/>
                  <a:pt x="8958776" y="-23284"/>
                  <a:pt x="9256542" y="162"/>
                </a:cubicBezTo>
                <a:cubicBezTo>
                  <a:pt x="9554308" y="23608"/>
                  <a:pt x="9861453" y="2654267"/>
                  <a:pt x="10128739" y="2658956"/>
                </a:cubicBezTo>
                <a:cubicBezTo>
                  <a:pt x="10396025" y="2663645"/>
                  <a:pt x="10630487" y="37676"/>
                  <a:pt x="10860259" y="28298"/>
                </a:cubicBezTo>
                <a:cubicBezTo>
                  <a:pt x="11090031" y="18920"/>
                  <a:pt x="11289324" y="2588617"/>
                  <a:pt x="11507373" y="2602685"/>
                </a:cubicBezTo>
                <a:cubicBezTo>
                  <a:pt x="11725422" y="2616753"/>
                  <a:pt x="12168554" y="112704"/>
                  <a:pt x="12168554" y="112704"/>
                </a:cubicBezTo>
                <a:lnTo>
                  <a:pt x="12168554" y="112704"/>
                </a:lnTo>
              </a:path>
            </a:pathLst>
          </a:custGeom>
          <a:noFill/>
          <a:ln>
            <a:gradFill>
              <a:gsLst>
                <a:gs pos="0">
                  <a:schemeClr val="bg1">
                    <a:lumMod val="50000"/>
                    <a:alpha val="10000"/>
                  </a:schemeClr>
                </a:gs>
                <a:gs pos="42000">
                  <a:schemeClr val="bg1">
                    <a:lumMod val="0"/>
                    <a:lumOff val="100000"/>
                    <a:alpha val="15000"/>
                  </a:schemeClr>
                </a:gs>
                <a:gs pos="76000">
                  <a:schemeClr val="bg1">
                    <a:lumMod val="50000"/>
                    <a:alpha val="10000"/>
                  </a:schemeClr>
                </a:gs>
                <a:gs pos="100000">
                  <a:schemeClr val="bg1">
                    <a:lumMod val="0"/>
                    <a:lumOff val="100000"/>
                    <a:alpha val="1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椭圆 10">
            <a:extLst>
              <a:ext uri="{FF2B5EF4-FFF2-40B4-BE49-F238E27FC236}">
                <a16:creationId xmlns:a16="http://schemas.microsoft.com/office/drawing/2014/main" id="{B859770C-A8C7-43B5-84F6-2DA7A986154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22949" y="155949"/>
            <a:ext cx="6546101" cy="6546101"/>
          </a:xfrm>
          <a:prstGeom prst="ellipse">
            <a:avLst/>
          </a:prstGeom>
          <a:noFill/>
          <a:ln w="76200">
            <a:gradFill>
              <a:gsLst>
                <a:gs pos="0">
                  <a:schemeClr val="bg1"/>
                </a:gs>
                <a:gs pos="56000">
                  <a:schemeClr val="bg1">
                    <a:lumMod val="0"/>
                    <a:lumOff val="100000"/>
                    <a:alpha val="10000"/>
                  </a:schemeClr>
                </a:gs>
                <a:gs pos="100000">
                  <a:schemeClr val="bg1">
                    <a:alpha val="0"/>
                    <a:lumMod val="0"/>
                  </a:schemeClr>
                </a:gs>
              </a:gsLst>
              <a:lin ang="2700000" scaled="0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11">
            <a:extLst>
              <a:ext uri="{FF2B5EF4-FFF2-40B4-BE49-F238E27FC236}">
                <a16:creationId xmlns:a16="http://schemas.microsoft.com/office/drawing/2014/main" id="{F80DA0B7-0DC0-4B9F-97DA-842DF1BDFF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253931" y="2840625"/>
            <a:ext cx="81575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KMP</a:t>
            </a:r>
          </a:p>
        </p:txBody>
      </p:sp>
      <p:cxnSp>
        <p:nvCxnSpPr>
          <p:cNvPr id="26" name="PA_直接连接符 13">
            <a:extLst>
              <a:ext uri="{FF2B5EF4-FFF2-40B4-BE49-F238E27FC236}">
                <a16:creationId xmlns:a16="http://schemas.microsoft.com/office/drawing/2014/main" id="{290DBF59-7C66-444D-A13C-AC48565EAA8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V="1">
            <a:off x="8800805" y="4962550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A_直接连接符 14">
            <a:extLst>
              <a:ext uri="{FF2B5EF4-FFF2-40B4-BE49-F238E27FC236}">
                <a16:creationId xmlns:a16="http://schemas.microsoft.com/office/drawing/2014/main" id="{13811BE8-5043-4AB3-96F8-9F1C6CAF123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261181" y="2645939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5">
            <a:extLst>
              <a:ext uri="{FF2B5EF4-FFF2-40B4-BE49-F238E27FC236}">
                <a16:creationId xmlns:a16="http://schemas.microsoft.com/office/drawing/2014/main" id="{A64CC333-8A5D-4371-BAEC-E99FCEB69CF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3713135" y="3975798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5">
            <a:extLst>
              <a:ext uri="{FF2B5EF4-FFF2-40B4-BE49-F238E27FC236}">
                <a16:creationId xmlns:a16="http://schemas.microsoft.com/office/drawing/2014/main" id="{9628120A-E85B-4DC1-9BD6-E722BDD1D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240" y="4248041"/>
            <a:ext cx="67928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 NEAUACM</a:t>
            </a: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Winter Training Day 13 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BCD248C-2B73-4E3A-82FA-50C9B058F66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092" y="-69076"/>
            <a:ext cx="3722371" cy="189596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233DC2E-AAC4-4A5A-A3FA-C534A07F56F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08" y="407273"/>
            <a:ext cx="2276232" cy="22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  <a:solidFill>
            <a:schemeClr val="accent2"/>
          </a:solidFill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Kmp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思想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19986" cy="655104"/>
            <a:chOff x="2584817" y="2976295"/>
            <a:chExt cx="7019986" cy="65510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" action="ppaction://noaction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0512" y="2976295"/>
              <a:ext cx="5984291" cy="655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Next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数组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5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字符出匹配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" action="ppaction://noaction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匹配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96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51584" y="2604447"/>
            <a:ext cx="1023941" cy="986061"/>
            <a:chOff x="0" y="0"/>
            <a:chExt cx="312738" cy="301626"/>
          </a:xfrm>
        </p:grpSpPr>
        <p:sp>
          <p:nvSpPr>
            <p:cNvPr id="4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368344676 h 62"/>
                <a:gd name="T2" fmla="*/ 0 w 57"/>
                <a:gd name="T3" fmla="*/ 835857335 h 62"/>
                <a:gd name="T4" fmla="*/ 28274276 w 57"/>
                <a:gd name="T5" fmla="*/ 878359512 h 62"/>
                <a:gd name="T6" fmla="*/ 56548553 w 57"/>
                <a:gd name="T7" fmla="*/ 878359512 h 62"/>
                <a:gd name="T8" fmla="*/ 268598107 w 57"/>
                <a:gd name="T9" fmla="*/ 878359512 h 62"/>
                <a:gd name="T10" fmla="*/ 296868624 w 57"/>
                <a:gd name="T11" fmla="*/ 878359512 h 62"/>
                <a:gd name="T12" fmla="*/ 296868624 w 57"/>
                <a:gd name="T13" fmla="*/ 864192120 h 62"/>
                <a:gd name="T14" fmla="*/ 296868624 w 57"/>
                <a:gd name="T15" fmla="*/ 637517605 h 62"/>
                <a:gd name="T16" fmla="*/ 508921937 w 57"/>
                <a:gd name="T17" fmla="*/ 637517605 h 62"/>
                <a:gd name="T18" fmla="*/ 508921937 w 57"/>
                <a:gd name="T19" fmla="*/ 864192120 h 62"/>
                <a:gd name="T20" fmla="*/ 523055316 w 57"/>
                <a:gd name="T21" fmla="*/ 878359512 h 62"/>
                <a:gd name="T22" fmla="*/ 537192454 w 57"/>
                <a:gd name="T23" fmla="*/ 878359512 h 62"/>
                <a:gd name="T24" fmla="*/ 749242008 w 57"/>
                <a:gd name="T25" fmla="*/ 878359512 h 62"/>
                <a:gd name="T26" fmla="*/ 791653423 w 57"/>
                <a:gd name="T27" fmla="*/ 878359512 h 62"/>
                <a:gd name="T28" fmla="*/ 805790561 w 57"/>
                <a:gd name="T29" fmla="*/ 835857335 h 62"/>
                <a:gd name="T30" fmla="*/ 805790561 w 57"/>
                <a:gd name="T31" fmla="*/ 368344676 h 62"/>
                <a:gd name="T32" fmla="*/ 409961970 w 57"/>
                <a:gd name="T33" fmla="*/ 0 h 62"/>
                <a:gd name="T34" fmla="*/ 0 w 57"/>
                <a:gd name="T35" fmla="*/ 36834467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1149979073 w 83"/>
                <a:gd name="T1" fmla="*/ 498702669 h 45"/>
                <a:gd name="T2" fmla="*/ 965414670 w 83"/>
                <a:gd name="T3" fmla="*/ 327718573 h 45"/>
                <a:gd name="T4" fmla="*/ 965414670 w 83"/>
                <a:gd name="T5" fmla="*/ 56994699 h 45"/>
                <a:gd name="T6" fmla="*/ 937019567 w 83"/>
                <a:gd name="T7" fmla="*/ 28495462 h 45"/>
                <a:gd name="T8" fmla="*/ 866035577 w 83"/>
                <a:gd name="T9" fmla="*/ 28495462 h 45"/>
                <a:gd name="T10" fmla="*/ 837640474 w 83"/>
                <a:gd name="T11" fmla="*/ 56994699 h 45"/>
                <a:gd name="T12" fmla="*/ 837640474 w 83"/>
                <a:gd name="T13" fmla="*/ 213729176 h 45"/>
                <a:gd name="T14" fmla="*/ 638878519 w 83"/>
                <a:gd name="T15" fmla="*/ 28495462 h 45"/>
                <a:gd name="T16" fmla="*/ 539495658 w 83"/>
                <a:gd name="T17" fmla="*/ 28495462 h 45"/>
                <a:gd name="T18" fmla="*/ 28395103 w 83"/>
                <a:gd name="T19" fmla="*/ 498702669 h 45"/>
                <a:gd name="T20" fmla="*/ 28395103 w 83"/>
                <a:gd name="T21" fmla="*/ 612692066 h 45"/>
                <a:gd name="T22" fmla="*/ 85185310 w 83"/>
                <a:gd name="T23" fmla="*/ 626937910 h 45"/>
                <a:gd name="T24" fmla="*/ 141971748 w 83"/>
                <a:gd name="T25" fmla="*/ 612692066 h 45"/>
                <a:gd name="T26" fmla="*/ 596285864 w 83"/>
                <a:gd name="T27" fmla="*/ 185233714 h 45"/>
                <a:gd name="T28" fmla="*/ 1050599980 w 83"/>
                <a:gd name="T29" fmla="*/ 612692066 h 45"/>
                <a:gd name="T30" fmla="*/ 1149979073 w 83"/>
                <a:gd name="T31" fmla="*/ 612692066 h 45"/>
                <a:gd name="T32" fmla="*/ 1149979073 w 83"/>
                <a:gd name="T33" fmla="*/ 498702669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18"/>
          <p:cNvSpPr>
            <a:spLocks noChangeArrowheads="1"/>
          </p:cNvSpPr>
          <p:nvPr/>
        </p:nvSpPr>
        <p:spPr bwMode="auto">
          <a:xfrm>
            <a:off x="2265704" y="3629001"/>
            <a:ext cx="1231080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67" dirty="0">
                <a:solidFill>
                  <a:srgbClr val="FDFDFD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03</a:t>
            </a:r>
            <a:endParaRPr lang="zh-CN" altLang="en-US" sz="1867" dirty="0">
              <a:solidFill>
                <a:srgbClr val="FDFDFD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5404975" y="2735155"/>
            <a:ext cx="4342340" cy="93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5467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</a:t>
            </a:r>
            <a:r>
              <a:rPr lang="zh-CN" altLang="en-US" sz="5467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</a:t>
            </a:r>
          </a:p>
        </p:txBody>
      </p:sp>
      <p:sp>
        <p:nvSpPr>
          <p:cNvPr id="9" name="直接连接符 4"/>
          <p:cNvSpPr>
            <a:spLocks noChangeShapeType="1"/>
          </p:cNvSpPr>
          <p:nvPr/>
        </p:nvSpPr>
        <p:spPr bwMode="auto">
          <a:xfrm>
            <a:off x="6052222" y="3726776"/>
            <a:ext cx="3047845" cy="0"/>
          </a:xfrm>
          <a:prstGeom prst="line">
            <a:avLst/>
          </a:prstGeom>
          <a:noFill/>
          <a:ln w="190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00189" y="2272527"/>
            <a:ext cx="2102296" cy="2104693"/>
            <a:chOff x="11799888" y="1800225"/>
            <a:chExt cx="2782888" cy="2786063"/>
          </a:xfrm>
        </p:grpSpPr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12085638" y="2411413"/>
              <a:ext cx="344488" cy="1211263"/>
            </a:xfrm>
            <a:custGeom>
              <a:avLst/>
              <a:gdLst>
                <a:gd name="T0" fmla="*/ 86 w 92"/>
                <a:gd name="T1" fmla="*/ 0 h 323"/>
                <a:gd name="T2" fmla="*/ 23 w 92"/>
                <a:gd name="T3" fmla="*/ 93 h 323"/>
                <a:gd name="T4" fmla="*/ 0 w 92"/>
                <a:gd name="T5" fmla="*/ 208 h 323"/>
                <a:gd name="T6" fmla="*/ 23 w 92"/>
                <a:gd name="T7" fmla="*/ 323 h 323"/>
                <a:gd name="T8" fmla="*/ 31 w 92"/>
                <a:gd name="T9" fmla="*/ 320 h 323"/>
                <a:gd name="T10" fmla="*/ 8 w 92"/>
                <a:gd name="T11" fmla="*/ 208 h 323"/>
                <a:gd name="T12" fmla="*/ 31 w 92"/>
                <a:gd name="T13" fmla="*/ 97 h 323"/>
                <a:gd name="T14" fmla="*/ 92 w 92"/>
                <a:gd name="T15" fmla="*/ 6 h 323"/>
                <a:gd name="T16" fmla="*/ 86 w 92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3">
                  <a:moveTo>
                    <a:pt x="86" y="0"/>
                  </a:moveTo>
                  <a:cubicBezTo>
                    <a:pt x="59" y="27"/>
                    <a:pt x="38" y="58"/>
                    <a:pt x="23" y="93"/>
                  </a:cubicBezTo>
                  <a:cubicBezTo>
                    <a:pt x="8" y="130"/>
                    <a:pt x="0" y="168"/>
                    <a:pt x="0" y="208"/>
                  </a:cubicBezTo>
                  <a:cubicBezTo>
                    <a:pt x="0" y="248"/>
                    <a:pt x="8" y="287"/>
                    <a:pt x="23" y="323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16" y="285"/>
                    <a:pt x="8" y="247"/>
                    <a:pt x="8" y="208"/>
                  </a:cubicBezTo>
                  <a:cubicBezTo>
                    <a:pt x="8" y="170"/>
                    <a:pt x="16" y="132"/>
                    <a:pt x="31" y="97"/>
                  </a:cubicBezTo>
                  <a:cubicBezTo>
                    <a:pt x="45" y="63"/>
                    <a:pt x="66" y="32"/>
                    <a:pt x="92" y="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12407901" y="3952875"/>
              <a:ext cx="1214438" cy="344488"/>
            </a:xfrm>
            <a:custGeom>
              <a:avLst/>
              <a:gdLst>
                <a:gd name="T0" fmla="*/ 209 w 324"/>
                <a:gd name="T1" fmla="*/ 84 h 92"/>
                <a:gd name="T2" fmla="*/ 97 w 324"/>
                <a:gd name="T3" fmla="*/ 62 h 92"/>
                <a:gd name="T4" fmla="*/ 6 w 324"/>
                <a:gd name="T5" fmla="*/ 0 h 92"/>
                <a:gd name="T6" fmla="*/ 0 w 324"/>
                <a:gd name="T7" fmla="*/ 6 h 92"/>
                <a:gd name="T8" fmla="*/ 94 w 324"/>
                <a:gd name="T9" fmla="*/ 69 h 92"/>
                <a:gd name="T10" fmla="*/ 209 w 324"/>
                <a:gd name="T11" fmla="*/ 92 h 92"/>
                <a:gd name="T12" fmla="*/ 324 w 324"/>
                <a:gd name="T13" fmla="*/ 69 h 92"/>
                <a:gd name="T14" fmla="*/ 321 w 324"/>
                <a:gd name="T15" fmla="*/ 62 h 92"/>
                <a:gd name="T16" fmla="*/ 209 w 324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92">
                  <a:moveTo>
                    <a:pt x="209" y="84"/>
                  </a:moveTo>
                  <a:cubicBezTo>
                    <a:pt x="170" y="84"/>
                    <a:pt x="133" y="77"/>
                    <a:pt x="97" y="62"/>
                  </a:cubicBezTo>
                  <a:cubicBezTo>
                    <a:pt x="63" y="47"/>
                    <a:pt x="33" y="26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8" y="33"/>
                    <a:pt x="59" y="54"/>
                    <a:pt x="94" y="69"/>
                  </a:cubicBezTo>
                  <a:cubicBezTo>
                    <a:pt x="131" y="85"/>
                    <a:pt x="169" y="92"/>
                    <a:pt x="209" y="92"/>
                  </a:cubicBezTo>
                  <a:cubicBezTo>
                    <a:pt x="249" y="92"/>
                    <a:pt x="288" y="85"/>
                    <a:pt x="324" y="69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85" y="77"/>
                    <a:pt x="248" y="84"/>
                    <a:pt x="209" y="84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12760326" y="2085975"/>
              <a:ext cx="1536700" cy="1889125"/>
            </a:xfrm>
            <a:custGeom>
              <a:avLst/>
              <a:gdLst>
                <a:gd name="T0" fmla="*/ 387 w 410"/>
                <a:gd name="T1" fmla="*/ 180 h 504"/>
                <a:gd name="T2" fmla="*/ 324 w 410"/>
                <a:gd name="T3" fmla="*/ 87 h 504"/>
                <a:gd name="T4" fmla="*/ 230 w 410"/>
                <a:gd name="T5" fmla="*/ 23 h 504"/>
                <a:gd name="T6" fmla="*/ 115 w 410"/>
                <a:gd name="T7" fmla="*/ 0 h 504"/>
                <a:gd name="T8" fmla="*/ 0 w 410"/>
                <a:gd name="T9" fmla="*/ 23 h 504"/>
                <a:gd name="T10" fmla="*/ 3 w 410"/>
                <a:gd name="T11" fmla="*/ 31 h 504"/>
                <a:gd name="T12" fmla="*/ 115 w 410"/>
                <a:gd name="T13" fmla="*/ 9 h 504"/>
                <a:gd name="T14" fmla="*/ 227 w 410"/>
                <a:gd name="T15" fmla="*/ 31 h 504"/>
                <a:gd name="T16" fmla="*/ 318 w 410"/>
                <a:gd name="T17" fmla="*/ 93 h 504"/>
                <a:gd name="T18" fmla="*/ 379 w 410"/>
                <a:gd name="T19" fmla="*/ 184 h 504"/>
                <a:gd name="T20" fmla="*/ 402 w 410"/>
                <a:gd name="T21" fmla="*/ 295 h 504"/>
                <a:gd name="T22" fmla="*/ 379 w 410"/>
                <a:gd name="T23" fmla="*/ 407 h 504"/>
                <a:gd name="T24" fmla="*/ 318 w 410"/>
                <a:gd name="T25" fmla="*/ 498 h 504"/>
                <a:gd name="T26" fmla="*/ 324 w 410"/>
                <a:gd name="T27" fmla="*/ 504 h 504"/>
                <a:gd name="T28" fmla="*/ 387 w 410"/>
                <a:gd name="T29" fmla="*/ 410 h 504"/>
                <a:gd name="T30" fmla="*/ 410 w 410"/>
                <a:gd name="T31" fmla="*/ 295 h 504"/>
                <a:gd name="T32" fmla="*/ 387 w 410"/>
                <a:gd name="T33" fmla="*/ 1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504">
                  <a:moveTo>
                    <a:pt x="387" y="180"/>
                  </a:moveTo>
                  <a:cubicBezTo>
                    <a:pt x="372" y="145"/>
                    <a:pt x="351" y="114"/>
                    <a:pt x="324" y="87"/>
                  </a:cubicBezTo>
                  <a:cubicBezTo>
                    <a:pt x="297" y="60"/>
                    <a:pt x="265" y="38"/>
                    <a:pt x="230" y="23"/>
                  </a:cubicBezTo>
                  <a:cubicBezTo>
                    <a:pt x="194" y="8"/>
                    <a:pt x="155" y="0"/>
                    <a:pt x="115" y="0"/>
                  </a:cubicBezTo>
                  <a:cubicBezTo>
                    <a:pt x="75" y="0"/>
                    <a:pt x="37" y="8"/>
                    <a:pt x="0" y="2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9" y="16"/>
                    <a:pt x="76" y="9"/>
                    <a:pt x="115" y="9"/>
                  </a:cubicBezTo>
                  <a:cubicBezTo>
                    <a:pt x="154" y="9"/>
                    <a:pt x="191" y="16"/>
                    <a:pt x="227" y="31"/>
                  </a:cubicBezTo>
                  <a:cubicBezTo>
                    <a:pt x="261" y="46"/>
                    <a:pt x="292" y="66"/>
                    <a:pt x="318" y="93"/>
                  </a:cubicBezTo>
                  <a:cubicBezTo>
                    <a:pt x="344" y="119"/>
                    <a:pt x="365" y="150"/>
                    <a:pt x="379" y="184"/>
                  </a:cubicBezTo>
                  <a:cubicBezTo>
                    <a:pt x="394" y="219"/>
                    <a:pt x="402" y="257"/>
                    <a:pt x="402" y="295"/>
                  </a:cubicBezTo>
                  <a:cubicBezTo>
                    <a:pt x="402" y="334"/>
                    <a:pt x="394" y="372"/>
                    <a:pt x="379" y="407"/>
                  </a:cubicBezTo>
                  <a:cubicBezTo>
                    <a:pt x="365" y="441"/>
                    <a:pt x="344" y="472"/>
                    <a:pt x="318" y="49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351" y="477"/>
                    <a:pt x="372" y="445"/>
                    <a:pt x="387" y="410"/>
                  </a:cubicBezTo>
                  <a:cubicBezTo>
                    <a:pt x="402" y="374"/>
                    <a:pt x="410" y="335"/>
                    <a:pt x="410" y="295"/>
                  </a:cubicBezTo>
                  <a:cubicBezTo>
                    <a:pt x="410" y="255"/>
                    <a:pt x="402" y="217"/>
                    <a:pt x="387" y="18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0"/>
            <p:cNvSpPr>
              <a:spLocks noEditPoints="1"/>
            </p:cNvSpPr>
            <p:nvPr/>
          </p:nvSpPr>
          <p:spPr bwMode="auto">
            <a:xfrm>
              <a:off x="11799888" y="1800225"/>
              <a:ext cx="2782888" cy="2786063"/>
            </a:xfrm>
            <a:custGeom>
              <a:avLst/>
              <a:gdLst>
                <a:gd name="T0" fmla="*/ 371 w 742"/>
                <a:gd name="T1" fmla="*/ 0 h 743"/>
                <a:gd name="T2" fmla="*/ 0 w 742"/>
                <a:gd name="T3" fmla="*/ 371 h 743"/>
                <a:gd name="T4" fmla="*/ 371 w 742"/>
                <a:gd name="T5" fmla="*/ 743 h 743"/>
                <a:gd name="T6" fmla="*/ 742 w 742"/>
                <a:gd name="T7" fmla="*/ 371 h 743"/>
                <a:gd name="T8" fmla="*/ 371 w 742"/>
                <a:gd name="T9" fmla="*/ 0 h 743"/>
                <a:gd name="T10" fmla="*/ 371 w 742"/>
                <a:gd name="T11" fmla="*/ 705 h 743"/>
                <a:gd name="T12" fmla="*/ 37 w 742"/>
                <a:gd name="T13" fmla="*/ 371 h 743"/>
                <a:gd name="T14" fmla="*/ 371 w 742"/>
                <a:gd name="T15" fmla="*/ 37 h 743"/>
                <a:gd name="T16" fmla="*/ 705 w 742"/>
                <a:gd name="T17" fmla="*/ 371 h 743"/>
                <a:gd name="T18" fmla="*/ 371 w 742"/>
                <a:gd name="T19" fmla="*/ 70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743">
                  <a:moveTo>
                    <a:pt x="371" y="0"/>
                  </a:moveTo>
                  <a:cubicBezTo>
                    <a:pt x="166" y="0"/>
                    <a:pt x="0" y="167"/>
                    <a:pt x="0" y="371"/>
                  </a:cubicBezTo>
                  <a:cubicBezTo>
                    <a:pt x="0" y="576"/>
                    <a:pt x="166" y="743"/>
                    <a:pt x="371" y="743"/>
                  </a:cubicBezTo>
                  <a:cubicBezTo>
                    <a:pt x="576" y="743"/>
                    <a:pt x="742" y="576"/>
                    <a:pt x="742" y="371"/>
                  </a:cubicBezTo>
                  <a:cubicBezTo>
                    <a:pt x="742" y="167"/>
                    <a:pt x="576" y="0"/>
                    <a:pt x="371" y="0"/>
                  </a:cubicBezTo>
                  <a:close/>
                  <a:moveTo>
                    <a:pt x="371" y="705"/>
                  </a:moveTo>
                  <a:cubicBezTo>
                    <a:pt x="187" y="705"/>
                    <a:pt x="37" y="555"/>
                    <a:pt x="37" y="371"/>
                  </a:cubicBezTo>
                  <a:cubicBezTo>
                    <a:pt x="37" y="187"/>
                    <a:pt x="187" y="37"/>
                    <a:pt x="371" y="37"/>
                  </a:cubicBezTo>
                  <a:cubicBezTo>
                    <a:pt x="555" y="37"/>
                    <a:pt x="705" y="187"/>
                    <a:pt x="705" y="371"/>
                  </a:cubicBezTo>
                  <a:cubicBezTo>
                    <a:pt x="705" y="555"/>
                    <a:pt x="555" y="705"/>
                    <a:pt x="371" y="70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04253" y="1533888"/>
            <a:ext cx="3275171" cy="3571387"/>
            <a:chOff x="11166476" y="825500"/>
            <a:chExt cx="4335463" cy="4727576"/>
          </a:xfrm>
        </p:grpSpPr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11166476" y="3963988"/>
              <a:ext cx="2860675" cy="1589088"/>
            </a:xfrm>
            <a:custGeom>
              <a:avLst/>
              <a:gdLst>
                <a:gd name="T0" fmla="*/ 540 w 763"/>
                <a:gd name="T1" fmla="*/ 416 h 424"/>
                <a:gd name="T2" fmla="*/ 493 w 763"/>
                <a:gd name="T3" fmla="*/ 393 h 424"/>
                <a:gd name="T4" fmla="*/ 487 w 763"/>
                <a:gd name="T5" fmla="*/ 414 h 424"/>
                <a:gd name="T6" fmla="*/ 481 w 763"/>
                <a:gd name="T7" fmla="*/ 392 h 424"/>
                <a:gd name="T8" fmla="*/ 475 w 763"/>
                <a:gd name="T9" fmla="*/ 413 h 424"/>
                <a:gd name="T10" fmla="*/ 469 w 763"/>
                <a:gd name="T11" fmla="*/ 391 h 424"/>
                <a:gd name="T12" fmla="*/ 462 w 763"/>
                <a:gd name="T13" fmla="*/ 411 h 424"/>
                <a:gd name="T14" fmla="*/ 457 w 763"/>
                <a:gd name="T15" fmla="*/ 389 h 424"/>
                <a:gd name="T16" fmla="*/ 450 w 763"/>
                <a:gd name="T17" fmla="*/ 410 h 424"/>
                <a:gd name="T18" fmla="*/ 445 w 763"/>
                <a:gd name="T19" fmla="*/ 387 h 424"/>
                <a:gd name="T20" fmla="*/ 437 w 763"/>
                <a:gd name="T21" fmla="*/ 408 h 424"/>
                <a:gd name="T22" fmla="*/ 433 w 763"/>
                <a:gd name="T23" fmla="*/ 385 h 424"/>
                <a:gd name="T24" fmla="*/ 425 w 763"/>
                <a:gd name="T25" fmla="*/ 405 h 424"/>
                <a:gd name="T26" fmla="*/ 421 w 763"/>
                <a:gd name="T27" fmla="*/ 383 h 424"/>
                <a:gd name="T28" fmla="*/ 412 w 763"/>
                <a:gd name="T29" fmla="*/ 403 h 424"/>
                <a:gd name="T30" fmla="*/ 409 w 763"/>
                <a:gd name="T31" fmla="*/ 380 h 424"/>
                <a:gd name="T32" fmla="*/ 400 w 763"/>
                <a:gd name="T33" fmla="*/ 400 h 424"/>
                <a:gd name="T34" fmla="*/ 397 w 763"/>
                <a:gd name="T35" fmla="*/ 378 h 424"/>
                <a:gd name="T36" fmla="*/ 388 w 763"/>
                <a:gd name="T37" fmla="*/ 397 h 424"/>
                <a:gd name="T38" fmla="*/ 385 w 763"/>
                <a:gd name="T39" fmla="*/ 375 h 424"/>
                <a:gd name="T40" fmla="*/ 375 w 763"/>
                <a:gd name="T41" fmla="*/ 394 h 424"/>
                <a:gd name="T42" fmla="*/ 373 w 763"/>
                <a:gd name="T43" fmla="*/ 371 h 424"/>
                <a:gd name="T44" fmla="*/ 363 w 763"/>
                <a:gd name="T45" fmla="*/ 391 h 424"/>
                <a:gd name="T46" fmla="*/ 361 w 763"/>
                <a:gd name="T47" fmla="*/ 368 h 424"/>
                <a:gd name="T48" fmla="*/ 351 w 763"/>
                <a:gd name="T49" fmla="*/ 387 h 424"/>
                <a:gd name="T50" fmla="*/ 350 w 763"/>
                <a:gd name="T51" fmla="*/ 364 h 424"/>
                <a:gd name="T52" fmla="*/ 339 w 763"/>
                <a:gd name="T53" fmla="*/ 383 h 424"/>
                <a:gd name="T54" fmla="*/ 338 w 763"/>
                <a:gd name="T55" fmla="*/ 360 h 424"/>
                <a:gd name="T56" fmla="*/ 327 w 763"/>
                <a:gd name="T57" fmla="*/ 379 h 424"/>
                <a:gd name="T58" fmla="*/ 327 w 763"/>
                <a:gd name="T59" fmla="*/ 356 h 424"/>
                <a:gd name="T60" fmla="*/ 315 w 763"/>
                <a:gd name="T61" fmla="*/ 375 h 424"/>
                <a:gd name="T62" fmla="*/ 316 w 763"/>
                <a:gd name="T63" fmla="*/ 351 h 424"/>
                <a:gd name="T64" fmla="*/ 304 w 763"/>
                <a:gd name="T65" fmla="*/ 370 h 424"/>
                <a:gd name="T66" fmla="*/ 304 w 763"/>
                <a:gd name="T67" fmla="*/ 347 h 424"/>
                <a:gd name="T68" fmla="*/ 292 w 763"/>
                <a:gd name="T69" fmla="*/ 365 h 424"/>
                <a:gd name="T70" fmla="*/ 293 w 763"/>
                <a:gd name="T71" fmla="*/ 342 h 424"/>
                <a:gd name="T72" fmla="*/ 280 w 763"/>
                <a:gd name="T73" fmla="*/ 360 h 424"/>
                <a:gd name="T74" fmla="*/ 282 w 763"/>
                <a:gd name="T75" fmla="*/ 337 h 424"/>
                <a:gd name="T76" fmla="*/ 269 w 763"/>
                <a:gd name="T77" fmla="*/ 355 h 424"/>
                <a:gd name="T78" fmla="*/ 271 w 763"/>
                <a:gd name="T79" fmla="*/ 331 h 424"/>
                <a:gd name="T80" fmla="*/ 258 w 763"/>
                <a:gd name="T81" fmla="*/ 349 h 424"/>
                <a:gd name="T82" fmla="*/ 260 w 763"/>
                <a:gd name="T83" fmla="*/ 326 h 424"/>
                <a:gd name="T84" fmla="*/ 246 w 763"/>
                <a:gd name="T85" fmla="*/ 343 h 424"/>
                <a:gd name="T86" fmla="*/ 250 w 763"/>
                <a:gd name="T87" fmla="*/ 320 h 424"/>
                <a:gd name="T88" fmla="*/ 235 w 763"/>
                <a:gd name="T89" fmla="*/ 337 h 424"/>
                <a:gd name="T90" fmla="*/ 239 w 763"/>
                <a:gd name="T91" fmla="*/ 314 h 424"/>
                <a:gd name="T92" fmla="*/ 224 w 763"/>
                <a:gd name="T93" fmla="*/ 331 h 424"/>
                <a:gd name="T94" fmla="*/ 228 w 763"/>
                <a:gd name="T95" fmla="*/ 308 h 424"/>
                <a:gd name="T96" fmla="*/ 214 w 763"/>
                <a:gd name="T97" fmla="*/ 324 h 424"/>
                <a:gd name="T98" fmla="*/ 218 w 763"/>
                <a:gd name="T99" fmla="*/ 301 h 424"/>
                <a:gd name="T100" fmla="*/ 203 w 763"/>
                <a:gd name="T101" fmla="*/ 317 h 424"/>
                <a:gd name="T102" fmla="*/ 208 w 763"/>
                <a:gd name="T103" fmla="*/ 295 h 424"/>
                <a:gd name="T104" fmla="*/ 192 w 763"/>
                <a:gd name="T105" fmla="*/ 310 h 424"/>
                <a:gd name="T106" fmla="*/ 198 w 763"/>
                <a:gd name="T107" fmla="*/ 288 h 424"/>
                <a:gd name="T108" fmla="*/ 182 w 763"/>
                <a:gd name="T109" fmla="*/ 303 h 424"/>
                <a:gd name="T110" fmla="*/ 188 w 763"/>
                <a:gd name="T111" fmla="*/ 281 h 424"/>
                <a:gd name="T112" fmla="*/ 172 w 763"/>
                <a:gd name="T113" fmla="*/ 296 h 424"/>
                <a:gd name="T114" fmla="*/ 25 w 763"/>
                <a:gd name="T115" fmla="*/ 1 h 424"/>
                <a:gd name="T116" fmla="*/ 0 w 763"/>
                <a:gd name="T117" fmla="*/ 119 h 424"/>
                <a:gd name="T118" fmla="*/ 226 w 763"/>
                <a:gd name="T119" fmla="*/ 341 h 424"/>
                <a:gd name="T120" fmla="*/ 663 w 763"/>
                <a:gd name="T121" fmla="*/ 412 h 424"/>
                <a:gd name="T122" fmla="*/ 763 w 763"/>
                <a:gd name="T123" fmla="*/ 311 h 424"/>
                <a:gd name="T124" fmla="*/ 660 w 763"/>
                <a:gd name="T125" fmla="*/ 40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424">
                  <a:moveTo>
                    <a:pt x="660" y="405"/>
                  </a:moveTo>
                  <a:cubicBezTo>
                    <a:pt x="621" y="412"/>
                    <a:pt x="581" y="416"/>
                    <a:pt x="540" y="416"/>
                  </a:cubicBezTo>
                  <a:cubicBezTo>
                    <a:pt x="524" y="416"/>
                    <a:pt x="507" y="415"/>
                    <a:pt x="491" y="414"/>
                  </a:cubicBezTo>
                  <a:cubicBezTo>
                    <a:pt x="493" y="393"/>
                    <a:pt x="493" y="393"/>
                    <a:pt x="493" y="393"/>
                  </a:cubicBezTo>
                  <a:cubicBezTo>
                    <a:pt x="489" y="393"/>
                    <a:pt x="489" y="393"/>
                    <a:pt x="489" y="393"/>
                  </a:cubicBezTo>
                  <a:cubicBezTo>
                    <a:pt x="487" y="414"/>
                    <a:pt x="487" y="414"/>
                    <a:pt x="487" y="414"/>
                  </a:cubicBezTo>
                  <a:cubicBezTo>
                    <a:pt x="484" y="414"/>
                    <a:pt x="482" y="413"/>
                    <a:pt x="479" y="413"/>
                  </a:cubicBezTo>
                  <a:cubicBezTo>
                    <a:pt x="481" y="392"/>
                    <a:pt x="481" y="392"/>
                    <a:pt x="481" y="392"/>
                  </a:cubicBezTo>
                  <a:cubicBezTo>
                    <a:pt x="477" y="392"/>
                    <a:pt x="477" y="392"/>
                    <a:pt x="477" y="392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2" y="412"/>
                    <a:pt x="469" y="412"/>
                    <a:pt x="466" y="412"/>
                  </a:cubicBezTo>
                  <a:cubicBezTo>
                    <a:pt x="469" y="391"/>
                    <a:pt x="469" y="391"/>
                    <a:pt x="469" y="391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2" y="411"/>
                    <a:pt x="462" y="411"/>
                    <a:pt x="462" y="411"/>
                  </a:cubicBezTo>
                  <a:cubicBezTo>
                    <a:pt x="459" y="411"/>
                    <a:pt x="456" y="411"/>
                    <a:pt x="454" y="410"/>
                  </a:cubicBezTo>
                  <a:cubicBezTo>
                    <a:pt x="457" y="389"/>
                    <a:pt x="457" y="389"/>
                    <a:pt x="457" y="389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50" y="410"/>
                    <a:pt x="450" y="410"/>
                    <a:pt x="450" y="410"/>
                  </a:cubicBezTo>
                  <a:cubicBezTo>
                    <a:pt x="447" y="409"/>
                    <a:pt x="444" y="409"/>
                    <a:pt x="441" y="40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37" y="408"/>
                    <a:pt x="437" y="408"/>
                    <a:pt x="437" y="408"/>
                  </a:cubicBezTo>
                  <a:cubicBezTo>
                    <a:pt x="434" y="407"/>
                    <a:pt x="431" y="407"/>
                    <a:pt x="429" y="406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28" y="385"/>
                    <a:pt x="428" y="385"/>
                    <a:pt x="428" y="385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22" y="405"/>
                    <a:pt x="419" y="404"/>
                    <a:pt x="416" y="404"/>
                  </a:cubicBezTo>
                  <a:cubicBezTo>
                    <a:pt x="421" y="383"/>
                    <a:pt x="421" y="383"/>
                    <a:pt x="421" y="383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12" y="403"/>
                    <a:pt x="412" y="403"/>
                    <a:pt x="412" y="403"/>
                  </a:cubicBezTo>
                  <a:cubicBezTo>
                    <a:pt x="409" y="402"/>
                    <a:pt x="407" y="402"/>
                    <a:pt x="404" y="401"/>
                  </a:cubicBezTo>
                  <a:cubicBezTo>
                    <a:pt x="409" y="380"/>
                    <a:pt x="409" y="380"/>
                    <a:pt x="409" y="380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0" y="400"/>
                    <a:pt x="400" y="400"/>
                    <a:pt x="400" y="400"/>
                  </a:cubicBezTo>
                  <a:cubicBezTo>
                    <a:pt x="397" y="400"/>
                    <a:pt x="394" y="399"/>
                    <a:pt x="392" y="398"/>
                  </a:cubicBezTo>
                  <a:cubicBezTo>
                    <a:pt x="397" y="378"/>
                    <a:pt x="397" y="378"/>
                    <a:pt x="397" y="378"/>
                  </a:cubicBezTo>
                  <a:cubicBezTo>
                    <a:pt x="393" y="377"/>
                    <a:pt x="393" y="377"/>
                    <a:pt x="393" y="377"/>
                  </a:cubicBezTo>
                  <a:cubicBezTo>
                    <a:pt x="388" y="397"/>
                    <a:pt x="388" y="397"/>
                    <a:pt x="388" y="397"/>
                  </a:cubicBezTo>
                  <a:cubicBezTo>
                    <a:pt x="385" y="397"/>
                    <a:pt x="382" y="396"/>
                    <a:pt x="379" y="395"/>
                  </a:cubicBezTo>
                  <a:cubicBezTo>
                    <a:pt x="385" y="375"/>
                    <a:pt x="385" y="375"/>
                    <a:pt x="385" y="375"/>
                  </a:cubicBezTo>
                  <a:cubicBezTo>
                    <a:pt x="381" y="374"/>
                    <a:pt x="381" y="374"/>
                    <a:pt x="381" y="374"/>
                  </a:cubicBezTo>
                  <a:cubicBezTo>
                    <a:pt x="375" y="394"/>
                    <a:pt x="375" y="394"/>
                    <a:pt x="375" y="394"/>
                  </a:cubicBezTo>
                  <a:cubicBezTo>
                    <a:pt x="373" y="394"/>
                    <a:pt x="370" y="393"/>
                    <a:pt x="367" y="392"/>
                  </a:cubicBezTo>
                  <a:cubicBezTo>
                    <a:pt x="373" y="371"/>
                    <a:pt x="373" y="371"/>
                    <a:pt x="373" y="371"/>
                  </a:cubicBezTo>
                  <a:cubicBezTo>
                    <a:pt x="369" y="370"/>
                    <a:pt x="369" y="370"/>
                    <a:pt x="369" y="370"/>
                  </a:cubicBezTo>
                  <a:cubicBezTo>
                    <a:pt x="363" y="391"/>
                    <a:pt x="363" y="391"/>
                    <a:pt x="363" y="391"/>
                  </a:cubicBezTo>
                  <a:cubicBezTo>
                    <a:pt x="360" y="390"/>
                    <a:pt x="358" y="389"/>
                    <a:pt x="355" y="388"/>
                  </a:cubicBezTo>
                  <a:cubicBezTo>
                    <a:pt x="361" y="368"/>
                    <a:pt x="361" y="368"/>
                    <a:pt x="361" y="368"/>
                  </a:cubicBezTo>
                  <a:cubicBezTo>
                    <a:pt x="358" y="367"/>
                    <a:pt x="358" y="367"/>
                    <a:pt x="358" y="367"/>
                  </a:cubicBezTo>
                  <a:cubicBezTo>
                    <a:pt x="351" y="387"/>
                    <a:pt x="351" y="387"/>
                    <a:pt x="351" y="387"/>
                  </a:cubicBezTo>
                  <a:cubicBezTo>
                    <a:pt x="348" y="386"/>
                    <a:pt x="346" y="385"/>
                    <a:pt x="343" y="385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36" y="382"/>
                    <a:pt x="334" y="381"/>
                    <a:pt x="331" y="380"/>
                  </a:cubicBezTo>
                  <a:cubicBezTo>
                    <a:pt x="338" y="360"/>
                    <a:pt x="338" y="360"/>
                    <a:pt x="338" y="360"/>
                  </a:cubicBezTo>
                  <a:cubicBezTo>
                    <a:pt x="334" y="359"/>
                    <a:pt x="334" y="359"/>
                    <a:pt x="334" y="359"/>
                  </a:cubicBezTo>
                  <a:cubicBezTo>
                    <a:pt x="327" y="379"/>
                    <a:pt x="327" y="379"/>
                    <a:pt x="327" y="379"/>
                  </a:cubicBezTo>
                  <a:cubicBezTo>
                    <a:pt x="324" y="378"/>
                    <a:pt x="322" y="377"/>
                    <a:pt x="319" y="376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3" y="354"/>
                    <a:pt x="323" y="354"/>
                    <a:pt x="323" y="354"/>
                  </a:cubicBezTo>
                  <a:cubicBezTo>
                    <a:pt x="315" y="375"/>
                    <a:pt x="315" y="375"/>
                    <a:pt x="315" y="375"/>
                  </a:cubicBezTo>
                  <a:cubicBezTo>
                    <a:pt x="313" y="374"/>
                    <a:pt x="310" y="373"/>
                    <a:pt x="307" y="372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12" y="350"/>
                    <a:pt x="312" y="350"/>
                    <a:pt x="312" y="35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01" y="369"/>
                    <a:pt x="298" y="368"/>
                    <a:pt x="296" y="367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01" y="345"/>
                    <a:pt x="301" y="345"/>
                    <a:pt x="301" y="34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89" y="364"/>
                    <a:pt x="287" y="363"/>
                    <a:pt x="284" y="362"/>
                  </a:cubicBezTo>
                  <a:cubicBezTo>
                    <a:pt x="293" y="342"/>
                    <a:pt x="293" y="342"/>
                    <a:pt x="293" y="342"/>
                  </a:cubicBezTo>
                  <a:cubicBezTo>
                    <a:pt x="289" y="340"/>
                    <a:pt x="289" y="340"/>
                    <a:pt x="289" y="340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78" y="359"/>
                    <a:pt x="275" y="358"/>
                    <a:pt x="273" y="356"/>
                  </a:cubicBezTo>
                  <a:cubicBezTo>
                    <a:pt x="282" y="337"/>
                    <a:pt x="282" y="337"/>
                    <a:pt x="282" y="337"/>
                  </a:cubicBezTo>
                  <a:cubicBezTo>
                    <a:pt x="278" y="335"/>
                    <a:pt x="278" y="335"/>
                    <a:pt x="278" y="335"/>
                  </a:cubicBezTo>
                  <a:cubicBezTo>
                    <a:pt x="269" y="355"/>
                    <a:pt x="269" y="355"/>
                    <a:pt x="269" y="355"/>
                  </a:cubicBezTo>
                  <a:cubicBezTo>
                    <a:pt x="266" y="353"/>
                    <a:pt x="264" y="352"/>
                    <a:pt x="261" y="351"/>
                  </a:cubicBezTo>
                  <a:cubicBezTo>
                    <a:pt x="271" y="331"/>
                    <a:pt x="271" y="331"/>
                    <a:pt x="271" y="331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5" y="348"/>
                    <a:pt x="253" y="346"/>
                    <a:pt x="250" y="34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4" y="342"/>
                    <a:pt x="241" y="340"/>
                    <a:pt x="239" y="339"/>
                  </a:cubicBezTo>
                  <a:cubicBezTo>
                    <a:pt x="250" y="320"/>
                    <a:pt x="250" y="320"/>
                    <a:pt x="250" y="320"/>
                  </a:cubicBezTo>
                  <a:cubicBezTo>
                    <a:pt x="246" y="318"/>
                    <a:pt x="246" y="318"/>
                    <a:pt x="246" y="318"/>
                  </a:cubicBezTo>
                  <a:cubicBezTo>
                    <a:pt x="235" y="337"/>
                    <a:pt x="235" y="337"/>
                    <a:pt x="235" y="337"/>
                  </a:cubicBezTo>
                  <a:cubicBezTo>
                    <a:pt x="233" y="336"/>
                    <a:pt x="230" y="334"/>
                    <a:pt x="228" y="333"/>
                  </a:cubicBezTo>
                  <a:cubicBezTo>
                    <a:pt x="239" y="314"/>
                    <a:pt x="239" y="314"/>
                    <a:pt x="239" y="314"/>
                  </a:cubicBezTo>
                  <a:cubicBezTo>
                    <a:pt x="235" y="312"/>
                    <a:pt x="235" y="312"/>
                    <a:pt x="235" y="312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2" y="329"/>
                    <a:pt x="220" y="328"/>
                    <a:pt x="217" y="32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14" y="324"/>
                    <a:pt x="214" y="324"/>
                    <a:pt x="214" y="324"/>
                  </a:cubicBezTo>
                  <a:cubicBezTo>
                    <a:pt x="211" y="323"/>
                    <a:pt x="209" y="321"/>
                    <a:pt x="206" y="320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03" y="317"/>
                    <a:pt x="203" y="317"/>
                    <a:pt x="203" y="317"/>
                  </a:cubicBezTo>
                  <a:cubicBezTo>
                    <a:pt x="200" y="316"/>
                    <a:pt x="198" y="314"/>
                    <a:pt x="196" y="313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5" y="292"/>
                    <a:pt x="205" y="292"/>
                    <a:pt x="205" y="292"/>
                  </a:cubicBezTo>
                  <a:cubicBezTo>
                    <a:pt x="192" y="310"/>
                    <a:pt x="192" y="310"/>
                    <a:pt x="192" y="310"/>
                  </a:cubicBezTo>
                  <a:cubicBezTo>
                    <a:pt x="190" y="309"/>
                    <a:pt x="188" y="307"/>
                    <a:pt x="185" y="306"/>
                  </a:cubicBezTo>
                  <a:cubicBezTo>
                    <a:pt x="198" y="288"/>
                    <a:pt x="198" y="288"/>
                    <a:pt x="198" y="288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0" y="302"/>
                    <a:pt x="177" y="300"/>
                    <a:pt x="175" y="298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07" y="249"/>
                    <a:pt x="52" y="188"/>
                    <a:pt x="9" y="1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56" y="211"/>
                    <a:pt x="134" y="288"/>
                    <a:pt x="226" y="341"/>
                  </a:cubicBezTo>
                  <a:cubicBezTo>
                    <a:pt x="321" y="395"/>
                    <a:pt x="430" y="424"/>
                    <a:pt x="540" y="424"/>
                  </a:cubicBezTo>
                  <a:cubicBezTo>
                    <a:pt x="582" y="424"/>
                    <a:pt x="623" y="420"/>
                    <a:pt x="663" y="412"/>
                  </a:cubicBezTo>
                  <a:cubicBezTo>
                    <a:pt x="664" y="412"/>
                    <a:pt x="664" y="412"/>
                    <a:pt x="664" y="412"/>
                  </a:cubicBezTo>
                  <a:cubicBezTo>
                    <a:pt x="763" y="311"/>
                    <a:pt x="763" y="311"/>
                    <a:pt x="763" y="311"/>
                  </a:cubicBezTo>
                  <a:cubicBezTo>
                    <a:pt x="757" y="305"/>
                    <a:pt x="757" y="305"/>
                    <a:pt x="757" y="305"/>
                  </a:cubicBezTo>
                  <a:lnTo>
                    <a:pt x="660" y="40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1439526" y="825500"/>
              <a:ext cx="4062413" cy="2122488"/>
            </a:xfrm>
            <a:custGeom>
              <a:avLst/>
              <a:gdLst>
                <a:gd name="T0" fmla="*/ 0 w 1083"/>
                <a:gd name="T1" fmla="*/ 318 h 566"/>
                <a:gd name="T2" fmla="*/ 141 w 1083"/>
                <a:gd name="T3" fmla="*/ 100 h 566"/>
                <a:gd name="T4" fmla="*/ 170 w 1083"/>
                <a:gd name="T5" fmla="*/ 109 h 566"/>
                <a:gd name="T6" fmla="*/ 174 w 1083"/>
                <a:gd name="T7" fmla="*/ 81 h 566"/>
                <a:gd name="T8" fmla="*/ 203 w 1083"/>
                <a:gd name="T9" fmla="*/ 92 h 566"/>
                <a:gd name="T10" fmla="*/ 208 w 1083"/>
                <a:gd name="T11" fmla="*/ 65 h 566"/>
                <a:gd name="T12" fmla="*/ 236 w 1083"/>
                <a:gd name="T13" fmla="*/ 77 h 566"/>
                <a:gd name="T14" fmla="*/ 243 w 1083"/>
                <a:gd name="T15" fmla="*/ 50 h 566"/>
                <a:gd name="T16" fmla="*/ 270 w 1083"/>
                <a:gd name="T17" fmla="*/ 64 h 566"/>
                <a:gd name="T18" fmla="*/ 279 w 1083"/>
                <a:gd name="T19" fmla="*/ 37 h 566"/>
                <a:gd name="T20" fmla="*/ 305 w 1083"/>
                <a:gd name="T21" fmla="*/ 53 h 566"/>
                <a:gd name="T22" fmla="*/ 315 w 1083"/>
                <a:gd name="T23" fmla="*/ 27 h 566"/>
                <a:gd name="T24" fmla="*/ 341 w 1083"/>
                <a:gd name="T25" fmla="*/ 44 h 566"/>
                <a:gd name="T26" fmla="*/ 353 w 1083"/>
                <a:gd name="T27" fmla="*/ 19 h 566"/>
                <a:gd name="T28" fmla="*/ 377 w 1083"/>
                <a:gd name="T29" fmla="*/ 38 h 566"/>
                <a:gd name="T30" fmla="*/ 390 w 1083"/>
                <a:gd name="T31" fmla="*/ 13 h 566"/>
                <a:gd name="T32" fmla="*/ 413 w 1083"/>
                <a:gd name="T33" fmla="*/ 33 h 566"/>
                <a:gd name="T34" fmla="*/ 428 w 1083"/>
                <a:gd name="T35" fmla="*/ 10 h 566"/>
                <a:gd name="T36" fmla="*/ 449 w 1083"/>
                <a:gd name="T37" fmla="*/ 31 h 566"/>
                <a:gd name="T38" fmla="*/ 466 w 1083"/>
                <a:gd name="T39" fmla="*/ 8 h 566"/>
                <a:gd name="T40" fmla="*/ 487 w 1083"/>
                <a:gd name="T41" fmla="*/ 9 h 566"/>
                <a:gd name="T42" fmla="*/ 502 w 1083"/>
                <a:gd name="T43" fmla="*/ 32 h 566"/>
                <a:gd name="T44" fmla="*/ 525 w 1083"/>
                <a:gd name="T45" fmla="*/ 11 h 566"/>
                <a:gd name="T46" fmla="*/ 539 w 1083"/>
                <a:gd name="T47" fmla="*/ 35 h 566"/>
                <a:gd name="T48" fmla="*/ 562 w 1083"/>
                <a:gd name="T49" fmla="*/ 15 h 566"/>
                <a:gd name="T50" fmla="*/ 575 w 1083"/>
                <a:gd name="T51" fmla="*/ 40 h 566"/>
                <a:gd name="T52" fmla="*/ 600 w 1083"/>
                <a:gd name="T53" fmla="*/ 22 h 566"/>
                <a:gd name="T54" fmla="*/ 611 w 1083"/>
                <a:gd name="T55" fmla="*/ 48 h 566"/>
                <a:gd name="T56" fmla="*/ 637 w 1083"/>
                <a:gd name="T57" fmla="*/ 31 h 566"/>
                <a:gd name="T58" fmla="*/ 646 w 1083"/>
                <a:gd name="T59" fmla="*/ 58 h 566"/>
                <a:gd name="T60" fmla="*/ 673 w 1083"/>
                <a:gd name="T61" fmla="*/ 43 h 566"/>
                <a:gd name="T62" fmla="*/ 681 w 1083"/>
                <a:gd name="T63" fmla="*/ 70 h 566"/>
                <a:gd name="T64" fmla="*/ 709 w 1083"/>
                <a:gd name="T65" fmla="*/ 56 h 566"/>
                <a:gd name="T66" fmla="*/ 715 w 1083"/>
                <a:gd name="T67" fmla="*/ 84 h 566"/>
                <a:gd name="T68" fmla="*/ 744 w 1083"/>
                <a:gd name="T69" fmla="*/ 72 h 566"/>
                <a:gd name="T70" fmla="*/ 748 w 1083"/>
                <a:gd name="T71" fmla="*/ 100 h 566"/>
                <a:gd name="T72" fmla="*/ 777 w 1083"/>
                <a:gd name="T73" fmla="*/ 90 h 566"/>
                <a:gd name="T74" fmla="*/ 780 w 1083"/>
                <a:gd name="T75" fmla="*/ 119 h 566"/>
                <a:gd name="T76" fmla="*/ 810 w 1083"/>
                <a:gd name="T77" fmla="*/ 110 h 566"/>
                <a:gd name="T78" fmla="*/ 810 w 1083"/>
                <a:gd name="T79" fmla="*/ 139 h 566"/>
                <a:gd name="T80" fmla="*/ 841 w 1083"/>
                <a:gd name="T81" fmla="*/ 132 h 566"/>
                <a:gd name="T82" fmla="*/ 840 w 1083"/>
                <a:gd name="T83" fmla="*/ 160 h 566"/>
                <a:gd name="T84" fmla="*/ 871 w 1083"/>
                <a:gd name="T85" fmla="*/ 155 h 566"/>
                <a:gd name="T86" fmla="*/ 868 w 1083"/>
                <a:gd name="T87" fmla="*/ 184 h 566"/>
                <a:gd name="T88" fmla="*/ 899 w 1083"/>
                <a:gd name="T89" fmla="*/ 181 h 566"/>
                <a:gd name="T90" fmla="*/ 894 w 1083"/>
                <a:gd name="T91" fmla="*/ 209 h 566"/>
                <a:gd name="T92" fmla="*/ 926 w 1083"/>
                <a:gd name="T93" fmla="*/ 208 h 566"/>
                <a:gd name="T94" fmla="*/ 919 w 1083"/>
                <a:gd name="T95" fmla="*/ 236 h 566"/>
                <a:gd name="T96" fmla="*/ 951 w 1083"/>
                <a:gd name="T97" fmla="*/ 237 h 566"/>
                <a:gd name="T98" fmla="*/ 943 w 1083"/>
                <a:gd name="T99" fmla="*/ 265 h 566"/>
                <a:gd name="T100" fmla="*/ 974 w 1083"/>
                <a:gd name="T101" fmla="*/ 267 h 566"/>
                <a:gd name="T102" fmla="*/ 964 w 1083"/>
                <a:gd name="T103" fmla="*/ 294 h 566"/>
                <a:gd name="T104" fmla="*/ 995 w 1083"/>
                <a:gd name="T105" fmla="*/ 299 h 566"/>
                <a:gd name="T106" fmla="*/ 984 w 1083"/>
                <a:gd name="T107" fmla="*/ 325 h 566"/>
                <a:gd name="T108" fmla="*/ 1014 w 1083"/>
                <a:gd name="T109" fmla="*/ 332 h 566"/>
                <a:gd name="T110" fmla="*/ 1001 w 1083"/>
                <a:gd name="T111" fmla="*/ 357 h 566"/>
                <a:gd name="T112" fmla="*/ 1031 w 1083"/>
                <a:gd name="T113" fmla="*/ 365 h 566"/>
                <a:gd name="T114" fmla="*/ 1017 w 1083"/>
                <a:gd name="T115" fmla="*/ 390 h 566"/>
                <a:gd name="T116" fmla="*/ 1046 w 1083"/>
                <a:gd name="T117" fmla="*/ 400 h 566"/>
                <a:gd name="T118" fmla="*/ 1031 w 1083"/>
                <a:gd name="T119" fmla="*/ 424 h 566"/>
                <a:gd name="T120" fmla="*/ 1074 w 1083"/>
                <a:gd name="T121" fmla="*/ 49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566">
                  <a:moveTo>
                    <a:pt x="1083" y="491"/>
                  </a:moveTo>
                  <a:cubicBezTo>
                    <a:pt x="1052" y="354"/>
                    <a:pt x="974" y="229"/>
                    <a:pt x="864" y="140"/>
                  </a:cubicBezTo>
                  <a:cubicBezTo>
                    <a:pt x="752" y="50"/>
                    <a:pt x="611" y="0"/>
                    <a:pt x="467" y="0"/>
                  </a:cubicBezTo>
                  <a:cubicBezTo>
                    <a:pt x="314" y="0"/>
                    <a:pt x="167" y="55"/>
                    <a:pt x="52" y="155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8" y="320"/>
                    <a:pt x="8" y="320"/>
                    <a:pt x="8" y="32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83" y="139"/>
                    <a:pt x="110" y="120"/>
                    <a:pt x="138" y="103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4" y="99"/>
                    <a:pt x="146" y="97"/>
                    <a:pt x="148" y="96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2"/>
                    <a:pt x="157" y="91"/>
                    <a:pt x="159" y="9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5" y="86"/>
                    <a:pt x="168" y="85"/>
                    <a:pt x="170" y="83"/>
                  </a:cubicBezTo>
                  <a:cubicBezTo>
                    <a:pt x="181" y="103"/>
                    <a:pt x="181" y="103"/>
                    <a:pt x="181" y="103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7" y="80"/>
                    <a:pt x="179" y="79"/>
                    <a:pt x="182" y="7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8" y="74"/>
                    <a:pt x="190" y="73"/>
                    <a:pt x="193" y="72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9" y="69"/>
                    <a:pt x="202" y="68"/>
                    <a:pt x="204" y="6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7" y="85"/>
                    <a:pt x="217" y="85"/>
                    <a:pt x="217" y="8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11" y="63"/>
                    <a:pt x="213" y="62"/>
                    <a:pt x="216" y="6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22" y="58"/>
                    <a:pt x="225" y="57"/>
                    <a:pt x="227" y="5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4" y="54"/>
                    <a:pt x="237" y="52"/>
                    <a:pt x="239" y="5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6" y="49"/>
                    <a:pt x="248" y="48"/>
                    <a:pt x="251" y="47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8" y="45"/>
                    <a:pt x="260" y="44"/>
                    <a:pt x="263" y="4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67" y="41"/>
                    <a:pt x="267" y="41"/>
                    <a:pt x="267" y="41"/>
                  </a:cubicBezTo>
                  <a:cubicBezTo>
                    <a:pt x="270" y="40"/>
                    <a:pt x="272" y="39"/>
                    <a:pt x="275" y="39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2" y="36"/>
                    <a:pt x="284" y="36"/>
                    <a:pt x="287" y="35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91" y="34"/>
                    <a:pt x="291" y="34"/>
                    <a:pt x="291" y="34"/>
                  </a:cubicBezTo>
                  <a:cubicBezTo>
                    <a:pt x="294" y="33"/>
                    <a:pt x="296" y="32"/>
                    <a:pt x="299" y="31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6" y="29"/>
                    <a:pt x="309" y="29"/>
                    <a:pt x="311" y="28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318" y="26"/>
                    <a:pt x="321" y="26"/>
                    <a:pt x="324" y="25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31" y="23"/>
                    <a:pt x="333" y="23"/>
                    <a:pt x="336" y="22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3" y="21"/>
                    <a:pt x="346" y="20"/>
                    <a:pt x="348" y="20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5" y="18"/>
                    <a:pt x="358" y="18"/>
                    <a:pt x="361" y="17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8" y="16"/>
                    <a:pt x="371" y="16"/>
                    <a:pt x="373" y="15"/>
                  </a:cubicBezTo>
                  <a:cubicBezTo>
                    <a:pt x="377" y="38"/>
                    <a:pt x="377" y="38"/>
                    <a:pt x="377" y="38"/>
                  </a:cubicBezTo>
                  <a:cubicBezTo>
                    <a:pt x="381" y="37"/>
                    <a:pt x="381" y="37"/>
                    <a:pt x="381" y="37"/>
                  </a:cubicBezTo>
                  <a:cubicBezTo>
                    <a:pt x="377" y="15"/>
                    <a:pt x="377" y="15"/>
                    <a:pt x="377" y="15"/>
                  </a:cubicBezTo>
                  <a:cubicBezTo>
                    <a:pt x="380" y="14"/>
                    <a:pt x="383" y="14"/>
                    <a:pt x="386" y="14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93" y="35"/>
                    <a:pt x="393" y="35"/>
                    <a:pt x="393" y="35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93" y="13"/>
                    <a:pt x="396" y="12"/>
                    <a:pt x="398" y="12"/>
                  </a:cubicBezTo>
                  <a:cubicBezTo>
                    <a:pt x="401" y="34"/>
                    <a:pt x="401" y="34"/>
                    <a:pt x="401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5" y="11"/>
                    <a:pt x="408" y="11"/>
                    <a:pt x="411" y="11"/>
                  </a:cubicBezTo>
                  <a:cubicBezTo>
                    <a:pt x="413" y="33"/>
                    <a:pt x="413" y="33"/>
                    <a:pt x="413" y="33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18" y="10"/>
                    <a:pt x="421" y="10"/>
                    <a:pt x="424" y="10"/>
                  </a:cubicBezTo>
                  <a:cubicBezTo>
                    <a:pt x="425" y="32"/>
                    <a:pt x="425" y="32"/>
                    <a:pt x="425" y="32"/>
                  </a:cubicBezTo>
                  <a:cubicBezTo>
                    <a:pt x="429" y="32"/>
                    <a:pt x="429" y="32"/>
                    <a:pt x="429" y="32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1" y="9"/>
                    <a:pt x="433" y="9"/>
                    <a:pt x="436" y="9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0" y="9"/>
                    <a:pt x="440" y="9"/>
                    <a:pt x="440" y="9"/>
                  </a:cubicBezTo>
                  <a:cubicBezTo>
                    <a:pt x="443" y="9"/>
                    <a:pt x="446" y="9"/>
                    <a:pt x="449" y="9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54" y="31"/>
                    <a:pt x="454" y="31"/>
                    <a:pt x="454" y="31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8"/>
                    <a:pt x="461" y="8"/>
                  </a:cubicBezTo>
                  <a:cubicBezTo>
                    <a:pt x="462" y="31"/>
                    <a:pt x="462" y="31"/>
                    <a:pt x="462" y="31"/>
                  </a:cubicBezTo>
                  <a:cubicBezTo>
                    <a:pt x="466" y="31"/>
                    <a:pt x="466" y="31"/>
                    <a:pt x="466" y="31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8"/>
                    <a:pt x="467" y="8"/>
                    <a:pt x="467" y="8"/>
                  </a:cubicBezTo>
                  <a:cubicBezTo>
                    <a:pt x="469" y="8"/>
                    <a:pt x="472" y="8"/>
                    <a:pt x="474" y="8"/>
                  </a:cubicBezTo>
                  <a:cubicBezTo>
                    <a:pt x="474" y="31"/>
                    <a:pt x="474" y="31"/>
                    <a:pt x="474" y="31"/>
                  </a:cubicBezTo>
                  <a:cubicBezTo>
                    <a:pt x="478" y="31"/>
                    <a:pt x="478" y="31"/>
                    <a:pt x="478" y="31"/>
                  </a:cubicBezTo>
                  <a:cubicBezTo>
                    <a:pt x="478" y="8"/>
                    <a:pt x="478" y="8"/>
                    <a:pt x="478" y="8"/>
                  </a:cubicBezTo>
                  <a:cubicBezTo>
                    <a:pt x="481" y="8"/>
                    <a:pt x="484" y="9"/>
                    <a:pt x="487" y="9"/>
                  </a:cubicBezTo>
                  <a:cubicBezTo>
                    <a:pt x="486" y="31"/>
                    <a:pt x="486" y="31"/>
                    <a:pt x="486" y="31"/>
                  </a:cubicBezTo>
                  <a:cubicBezTo>
                    <a:pt x="490" y="31"/>
                    <a:pt x="490" y="31"/>
                    <a:pt x="490" y="31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4" y="9"/>
                    <a:pt x="497" y="9"/>
                    <a:pt x="499" y="9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6" y="9"/>
                    <a:pt x="509" y="10"/>
                    <a:pt x="512" y="10"/>
                  </a:cubicBezTo>
                  <a:cubicBezTo>
                    <a:pt x="510" y="32"/>
                    <a:pt x="510" y="32"/>
                    <a:pt x="510" y="32"/>
                  </a:cubicBezTo>
                  <a:cubicBezTo>
                    <a:pt x="515" y="33"/>
                    <a:pt x="515" y="33"/>
                    <a:pt x="515" y="33"/>
                  </a:cubicBezTo>
                  <a:cubicBezTo>
                    <a:pt x="516" y="10"/>
                    <a:pt x="516" y="10"/>
                    <a:pt x="516" y="10"/>
                  </a:cubicBezTo>
                  <a:cubicBezTo>
                    <a:pt x="519" y="10"/>
                    <a:pt x="522" y="11"/>
                    <a:pt x="525" y="11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32" y="12"/>
                    <a:pt x="535" y="12"/>
                    <a:pt x="537" y="12"/>
                  </a:cubicBezTo>
                  <a:cubicBezTo>
                    <a:pt x="535" y="35"/>
                    <a:pt x="535" y="35"/>
                    <a:pt x="535" y="35"/>
                  </a:cubicBezTo>
                  <a:cubicBezTo>
                    <a:pt x="539" y="35"/>
                    <a:pt x="539" y="35"/>
                    <a:pt x="539" y="35"/>
                  </a:cubicBezTo>
                  <a:cubicBezTo>
                    <a:pt x="542" y="13"/>
                    <a:pt x="542" y="13"/>
                    <a:pt x="542" y="13"/>
                  </a:cubicBezTo>
                  <a:cubicBezTo>
                    <a:pt x="544" y="13"/>
                    <a:pt x="547" y="13"/>
                    <a:pt x="550" y="14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51" y="37"/>
                    <a:pt x="551" y="37"/>
                    <a:pt x="551" y="37"/>
                  </a:cubicBezTo>
                  <a:cubicBezTo>
                    <a:pt x="554" y="14"/>
                    <a:pt x="554" y="14"/>
                    <a:pt x="554" y="14"/>
                  </a:cubicBezTo>
                  <a:cubicBezTo>
                    <a:pt x="557" y="15"/>
                    <a:pt x="560" y="15"/>
                    <a:pt x="562" y="15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63" y="38"/>
                    <a:pt x="563" y="38"/>
                    <a:pt x="563" y="38"/>
                  </a:cubicBezTo>
                  <a:cubicBezTo>
                    <a:pt x="567" y="16"/>
                    <a:pt x="567" y="16"/>
                    <a:pt x="567" y="16"/>
                  </a:cubicBezTo>
                  <a:cubicBezTo>
                    <a:pt x="569" y="17"/>
                    <a:pt x="572" y="17"/>
                    <a:pt x="575" y="17"/>
                  </a:cubicBezTo>
                  <a:cubicBezTo>
                    <a:pt x="571" y="40"/>
                    <a:pt x="571" y="40"/>
                    <a:pt x="571" y="40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82" y="19"/>
                    <a:pt x="585" y="19"/>
                    <a:pt x="587" y="20"/>
                  </a:cubicBezTo>
                  <a:cubicBezTo>
                    <a:pt x="583" y="42"/>
                    <a:pt x="583" y="42"/>
                    <a:pt x="583" y="42"/>
                  </a:cubicBezTo>
                  <a:cubicBezTo>
                    <a:pt x="587" y="43"/>
                    <a:pt x="587" y="43"/>
                    <a:pt x="587" y="43"/>
                  </a:cubicBezTo>
                  <a:cubicBezTo>
                    <a:pt x="592" y="21"/>
                    <a:pt x="592" y="21"/>
                    <a:pt x="592" y="21"/>
                  </a:cubicBezTo>
                  <a:cubicBezTo>
                    <a:pt x="594" y="21"/>
                    <a:pt x="597" y="22"/>
                    <a:pt x="600" y="22"/>
                  </a:cubicBezTo>
                  <a:cubicBezTo>
                    <a:pt x="595" y="44"/>
                    <a:pt x="595" y="44"/>
                    <a:pt x="595" y="44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04" y="23"/>
                    <a:pt x="604" y="23"/>
                    <a:pt x="604" y="23"/>
                  </a:cubicBezTo>
                  <a:cubicBezTo>
                    <a:pt x="607" y="24"/>
                    <a:pt x="609" y="24"/>
                    <a:pt x="612" y="25"/>
                  </a:cubicBezTo>
                  <a:cubicBezTo>
                    <a:pt x="607" y="47"/>
                    <a:pt x="607" y="47"/>
                    <a:pt x="607" y="47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6" y="26"/>
                    <a:pt x="616" y="26"/>
                    <a:pt x="616" y="26"/>
                  </a:cubicBezTo>
                  <a:cubicBezTo>
                    <a:pt x="619" y="27"/>
                    <a:pt x="622" y="27"/>
                    <a:pt x="625" y="28"/>
                  </a:cubicBezTo>
                  <a:cubicBezTo>
                    <a:pt x="619" y="50"/>
                    <a:pt x="619" y="50"/>
                    <a:pt x="619" y="50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31" y="30"/>
                    <a:pt x="634" y="31"/>
                    <a:pt x="637" y="31"/>
                  </a:cubicBezTo>
                  <a:cubicBezTo>
                    <a:pt x="631" y="53"/>
                    <a:pt x="631" y="53"/>
                    <a:pt x="631" y="53"/>
                  </a:cubicBezTo>
                  <a:cubicBezTo>
                    <a:pt x="635" y="54"/>
                    <a:pt x="635" y="54"/>
                    <a:pt x="635" y="54"/>
                  </a:cubicBezTo>
                  <a:cubicBezTo>
                    <a:pt x="641" y="33"/>
                    <a:pt x="641" y="33"/>
                    <a:pt x="641" y="33"/>
                  </a:cubicBezTo>
                  <a:cubicBezTo>
                    <a:pt x="644" y="33"/>
                    <a:pt x="646" y="34"/>
                    <a:pt x="649" y="35"/>
                  </a:cubicBezTo>
                  <a:cubicBezTo>
                    <a:pt x="642" y="57"/>
                    <a:pt x="642" y="57"/>
                    <a:pt x="642" y="57"/>
                  </a:cubicBezTo>
                  <a:cubicBezTo>
                    <a:pt x="646" y="58"/>
                    <a:pt x="646" y="58"/>
                    <a:pt x="646" y="58"/>
                  </a:cubicBezTo>
                  <a:cubicBezTo>
                    <a:pt x="653" y="36"/>
                    <a:pt x="653" y="36"/>
                    <a:pt x="653" y="36"/>
                  </a:cubicBezTo>
                  <a:cubicBezTo>
                    <a:pt x="656" y="37"/>
                    <a:pt x="659" y="38"/>
                    <a:pt x="661" y="39"/>
                  </a:cubicBezTo>
                  <a:cubicBezTo>
                    <a:pt x="654" y="60"/>
                    <a:pt x="654" y="60"/>
                    <a:pt x="654" y="60"/>
                  </a:cubicBezTo>
                  <a:cubicBezTo>
                    <a:pt x="658" y="62"/>
                    <a:pt x="658" y="62"/>
                    <a:pt x="658" y="62"/>
                  </a:cubicBezTo>
                  <a:cubicBezTo>
                    <a:pt x="665" y="40"/>
                    <a:pt x="665" y="40"/>
                    <a:pt x="665" y="40"/>
                  </a:cubicBezTo>
                  <a:cubicBezTo>
                    <a:pt x="668" y="41"/>
                    <a:pt x="671" y="42"/>
                    <a:pt x="673" y="43"/>
                  </a:cubicBezTo>
                  <a:cubicBezTo>
                    <a:pt x="666" y="64"/>
                    <a:pt x="666" y="64"/>
                    <a:pt x="666" y="64"/>
                  </a:cubicBezTo>
                  <a:cubicBezTo>
                    <a:pt x="670" y="66"/>
                    <a:pt x="670" y="66"/>
                    <a:pt x="670" y="66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80" y="45"/>
                    <a:pt x="683" y="46"/>
                    <a:pt x="685" y="47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81" y="70"/>
                    <a:pt x="681" y="70"/>
                    <a:pt x="681" y="70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2" y="50"/>
                    <a:pt x="695" y="51"/>
                    <a:pt x="697" y="52"/>
                  </a:cubicBezTo>
                  <a:cubicBezTo>
                    <a:pt x="689" y="73"/>
                    <a:pt x="689" y="73"/>
                    <a:pt x="689" y="73"/>
                  </a:cubicBezTo>
                  <a:cubicBezTo>
                    <a:pt x="692" y="74"/>
                    <a:pt x="692" y="74"/>
                    <a:pt x="692" y="74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4" y="54"/>
                    <a:pt x="706" y="55"/>
                    <a:pt x="709" y="56"/>
                  </a:cubicBezTo>
                  <a:cubicBezTo>
                    <a:pt x="700" y="78"/>
                    <a:pt x="700" y="78"/>
                    <a:pt x="700" y="78"/>
                  </a:cubicBezTo>
                  <a:cubicBezTo>
                    <a:pt x="704" y="79"/>
                    <a:pt x="704" y="79"/>
                    <a:pt x="704" y="79"/>
                  </a:cubicBezTo>
                  <a:cubicBezTo>
                    <a:pt x="713" y="58"/>
                    <a:pt x="713" y="58"/>
                    <a:pt x="713" y="58"/>
                  </a:cubicBezTo>
                  <a:cubicBezTo>
                    <a:pt x="715" y="59"/>
                    <a:pt x="718" y="60"/>
                    <a:pt x="721" y="61"/>
                  </a:cubicBezTo>
                  <a:cubicBezTo>
                    <a:pt x="711" y="82"/>
                    <a:pt x="711" y="82"/>
                    <a:pt x="711" y="82"/>
                  </a:cubicBezTo>
                  <a:cubicBezTo>
                    <a:pt x="715" y="84"/>
                    <a:pt x="715" y="84"/>
                    <a:pt x="715" y="84"/>
                  </a:cubicBezTo>
                  <a:cubicBezTo>
                    <a:pt x="725" y="63"/>
                    <a:pt x="725" y="63"/>
                    <a:pt x="725" y="63"/>
                  </a:cubicBezTo>
                  <a:cubicBezTo>
                    <a:pt x="727" y="64"/>
                    <a:pt x="730" y="65"/>
                    <a:pt x="732" y="67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26" y="89"/>
                    <a:pt x="726" y="89"/>
                    <a:pt x="726" y="89"/>
                  </a:cubicBezTo>
                  <a:cubicBezTo>
                    <a:pt x="736" y="68"/>
                    <a:pt x="736" y="68"/>
                    <a:pt x="736" y="68"/>
                  </a:cubicBezTo>
                  <a:cubicBezTo>
                    <a:pt x="739" y="70"/>
                    <a:pt x="741" y="71"/>
                    <a:pt x="744" y="72"/>
                  </a:cubicBezTo>
                  <a:cubicBezTo>
                    <a:pt x="733" y="93"/>
                    <a:pt x="733" y="93"/>
                    <a:pt x="733" y="93"/>
                  </a:cubicBezTo>
                  <a:cubicBezTo>
                    <a:pt x="737" y="95"/>
                    <a:pt x="737" y="95"/>
                    <a:pt x="737" y="95"/>
                  </a:cubicBezTo>
                  <a:cubicBezTo>
                    <a:pt x="748" y="74"/>
                    <a:pt x="748" y="74"/>
                    <a:pt x="748" y="74"/>
                  </a:cubicBezTo>
                  <a:cubicBezTo>
                    <a:pt x="750" y="75"/>
                    <a:pt x="753" y="77"/>
                    <a:pt x="755" y="7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48" y="100"/>
                    <a:pt x="748" y="100"/>
                    <a:pt x="748" y="100"/>
                  </a:cubicBezTo>
                  <a:cubicBezTo>
                    <a:pt x="759" y="80"/>
                    <a:pt x="759" y="80"/>
                    <a:pt x="759" y="80"/>
                  </a:cubicBezTo>
                  <a:cubicBezTo>
                    <a:pt x="761" y="81"/>
                    <a:pt x="764" y="82"/>
                    <a:pt x="766" y="84"/>
                  </a:cubicBezTo>
                  <a:cubicBezTo>
                    <a:pt x="755" y="104"/>
                    <a:pt x="755" y="104"/>
                    <a:pt x="755" y="104"/>
                  </a:cubicBezTo>
                  <a:cubicBezTo>
                    <a:pt x="759" y="106"/>
                    <a:pt x="759" y="106"/>
                    <a:pt x="759" y="106"/>
                  </a:cubicBezTo>
                  <a:cubicBezTo>
                    <a:pt x="770" y="86"/>
                    <a:pt x="770" y="86"/>
                    <a:pt x="770" y="86"/>
                  </a:cubicBezTo>
                  <a:cubicBezTo>
                    <a:pt x="772" y="87"/>
                    <a:pt x="775" y="89"/>
                    <a:pt x="777" y="90"/>
                  </a:cubicBezTo>
                  <a:cubicBezTo>
                    <a:pt x="766" y="110"/>
                    <a:pt x="766" y="110"/>
                    <a:pt x="766" y="110"/>
                  </a:cubicBezTo>
                  <a:cubicBezTo>
                    <a:pt x="769" y="112"/>
                    <a:pt x="769" y="112"/>
                    <a:pt x="769" y="112"/>
                  </a:cubicBezTo>
                  <a:cubicBezTo>
                    <a:pt x="781" y="92"/>
                    <a:pt x="781" y="92"/>
                    <a:pt x="781" y="92"/>
                  </a:cubicBezTo>
                  <a:cubicBezTo>
                    <a:pt x="784" y="93"/>
                    <a:pt x="786" y="95"/>
                    <a:pt x="788" y="96"/>
                  </a:cubicBezTo>
                  <a:cubicBezTo>
                    <a:pt x="776" y="116"/>
                    <a:pt x="776" y="116"/>
                    <a:pt x="776" y="116"/>
                  </a:cubicBezTo>
                  <a:cubicBezTo>
                    <a:pt x="780" y="119"/>
                    <a:pt x="780" y="119"/>
                    <a:pt x="780" y="119"/>
                  </a:cubicBezTo>
                  <a:cubicBezTo>
                    <a:pt x="792" y="99"/>
                    <a:pt x="792" y="99"/>
                    <a:pt x="792" y="99"/>
                  </a:cubicBezTo>
                  <a:cubicBezTo>
                    <a:pt x="794" y="100"/>
                    <a:pt x="797" y="102"/>
                    <a:pt x="799" y="103"/>
                  </a:cubicBezTo>
                  <a:cubicBezTo>
                    <a:pt x="787" y="123"/>
                    <a:pt x="787" y="123"/>
                    <a:pt x="787" y="123"/>
                  </a:cubicBezTo>
                  <a:cubicBezTo>
                    <a:pt x="790" y="125"/>
                    <a:pt x="790" y="125"/>
                    <a:pt x="790" y="125"/>
                  </a:cubicBezTo>
                  <a:cubicBezTo>
                    <a:pt x="803" y="105"/>
                    <a:pt x="803" y="105"/>
                    <a:pt x="803" y="105"/>
                  </a:cubicBezTo>
                  <a:cubicBezTo>
                    <a:pt x="805" y="107"/>
                    <a:pt x="808" y="108"/>
                    <a:pt x="810" y="110"/>
                  </a:cubicBezTo>
                  <a:cubicBezTo>
                    <a:pt x="797" y="129"/>
                    <a:pt x="797" y="129"/>
                    <a:pt x="797" y="129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813" y="112"/>
                    <a:pt x="813" y="112"/>
                    <a:pt x="813" y="112"/>
                  </a:cubicBezTo>
                  <a:cubicBezTo>
                    <a:pt x="816" y="114"/>
                    <a:pt x="818" y="115"/>
                    <a:pt x="820" y="117"/>
                  </a:cubicBezTo>
                  <a:cubicBezTo>
                    <a:pt x="807" y="136"/>
                    <a:pt x="807" y="136"/>
                    <a:pt x="807" y="136"/>
                  </a:cubicBezTo>
                  <a:cubicBezTo>
                    <a:pt x="810" y="139"/>
                    <a:pt x="810" y="139"/>
                    <a:pt x="810" y="139"/>
                  </a:cubicBezTo>
                  <a:cubicBezTo>
                    <a:pt x="824" y="119"/>
                    <a:pt x="824" y="119"/>
                    <a:pt x="824" y="119"/>
                  </a:cubicBezTo>
                  <a:cubicBezTo>
                    <a:pt x="826" y="121"/>
                    <a:pt x="829" y="123"/>
                    <a:pt x="831" y="124"/>
                  </a:cubicBezTo>
                  <a:cubicBezTo>
                    <a:pt x="817" y="143"/>
                    <a:pt x="817" y="143"/>
                    <a:pt x="817" y="143"/>
                  </a:cubicBezTo>
                  <a:cubicBezTo>
                    <a:pt x="820" y="146"/>
                    <a:pt x="820" y="146"/>
                    <a:pt x="820" y="146"/>
                  </a:cubicBezTo>
                  <a:cubicBezTo>
                    <a:pt x="834" y="127"/>
                    <a:pt x="834" y="127"/>
                    <a:pt x="834" y="127"/>
                  </a:cubicBezTo>
                  <a:cubicBezTo>
                    <a:pt x="837" y="128"/>
                    <a:pt x="839" y="130"/>
                    <a:pt x="841" y="132"/>
                  </a:cubicBezTo>
                  <a:cubicBezTo>
                    <a:pt x="827" y="151"/>
                    <a:pt x="827" y="151"/>
                    <a:pt x="827" y="151"/>
                  </a:cubicBezTo>
                  <a:cubicBezTo>
                    <a:pt x="830" y="153"/>
                    <a:pt x="830" y="153"/>
                    <a:pt x="830" y="153"/>
                  </a:cubicBezTo>
                  <a:cubicBezTo>
                    <a:pt x="844" y="134"/>
                    <a:pt x="844" y="134"/>
                    <a:pt x="844" y="134"/>
                  </a:cubicBezTo>
                  <a:cubicBezTo>
                    <a:pt x="847" y="136"/>
                    <a:pt x="849" y="138"/>
                    <a:pt x="851" y="139"/>
                  </a:cubicBezTo>
                  <a:cubicBezTo>
                    <a:pt x="837" y="158"/>
                    <a:pt x="837" y="158"/>
                    <a:pt x="837" y="158"/>
                  </a:cubicBezTo>
                  <a:cubicBezTo>
                    <a:pt x="840" y="160"/>
                    <a:pt x="840" y="160"/>
                    <a:pt x="840" y="160"/>
                  </a:cubicBezTo>
                  <a:cubicBezTo>
                    <a:pt x="855" y="142"/>
                    <a:pt x="855" y="142"/>
                    <a:pt x="855" y="142"/>
                  </a:cubicBezTo>
                  <a:cubicBezTo>
                    <a:pt x="857" y="144"/>
                    <a:pt x="859" y="146"/>
                    <a:pt x="861" y="147"/>
                  </a:cubicBezTo>
                  <a:cubicBezTo>
                    <a:pt x="846" y="166"/>
                    <a:pt x="846" y="166"/>
                    <a:pt x="846" y="166"/>
                  </a:cubicBezTo>
                  <a:cubicBezTo>
                    <a:pt x="849" y="168"/>
                    <a:pt x="849" y="168"/>
                    <a:pt x="849" y="168"/>
                  </a:cubicBezTo>
                  <a:cubicBezTo>
                    <a:pt x="864" y="150"/>
                    <a:pt x="864" y="150"/>
                    <a:pt x="864" y="150"/>
                  </a:cubicBezTo>
                  <a:cubicBezTo>
                    <a:pt x="867" y="152"/>
                    <a:pt x="869" y="154"/>
                    <a:pt x="871" y="155"/>
                  </a:cubicBezTo>
                  <a:cubicBezTo>
                    <a:pt x="856" y="173"/>
                    <a:pt x="856" y="173"/>
                    <a:pt x="856" y="173"/>
                  </a:cubicBezTo>
                  <a:cubicBezTo>
                    <a:pt x="859" y="176"/>
                    <a:pt x="859" y="176"/>
                    <a:pt x="859" y="176"/>
                  </a:cubicBezTo>
                  <a:cubicBezTo>
                    <a:pt x="874" y="158"/>
                    <a:pt x="874" y="158"/>
                    <a:pt x="874" y="158"/>
                  </a:cubicBezTo>
                  <a:cubicBezTo>
                    <a:pt x="876" y="160"/>
                    <a:pt x="878" y="162"/>
                    <a:pt x="880" y="164"/>
                  </a:cubicBezTo>
                  <a:cubicBezTo>
                    <a:pt x="865" y="181"/>
                    <a:pt x="865" y="181"/>
                    <a:pt x="865" y="181"/>
                  </a:cubicBezTo>
                  <a:cubicBezTo>
                    <a:pt x="868" y="184"/>
                    <a:pt x="868" y="184"/>
                    <a:pt x="868" y="184"/>
                  </a:cubicBezTo>
                  <a:cubicBezTo>
                    <a:pt x="884" y="167"/>
                    <a:pt x="884" y="167"/>
                    <a:pt x="884" y="167"/>
                  </a:cubicBezTo>
                  <a:cubicBezTo>
                    <a:pt x="886" y="168"/>
                    <a:pt x="888" y="170"/>
                    <a:pt x="890" y="172"/>
                  </a:cubicBezTo>
                  <a:cubicBezTo>
                    <a:pt x="874" y="190"/>
                    <a:pt x="874" y="190"/>
                    <a:pt x="874" y="190"/>
                  </a:cubicBezTo>
                  <a:cubicBezTo>
                    <a:pt x="877" y="192"/>
                    <a:pt x="877" y="192"/>
                    <a:pt x="877" y="192"/>
                  </a:cubicBezTo>
                  <a:cubicBezTo>
                    <a:pt x="893" y="175"/>
                    <a:pt x="893" y="175"/>
                    <a:pt x="893" y="175"/>
                  </a:cubicBezTo>
                  <a:cubicBezTo>
                    <a:pt x="895" y="177"/>
                    <a:pt x="897" y="179"/>
                    <a:pt x="899" y="181"/>
                  </a:cubicBezTo>
                  <a:cubicBezTo>
                    <a:pt x="883" y="198"/>
                    <a:pt x="883" y="198"/>
                    <a:pt x="883" y="198"/>
                  </a:cubicBezTo>
                  <a:cubicBezTo>
                    <a:pt x="886" y="201"/>
                    <a:pt x="886" y="201"/>
                    <a:pt x="886" y="201"/>
                  </a:cubicBezTo>
                  <a:cubicBezTo>
                    <a:pt x="902" y="184"/>
                    <a:pt x="902" y="184"/>
                    <a:pt x="902" y="184"/>
                  </a:cubicBezTo>
                  <a:cubicBezTo>
                    <a:pt x="904" y="186"/>
                    <a:pt x="906" y="188"/>
                    <a:pt x="908" y="190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4" y="209"/>
                    <a:pt x="894" y="209"/>
                    <a:pt x="894" y="209"/>
                  </a:cubicBezTo>
                  <a:cubicBezTo>
                    <a:pt x="911" y="193"/>
                    <a:pt x="911" y="193"/>
                    <a:pt x="911" y="193"/>
                  </a:cubicBezTo>
                  <a:cubicBezTo>
                    <a:pt x="913" y="195"/>
                    <a:pt x="915" y="197"/>
                    <a:pt x="917" y="199"/>
                  </a:cubicBezTo>
                  <a:cubicBezTo>
                    <a:pt x="900" y="215"/>
                    <a:pt x="900" y="215"/>
                    <a:pt x="900" y="215"/>
                  </a:cubicBezTo>
                  <a:cubicBezTo>
                    <a:pt x="903" y="218"/>
                    <a:pt x="903" y="218"/>
                    <a:pt x="903" y="218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2" y="204"/>
                    <a:pt x="924" y="206"/>
                    <a:pt x="926" y="208"/>
                  </a:cubicBezTo>
                  <a:cubicBezTo>
                    <a:pt x="908" y="224"/>
                    <a:pt x="908" y="224"/>
                    <a:pt x="908" y="224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29" y="211"/>
                    <a:pt x="929" y="211"/>
                    <a:pt x="929" y="211"/>
                  </a:cubicBezTo>
                  <a:cubicBezTo>
                    <a:pt x="931" y="213"/>
                    <a:pt x="932" y="215"/>
                    <a:pt x="934" y="218"/>
                  </a:cubicBezTo>
                  <a:cubicBezTo>
                    <a:pt x="917" y="233"/>
                    <a:pt x="917" y="233"/>
                    <a:pt x="917" y="233"/>
                  </a:cubicBezTo>
                  <a:cubicBezTo>
                    <a:pt x="919" y="236"/>
                    <a:pt x="919" y="236"/>
                    <a:pt x="919" y="236"/>
                  </a:cubicBezTo>
                  <a:cubicBezTo>
                    <a:pt x="937" y="221"/>
                    <a:pt x="937" y="221"/>
                    <a:pt x="937" y="221"/>
                  </a:cubicBezTo>
                  <a:cubicBezTo>
                    <a:pt x="939" y="223"/>
                    <a:pt x="941" y="225"/>
                    <a:pt x="943" y="227"/>
                  </a:cubicBezTo>
                  <a:cubicBezTo>
                    <a:pt x="925" y="242"/>
                    <a:pt x="925" y="242"/>
                    <a:pt x="925" y="242"/>
                  </a:cubicBezTo>
                  <a:cubicBezTo>
                    <a:pt x="927" y="245"/>
                    <a:pt x="927" y="245"/>
                    <a:pt x="927" y="245"/>
                  </a:cubicBezTo>
                  <a:cubicBezTo>
                    <a:pt x="945" y="230"/>
                    <a:pt x="945" y="230"/>
                    <a:pt x="945" y="230"/>
                  </a:cubicBezTo>
                  <a:cubicBezTo>
                    <a:pt x="947" y="233"/>
                    <a:pt x="949" y="235"/>
                    <a:pt x="951" y="237"/>
                  </a:cubicBezTo>
                  <a:cubicBezTo>
                    <a:pt x="933" y="252"/>
                    <a:pt x="933" y="252"/>
                    <a:pt x="933" y="252"/>
                  </a:cubicBezTo>
                  <a:cubicBezTo>
                    <a:pt x="935" y="255"/>
                    <a:pt x="935" y="255"/>
                    <a:pt x="935" y="255"/>
                  </a:cubicBezTo>
                  <a:cubicBezTo>
                    <a:pt x="953" y="240"/>
                    <a:pt x="953" y="240"/>
                    <a:pt x="953" y="240"/>
                  </a:cubicBezTo>
                  <a:cubicBezTo>
                    <a:pt x="955" y="242"/>
                    <a:pt x="957" y="245"/>
                    <a:pt x="959" y="247"/>
                  </a:cubicBezTo>
                  <a:cubicBezTo>
                    <a:pt x="940" y="261"/>
                    <a:pt x="940" y="261"/>
                    <a:pt x="940" y="261"/>
                  </a:cubicBezTo>
                  <a:cubicBezTo>
                    <a:pt x="943" y="265"/>
                    <a:pt x="943" y="265"/>
                    <a:pt x="943" y="265"/>
                  </a:cubicBezTo>
                  <a:cubicBezTo>
                    <a:pt x="961" y="250"/>
                    <a:pt x="961" y="250"/>
                    <a:pt x="961" y="250"/>
                  </a:cubicBezTo>
                  <a:cubicBezTo>
                    <a:pt x="963" y="252"/>
                    <a:pt x="965" y="255"/>
                    <a:pt x="966" y="257"/>
                  </a:cubicBezTo>
                  <a:cubicBezTo>
                    <a:pt x="948" y="271"/>
                    <a:pt x="948" y="271"/>
                    <a:pt x="948" y="271"/>
                  </a:cubicBezTo>
                  <a:cubicBezTo>
                    <a:pt x="950" y="274"/>
                    <a:pt x="950" y="274"/>
                    <a:pt x="950" y="274"/>
                  </a:cubicBezTo>
                  <a:cubicBezTo>
                    <a:pt x="969" y="260"/>
                    <a:pt x="969" y="260"/>
                    <a:pt x="969" y="260"/>
                  </a:cubicBezTo>
                  <a:cubicBezTo>
                    <a:pt x="970" y="263"/>
                    <a:pt x="972" y="265"/>
                    <a:pt x="974" y="267"/>
                  </a:cubicBezTo>
                  <a:cubicBezTo>
                    <a:pt x="955" y="281"/>
                    <a:pt x="955" y="281"/>
                    <a:pt x="955" y="281"/>
                  </a:cubicBezTo>
                  <a:cubicBezTo>
                    <a:pt x="957" y="284"/>
                    <a:pt x="957" y="284"/>
                    <a:pt x="957" y="284"/>
                  </a:cubicBezTo>
                  <a:cubicBezTo>
                    <a:pt x="976" y="271"/>
                    <a:pt x="976" y="271"/>
                    <a:pt x="976" y="271"/>
                  </a:cubicBezTo>
                  <a:cubicBezTo>
                    <a:pt x="978" y="273"/>
                    <a:pt x="979" y="275"/>
                    <a:pt x="981" y="278"/>
                  </a:cubicBezTo>
                  <a:cubicBezTo>
                    <a:pt x="962" y="291"/>
                    <a:pt x="962" y="291"/>
                    <a:pt x="962" y="291"/>
                  </a:cubicBezTo>
                  <a:cubicBezTo>
                    <a:pt x="964" y="294"/>
                    <a:pt x="964" y="294"/>
                    <a:pt x="964" y="294"/>
                  </a:cubicBezTo>
                  <a:cubicBezTo>
                    <a:pt x="983" y="281"/>
                    <a:pt x="983" y="281"/>
                    <a:pt x="983" y="281"/>
                  </a:cubicBezTo>
                  <a:cubicBezTo>
                    <a:pt x="985" y="283"/>
                    <a:pt x="987" y="286"/>
                    <a:pt x="988" y="288"/>
                  </a:cubicBezTo>
                  <a:cubicBezTo>
                    <a:pt x="969" y="301"/>
                    <a:pt x="969" y="301"/>
                    <a:pt x="969" y="301"/>
                  </a:cubicBezTo>
                  <a:cubicBezTo>
                    <a:pt x="971" y="304"/>
                    <a:pt x="971" y="304"/>
                    <a:pt x="971" y="304"/>
                  </a:cubicBezTo>
                  <a:cubicBezTo>
                    <a:pt x="990" y="292"/>
                    <a:pt x="990" y="292"/>
                    <a:pt x="990" y="292"/>
                  </a:cubicBezTo>
                  <a:cubicBezTo>
                    <a:pt x="992" y="294"/>
                    <a:pt x="993" y="296"/>
                    <a:pt x="995" y="299"/>
                  </a:cubicBezTo>
                  <a:cubicBezTo>
                    <a:pt x="975" y="311"/>
                    <a:pt x="975" y="311"/>
                    <a:pt x="975" y="311"/>
                  </a:cubicBezTo>
                  <a:cubicBezTo>
                    <a:pt x="977" y="315"/>
                    <a:pt x="977" y="315"/>
                    <a:pt x="977" y="315"/>
                  </a:cubicBezTo>
                  <a:cubicBezTo>
                    <a:pt x="997" y="302"/>
                    <a:pt x="997" y="302"/>
                    <a:pt x="997" y="302"/>
                  </a:cubicBezTo>
                  <a:cubicBezTo>
                    <a:pt x="999" y="305"/>
                    <a:pt x="1000" y="307"/>
                    <a:pt x="1001" y="310"/>
                  </a:cubicBezTo>
                  <a:cubicBezTo>
                    <a:pt x="982" y="322"/>
                    <a:pt x="982" y="322"/>
                    <a:pt x="982" y="322"/>
                  </a:cubicBezTo>
                  <a:cubicBezTo>
                    <a:pt x="984" y="325"/>
                    <a:pt x="984" y="325"/>
                    <a:pt x="984" y="325"/>
                  </a:cubicBezTo>
                  <a:cubicBezTo>
                    <a:pt x="1004" y="313"/>
                    <a:pt x="1004" y="313"/>
                    <a:pt x="1004" y="313"/>
                  </a:cubicBezTo>
                  <a:cubicBezTo>
                    <a:pt x="1005" y="316"/>
                    <a:pt x="1006" y="318"/>
                    <a:pt x="1008" y="320"/>
                  </a:cubicBezTo>
                  <a:cubicBezTo>
                    <a:pt x="988" y="332"/>
                    <a:pt x="988" y="332"/>
                    <a:pt x="988" y="332"/>
                  </a:cubicBezTo>
                  <a:cubicBezTo>
                    <a:pt x="990" y="336"/>
                    <a:pt x="990" y="336"/>
                    <a:pt x="990" y="336"/>
                  </a:cubicBezTo>
                  <a:cubicBezTo>
                    <a:pt x="1010" y="324"/>
                    <a:pt x="1010" y="324"/>
                    <a:pt x="1010" y="324"/>
                  </a:cubicBezTo>
                  <a:cubicBezTo>
                    <a:pt x="1011" y="327"/>
                    <a:pt x="1013" y="329"/>
                    <a:pt x="1014" y="332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96" y="346"/>
                    <a:pt x="996" y="346"/>
                    <a:pt x="996" y="346"/>
                  </a:cubicBezTo>
                  <a:cubicBezTo>
                    <a:pt x="1016" y="335"/>
                    <a:pt x="1016" y="335"/>
                    <a:pt x="1016" y="335"/>
                  </a:cubicBezTo>
                  <a:cubicBezTo>
                    <a:pt x="1017" y="338"/>
                    <a:pt x="1019" y="340"/>
                    <a:pt x="1020" y="343"/>
                  </a:cubicBezTo>
                  <a:cubicBezTo>
                    <a:pt x="1000" y="353"/>
                    <a:pt x="1000" y="353"/>
                    <a:pt x="1000" y="353"/>
                  </a:cubicBezTo>
                  <a:cubicBezTo>
                    <a:pt x="1000" y="355"/>
                    <a:pt x="1001" y="356"/>
                    <a:pt x="1001" y="357"/>
                  </a:cubicBezTo>
                  <a:cubicBezTo>
                    <a:pt x="1022" y="346"/>
                    <a:pt x="1022" y="346"/>
                    <a:pt x="1022" y="346"/>
                  </a:cubicBezTo>
                  <a:cubicBezTo>
                    <a:pt x="1023" y="349"/>
                    <a:pt x="1024" y="351"/>
                    <a:pt x="1026" y="354"/>
                  </a:cubicBezTo>
                  <a:cubicBezTo>
                    <a:pt x="1005" y="364"/>
                    <a:pt x="1005" y="364"/>
                    <a:pt x="1005" y="364"/>
                  </a:cubicBezTo>
                  <a:cubicBezTo>
                    <a:pt x="1007" y="368"/>
                    <a:pt x="1007" y="368"/>
                    <a:pt x="1007" y="368"/>
                  </a:cubicBezTo>
                  <a:cubicBezTo>
                    <a:pt x="1028" y="358"/>
                    <a:pt x="1028" y="358"/>
                    <a:pt x="1028" y="358"/>
                  </a:cubicBezTo>
                  <a:cubicBezTo>
                    <a:pt x="1029" y="360"/>
                    <a:pt x="1030" y="363"/>
                    <a:pt x="1031" y="365"/>
                  </a:cubicBezTo>
                  <a:cubicBezTo>
                    <a:pt x="1010" y="375"/>
                    <a:pt x="1010" y="375"/>
                    <a:pt x="1010" y="375"/>
                  </a:cubicBezTo>
                  <a:cubicBezTo>
                    <a:pt x="1012" y="379"/>
                    <a:pt x="1012" y="379"/>
                    <a:pt x="1012" y="379"/>
                  </a:cubicBezTo>
                  <a:cubicBezTo>
                    <a:pt x="1033" y="369"/>
                    <a:pt x="1033" y="369"/>
                    <a:pt x="1033" y="369"/>
                  </a:cubicBezTo>
                  <a:cubicBezTo>
                    <a:pt x="1034" y="372"/>
                    <a:pt x="1035" y="374"/>
                    <a:pt x="1036" y="377"/>
                  </a:cubicBezTo>
                  <a:cubicBezTo>
                    <a:pt x="1016" y="386"/>
                    <a:pt x="1016" y="386"/>
                    <a:pt x="1016" y="386"/>
                  </a:cubicBezTo>
                  <a:cubicBezTo>
                    <a:pt x="1017" y="390"/>
                    <a:pt x="1017" y="390"/>
                    <a:pt x="1017" y="390"/>
                  </a:cubicBezTo>
                  <a:cubicBezTo>
                    <a:pt x="1038" y="381"/>
                    <a:pt x="1038" y="381"/>
                    <a:pt x="1038" y="381"/>
                  </a:cubicBezTo>
                  <a:cubicBezTo>
                    <a:pt x="1039" y="383"/>
                    <a:pt x="1040" y="386"/>
                    <a:pt x="1041" y="389"/>
                  </a:cubicBezTo>
                  <a:cubicBezTo>
                    <a:pt x="1020" y="397"/>
                    <a:pt x="1020" y="397"/>
                    <a:pt x="1020" y="397"/>
                  </a:cubicBezTo>
                  <a:cubicBezTo>
                    <a:pt x="1022" y="401"/>
                    <a:pt x="1022" y="401"/>
                    <a:pt x="1022" y="401"/>
                  </a:cubicBezTo>
                  <a:cubicBezTo>
                    <a:pt x="1043" y="392"/>
                    <a:pt x="1043" y="392"/>
                    <a:pt x="1043" y="392"/>
                  </a:cubicBezTo>
                  <a:cubicBezTo>
                    <a:pt x="1044" y="395"/>
                    <a:pt x="1045" y="398"/>
                    <a:pt x="1046" y="400"/>
                  </a:cubicBezTo>
                  <a:cubicBezTo>
                    <a:pt x="1025" y="409"/>
                    <a:pt x="1025" y="409"/>
                    <a:pt x="1025" y="409"/>
                  </a:cubicBezTo>
                  <a:cubicBezTo>
                    <a:pt x="1027" y="412"/>
                    <a:pt x="1027" y="412"/>
                    <a:pt x="1027" y="412"/>
                  </a:cubicBezTo>
                  <a:cubicBezTo>
                    <a:pt x="1048" y="404"/>
                    <a:pt x="1048" y="404"/>
                    <a:pt x="1048" y="404"/>
                  </a:cubicBezTo>
                  <a:cubicBezTo>
                    <a:pt x="1049" y="407"/>
                    <a:pt x="1050" y="409"/>
                    <a:pt x="1051" y="412"/>
                  </a:cubicBezTo>
                  <a:cubicBezTo>
                    <a:pt x="1029" y="420"/>
                    <a:pt x="1029" y="420"/>
                    <a:pt x="1029" y="420"/>
                  </a:cubicBezTo>
                  <a:cubicBezTo>
                    <a:pt x="1031" y="424"/>
                    <a:pt x="1031" y="424"/>
                    <a:pt x="1031" y="424"/>
                  </a:cubicBezTo>
                  <a:cubicBezTo>
                    <a:pt x="1052" y="416"/>
                    <a:pt x="1052" y="416"/>
                    <a:pt x="1052" y="416"/>
                  </a:cubicBezTo>
                  <a:cubicBezTo>
                    <a:pt x="1053" y="419"/>
                    <a:pt x="1054" y="421"/>
                    <a:pt x="1055" y="424"/>
                  </a:cubicBezTo>
                  <a:cubicBezTo>
                    <a:pt x="1034" y="431"/>
                    <a:pt x="1034" y="431"/>
                    <a:pt x="1034" y="431"/>
                  </a:cubicBezTo>
                  <a:cubicBezTo>
                    <a:pt x="1035" y="435"/>
                    <a:pt x="1035" y="435"/>
                    <a:pt x="1035" y="435"/>
                  </a:cubicBezTo>
                  <a:cubicBezTo>
                    <a:pt x="1056" y="428"/>
                    <a:pt x="1056" y="428"/>
                    <a:pt x="1056" y="428"/>
                  </a:cubicBezTo>
                  <a:cubicBezTo>
                    <a:pt x="1063" y="448"/>
                    <a:pt x="1069" y="469"/>
                    <a:pt x="1074" y="491"/>
                  </a:cubicBezTo>
                  <a:cubicBezTo>
                    <a:pt x="1018" y="561"/>
                    <a:pt x="1018" y="561"/>
                    <a:pt x="1018" y="561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83" y="493"/>
                    <a:pt x="1083" y="493"/>
                    <a:pt x="1083" y="493"/>
                  </a:cubicBezTo>
                  <a:lnTo>
                    <a:pt x="1083" y="49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6" name="Freeform 83"/>
          <p:cNvSpPr>
            <a:spLocks noEditPoints="1"/>
          </p:cNvSpPr>
          <p:nvPr/>
        </p:nvSpPr>
        <p:spPr bwMode="auto">
          <a:xfrm>
            <a:off x="1398440" y="1854446"/>
            <a:ext cx="2905797" cy="2942973"/>
          </a:xfrm>
          <a:custGeom>
            <a:avLst/>
            <a:gdLst>
              <a:gd name="T0" fmla="*/ 700 w 1026"/>
              <a:gd name="T1" fmla="*/ 34 h 1039"/>
              <a:gd name="T2" fmla="*/ 236 w 1026"/>
              <a:gd name="T3" fmla="*/ 182 h 1039"/>
              <a:gd name="T4" fmla="*/ 58 w 1026"/>
              <a:gd name="T5" fmla="*/ 771 h 1039"/>
              <a:gd name="T6" fmla="*/ 513 w 1026"/>
              <a:gd name="T7" fmla="*/ 956 h 1039"/>
              <a:gd name="T8" fmla="*/ 1024 w 1026"/>
              <a:gd name="T9" fmla="*/ 615 h 1039"/>
              <a:gd name="T10" fmla="*/ 773 w 1026"/>
              <a:gd name="T11" fmla="*/ 827 h 1039"/>
              <a:gd name="T12" fmla="*/ 747 w 1026"/>
              <a:gd name="T13" fmla="*/ 876 h 1039"/>
              <a:gd name="T14" fmla="*/ 708 w 1026"/>
              <a:gd name="T15" fmla="*/ 898 h 1039"/>
              <a:gd name="T16" fmla="*/ 659 w 1026"/>
              <a:gd name="T17" fmla="*/ 894 h 1039"/>
              <a:gd name="T18" fmla="*/ 619 w 1026"/>
              <a:gd name="T19" fmla="*/ 932 h 1039"/>
              <a:gd name="T20" fmla="*/ 578 w 1026"/>
              <a:gd name="T21" fmla="*/ 916 h 1039"/>
              <a:gd name="T22" fmla="*/ 530 w 1026"/>
              <a:gd name="T23" fmla="*/ 945 h 1039"/>
              <a:gd name="T24" fmla="*/ 485 w 1026"/>
              <a:gd name="T25" fmla="*/ 945 h 1039"/>
              <a:gd name="T26" fmla="*/ 444 w 1026"/>
              <a:gd name="T27" fmla="*/ 916 h 1039"/>
              <a:gd name="T28" fmla="*/ 391 w 1026"/>
              <a:gd name="T29" fmla="*/ 928 h 1039"/>
              <a:gd name="T30" fmla="*/ 349 w 1026"/>
              <a:gd name="T31" fmla="*/ 913 h 1039"/>
              <a:gd name="T32" fmla="*/ 314 w 1026"/>
              <a:gd name="T33" fmla="*/ 869 h 1039"/>
              <a:gd name="T34" fmla="*/ 279 w 1026"/>
              <a:gd name="T35" fmla="*/ 846 h 1039"/>
              <a:gd name="T36" fmla="*/ 225 w 1026"/>
              <a:gd name="T37" fmla="*/ 834 h 1039"/>
              <a:gd name="T38" fmla="*/ 194 w 1026"/>
              <a:gd name="T39" fmla="*/ 802 h 1039"/>
              <a:gd name="T40" fmla="*/ 182 w 1026"/>
              <a:gd name="T41" fmla="*/ 747 h 1039"/>
              <a:gd name="T42" fmla="*/ 160 w 1026"/>
              <a:gd name="T43" fmla="*/ 712 h 1039"/>
              <a:gd name="T44" fmla="*/ 117 w 1026"/>
              <a:gd name="T45" fmla="*/ 677 h 1039"/>
              <a:gd name="T46" fmla="*/ 102 w 1026"/>
              <a:gd name="T47" fmla="*/ 635 h 1039"/>
              <a:gd name="T48" fmla="*/ 116 w 1026"/>
              <a:gd name="T49" fmla="*/ 581 h 1039"/>
              <a:gd name="T50" fmla="*/ 111 w 1026"/>
              <a:gd name="T51" fmla="*/ 539 h 1039"/>
              <a:gd name="T52" fmla="*/ 112 w 1026"/>
              <a:gd name="T53" fmla="*/ 496 h 1039"/>
              <a:gd name="T54" fmla="*/ 116 w 1026"/>
              <a:gd name="T55" fmla="*/ 455 h 1039"/>
              <a:gd name="T56" fmla="*/ 103 w 1026"/>
              <a:gd name="T57" fmla="*/ 401 h 1039"/>
              <a:gd name="T58" fmla="*/ 118 w 1026"/>
              <a:gd name="T59" fmla="*/ 358 h 1039"/>
              <a:gd name="T60" fmla="*/ 162 w 1026"/>
              <a:gd name="T61" fmla="*/ 323 h 1039"/>
              <a:gd name="T62" fmla="*/ 184 w 1026"/>
              <a:gd name="T63" fmla="*/ 288 h 1039"/>
              <a:gd name="T64" fmla="*/ 197 w 1026"/>
              <a:gd name="T65" fmla="*/ 234 h 1039"/>
              <a:gd name="T66" fmla="*/ 228 w 1026"/>
              <a:gd name="T67" fmla="*/ 202 h 1039"/>
              <a:gd name="T68" fmla="*/ 282 w 1026"/>
              <a:gd name="T69" fmla="*/ 190 h 1039"/>
              <a:gd name="T70" fmla="*/ 318 w 1026"/>
              <a:gd name="T71" fmla="*/ 168 h 1039"/>
              <a:gd name="T72" fmla="*/ 352 w 1026"/>
              <a:gd name="T73" fmla="*/ 124 h 1039"/>
              <a:gd name="T74" fmla="*/ 395 w 1026"/>
              <a:gd name="T75" fmla="*/ 110 h 1039"/>
              <a:gd name="T76" fmla="*/ 449 w 1026"/>
              <a:gd name="T77" fmla="*/ 122 h 1039"/>
              <a:gd name="T78" fmla="*/ 490 w 1026"/>
              <a:gd name="T79" fmla="*/ 118 h 1039"/>
              <a:gd name="T80" fmla="*/ 533 w 1026"/>
              <a:gd name="T81" fmla="*/ 118 h 1039"/>
              <a:gd name="T82" fmla="*/ 575 w 1026"/>
              <a:gd name="T83" fmla="*/ 122 h 1039"/>
              <a:gd name="T84" fmla="*/ 629 w 1026"/>
              <a:gd name="T85" fmla="*/ 109 h 1039"/>
              <a:gd name="T86" fmla="*/ 671 w 1026"/>
              <a:gd name="T87" fmla="*/ 123 h 1039"/>
              <a:gd name="T88" fmla="*/ 706 w 1026"/>
              <a:gd name="T89" fmla="*/ 167 h 1039"/>
              <a:gd name="T90" fmla="*/ 742 w 1026"/>
              <a:gd name="T91" fmla="*/ 189 h 1039"/>
              <a:gd name="T92" fmla="*/ 796 w 1026"/>
              <a:gd name="T93" fmla="*/ 201 h 1039"/>
              <a:gd name="T94" fmla="*/ 828 w 1026"/>
              <a:gd name="T95" fmla="*/ 232 h 1039"/>
              <a:gd name="T96" fmla="*/ 841 w 1026"/>
              <a:gd name="T97" fmla="*/ 286 h 1039"/>
              <a:gd name="T98" fmla="*/ 884 w 1026"/>
              <a:gd name="T99" fmla="*/ 309 h 1039"/>
              <a:gd name="T100" fmla="*/ 882 w 1026"/>
              <a:gd name="T101" fmla="*/ 359 h 1039"/>
              <a:gd name="T102" fmla="*/ 897 w 1026"/>
              <a:gd name="T103" fmla="*/ 399 h 1039"/>
              <a:gd name="T104" fmla="*/ 907 w 1026"/>
              <a:gd name="T105" fmla="*/ 440 h 1039"/>
              <a:gd name="T106" fmla="*/ 913 w 1026"/>
              <a:gd name="T107" fmla="*/ 481 h 1039"/>
              <a:gd name="T108" fmla="*/ 939 w 1026"/>
              <a:gd name="T109" fmla="*/ 531 h 1039"/>
              <a:gd name="T110" fmla="*/ 936 w 1026"/>
              <a:gd name="T111" fmla="*/ 576 h 1039"/>
              <a:gd name="T112" fmla="*/ 902 w 1026"/>
              <a:gd name="T113" fmla="*/ 620 h 1039"/>
              <a:gd name="T114" fmla="*/ 890 w 1026"/>
              <a:gd name="T115" fmla="*/ 660 h 1039"/>
              <a:gd name="T116" fmla="*/ 894 w 1026"/>
              <a:gd name="T117" fmla="*/ 710 h 1039"/>
              <a:gd name="T118" fmla="*/ 848 w 1026"/>
              <a:gd name="T119" fmla="*/ 741 h 1039"/>
              <a:gd name="T120" fmla="*/ 823 w 1026"/>
              <a:gd name="T121" fmla="*/ 77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1039">
                <a:moveTo>
                  <a:pt x="950" y="519"/>
                </a:moveTo>
                <a:cubicBezTo>
                  <a:pt x="950" y="496"/>
                  <a:pt x="948" y="474"/>
                  <a:pt x="945" y="452"/>
                </a:cubicBezTo>
                <a:cubicBezTo>
                  <a:pt x="1026" y="439"/>
                  <a:pt x="1026" y="439"/>
                  <a:pt x="1026" y="439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944" y="448"/>
                  <a:pt x="944" y="448"/>
                  <a:pt x="944" y="448"/>
                </a:cubicBezTo>
                <a:cubicBezTo>
                  <a:pt x="936" y="398"/>
                  <a:pt x="919" y="350"/>
                  <a:pt x="895" y="308"/>
                </a:cubicBezTo>
                <a:cubicBezTo>
                  <a:pt x="968" y="268"/>
                  <a:pt x="968" y="268"/>
                  <a:pt x="968" y="268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69" y="261"/>
                  <a:pt x="837" y="222"/>
                  <a:pt x="800" y="190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2" y="125"/>
                  <a:pt x="851" y="125"/>
                </a:cubicBezTo>
                <a:cubicBezTo>
                  <a:pt x="797" y="187"/>
                  <a:pt x="797" y="187"/>
                  <a:pt x="797" y="187"/>
                </a:cubicBezTo>
                <a:cubicBezTo>
                  <a:pt x="760" y="155"/>
                  <a:pt x="717" y="129"/>
                  <a:pt x="670" y="111"/>
                </a:cubicBezTo>
                <a:cubicBezTo>
                  <a:pt x="700" y="34"/>
                  <a:pt x="700" y="34"/>
                  <a:pt x="700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66" y="110"/>
                  <a:pt x="666" y="110"/>
                  <a:pt x="666" y="110"/>
                </a:cubicBezTo>
                <a:cubicBezTo>
                  <a:pt x="621" y="93"/>
                  <a:pt x="572" y="83"/>
                  <a:pt x="521" y="82"/>
                </a:cubicBezTo>
                <a:cubicBezTo>
                  <a:pt x="522" y="0"/>
                  <a:pt x="522" y="0"/>
                  <a:pt x="522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7" y="82"/>
                  <a:pt x="517" y="82"/>
                  <a:pt x="517" y="82"/>
                </a:cubicBezTo>
                <a:cubicBezTo>
                  <a:pt x="516" y="82"/>
                  <a:pt x="515" y="82"/>
                  <a:pt x="513" y="82"/>
                </a:cubicBezTo>
                <a:cubicBezTo>
                  <a:pt x="463" y="82"/>
                  <a:pt x="416" y="91"/>
                  <a:pt x="371" y="106"/>
                </a:cubicBezTo>
                <a:cubicBezTo>
                  <a:pt x="344" y="28"/>
                  <a:pt x="344" y="28"/>
                  <a:pt x="344" y="28"/>
                </a:cubicBezTo>
                <a:cubicBezTo>
                  <a:pt x="343" y="28"/>
                  <a:pt x="342" y="29"/>
                  <a:pt x="340" y="29"/>
                </a:cubicBezTo>
                <a:cubicBezTo>
                  <a:pt x="368" y="107"/>
                  <a:pt x="368" y="107"/>
                  <a:pt x="368" y="107"/>
                </a:cubicBezTo>
                <a:cubicBezTo>
                  <a:pt x="320" y="124"/>
                  <a:pt x="277" y="149"/>
                  <a:pt x="239" y="180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5" y="116"/>
                  <a:pt x="184" y="117"/>
                  <a:pt x="183" y="118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197" y="213"/>
                  <a:pt x="165" y="251"/>
                  <a:pt x="139" y="294"/>
                </a:cubicBezTo>
                <a:cubicBezTo>
                  <a:pt x="68" y="251"/>
                  <a:pt x="68" y="251"/>
                  <a:pt x="68" y="251"/>
                </a:cubicBezTo>
                <a:cubicBezTo>
                  <a:pt x="66" y="255"/>
                  <a:pt x="66" y="255"/>
                  <a:pt x="66" y="255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12" y="339"/>
                  <a:pt x="94" y="386"/>
                  <a:pt x="84" y="435"/>
                </a:cubicBezTo>
                <a:cubicBezTo>
                  <a:pt x="3" y="420"/>
                  <a:pt x="3" y="420"/>
                  <a:pt x="3" y="420"/>
                </a:cubicBezTo>
                <a:cubicBezTo>
                  <a:pt x="2" y="424"/>
                  <a:pt x="2" y="424"/>
                  <a:pt x="2" y="424"/>
                </a:cubicBezTo>
                <a:cubicBezTo>
                  <a:pt x="83" y="439"/>
                  <a:pt x="83" y="439"/>
                  <a:pt x="83" y="439"/>
                </a:cubicBezTo>
                <a:cubicBezTo>
                  <a:pt x="79" y="465"/>
                  <a:pt x="76" y="492"/>
                  <a:pt x="76" y="519"/>
                </a:cubicBezTo>
                <a:cubicBezTo>
                  <a:pt x="76" y="542"/>
                  <a:pt x="78" y="565"/>
                  <a:pt x="81" y="587"/>
                </a:cubicBezTo>
                <a:cubicBezTo>
                  <a:pt x="0" y="600"/>
                  <a:pt x="0" y="600"/>
                  <a:pt x="0" y="600"/>
                </a:cubicBezTo>
                <a:cubicBezTo>
                  <a:pt x="1" y="605"/>
                  <a:pt x="1" y="605"/>
                  <a:pt x="1" y="605"/>
                </a:cubicBezTo>
                <a:cubicBezTo>
                  <a:pt x="82" y="591"/>
                  <a:pt x="82" y="591"/>
                  <a:pt x="82" y="591"/>
                </a:cubicBezTo>
                <a:cubicBezTo>
                  <a:pt x="90" y="641"/>
                  <a:pt x="107" y="688"/>
                  <a:pt x="131" y="731"/>
                </a:cubicBezTo>
                <a:cubicBezTo>
                  <a:pt x="58" y="771"/>
                  <a:pt x="58" y="771"/>
                  <a:pt x="58" y="771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133" y="734"/>
                  <a:pt x="133" y="734"/>
                  <a:pt x="133" y="734"/>
                </a:cubicBezTo>
                <a:cubicBezTo>
                  <a:pt x="157" y="777"/>
                  <a:pt x="189" y="816"/>
                  <a:pt x="226" y="849"/>
                </a:cubicBezTo>
                <a:cubicBezTo>
                  <a:pt x="172" y="911"/>
                  <a:pt x="172" y="911"/>
                  <a:pt x="172" y="911"/>
                </a:cubicBezTo>
                <a:cubicBezTo>
                  <a:pt x="175" y="914"/>
                  <a:pt x="175" y="914"/>
                  <a:pt x="175" y="914"/>
                </a:cubicBezTo>
                <a:cubicBezTo>
                  <a:pt x="229" y="851"/>
                  <a:pt x="229" y="851"/>
                  <a:pt x="229" y="851"/>
                </a:cubicBezTo>
                <a:cubicBezTo>
                  <a:pt x="266" y="883"/>
                  <a:pt x="309" y="909"/>
                  <a:pt x="356" y="927"/>
                </a:cubicBezTo>
                <a:cubicBezTo>
                  <a:pt x="326" y="1004"/>
                  <a:pt x="326" y="1004"/>
                  <a:pt x="326" y="1004"/>
                </a:cubicBezTo>
                <a:cubicBezTo>
                  <a:pt x="328" y="1005"/>
                  <a:pt x="329" y="1005"/>
                  <a:pt x="330" y="1006"/>
                </a:cubicBezTo>
                <a:cubicBezTo>
                  <a:pt x="359" y="928"/>
                  <a:pt x="359" y="928"/>
                  <a:pt x="359" y="928"/>
                </a:cubicBezTo>
                <a:cubicBezTo>
                  <a:pt x="405" y="946"/>
                  <a:pt x="454" y="955"/>
                  <a:pt x="505" y="956"/>
                </a:cubicBezTo>
                <a:cubicBezTo>
                  <a:pt x="503" y="1039"/>
                  <a:pt x="503" y="1039"/>
                  <a:pt x="503" y="1039"/>
                </a:cubicBezTo>
                <a:cubicBezTo>
                  <a:pt x="508" y="1039"/>
                  <a:pt x="508" y="1039"/>
                  <a:pt x="508" y="1039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10" y="956"/>
                  <a:pt x="512" y="956"/>
                  <a:pt x="513" y="956"/>
                </a:cubicBezTo>
                <a:cubicBezTo>
                  <a:pt x="563" y="956"/>
                  <a:pt x="610" y="948"/>
                  <a:pt x="655" y="933"/>
                </a:cubicBezTo>
                <a:cubicBezTo>
                  <a:pt x="681" y="1011"/>
                  <a:pt x="681" y="1011"/>
                  <a:pt x="681" y="1011"/>
                </a:cubicBezTo>
                <a:cubicBezTo>
                  <a:pt x="683" y="1010"/>
                  <a:pt x="684" y="1010"/>
                  <a:pt x="686" y="1009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706" y="915"/>
                  <a:pt x="749" y="890"/>
                  <a:pt x="787" y="859"/>
                </a:cubicBezTo>
                <a:cubicBezTo>
                  <a:pt x="839" y="924"/>
                  <a:pt x="839" y="924"/>
                  <a:pt x="839" y="924"/>
                </a:cubicBezTo>
                <a:cubicBezTo>
                  <a:pt x="841" y="923"/>
                  <a:pt x="842" y="922"/>
                  <a:pt x="843" y="921"/>
                </a:cubicBezTo>
                <a:cubicBezTo>
                  <a:pt x="790" y="857"/>
                  <a:pt x="790" y="857"/>
                  <a:pt x="790" y="857"/>
                </a:cubicBezTo>
                <a:cubicBezTo>
                  <a:pt x="829" y="825"/>
                  <a:pt x="861" y="788"/>
                  <a:pt x="887" y="745"/>
                </a:cubicBezTo>
                <a:cubicBezTo>
                  <a:pt x="958" y="788"/>
                  <a:pt x="958" y="788"/>
                  <a:pt x="958" y="788"/>
                </a:cubicBezTo>
                <a:cubicBezTo>
                  <a:pt x="959" y="786"/>
                  <a:pt x="959" y="785"/>
                  <a:pt x="960" y="784"/>
                </a:cubicBezTo>
                <a:cubicBezTo>
                  <a:pt x="889" y="742"/>
                  <a:pt x="889" y="742"/>
                  <a:pt x="889" y="742"/>
                </a:cubicBezTo>
                <a:cubicBezTo>
                  <a:pt x="914" y="700"/>
                  <a:pt x="932" y="653"/>
                  <a:pt x="942" y="603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1023" y="618"/>
                  <a:pt x="1024" y="617"/>
                  <a:pt x="1024" y="615"/>
                </a:cubicBezTo>
                <a:cubicBezTo>
                  <a:pt x="943" y="600"/>
                  <a:pt x="943" y="600"/>
                  <a:pt x="943" y="600"/>
                </a:cubicBezTo>
                <a:cubicBezTo>
                  <a:pt x="948" y="574"/>
                  <a:pt x="950" y="547"/>
                  <a:pt x="950" y="519"/>
                </a:cubicBezTo>
                <a:close/>
                <a:moveTo>
                  <a:pt x="799" y="802"/>
                </a:moveTo>
                <a:cubicBezTo>
                  <a:pt x="795" y="806"/>
                  <a:pt x="795" y="806"/>
                  <a:pt x="795" y="806"/>
                </a:cubicBezTo>
                <a:cubicBezTo>
                  <a:pt x="812" y="824"/>
                  <a:pt x="812" y="824"/>
                  <a:pt x="812" y="824"/>
                </a:cubicBezTo>
                <a:cubicBezTo>
                  <a:pt x="810" y="825"/>
                  <a:pt x="809" y="827"/>
                  <a:pt x="807" y="828"/>
                </a:cubicBezTo>
                <a:cubicBezTo>
                  <a:pt x="790" y="810"/>
                  <a:pt x="790" y="810"/>
                  <a:pt x="790" y="810"/>
                </a:cubicBezTo>
                <a:cubicBezTo>
                  <a:pt x="786" y="815"/>
                  <a:pt x="786" y="815"/>
                  <a:pt x="786" y="815"/>
                </a:cubicBezTo>
                <a:cubicBezTo>
                  <a:pt x="802" y="832"/>
                  <a:pt x="802" y="832"/>
                  <a:pt x="802" y="832"/>
                </a:cubicBezTo>
                <a:cubicBezTo>
                  <a:pt x="801" y="834"/>
                  <a:pt x="799" y="835"/>
                  <a:pt x="798" y="837"/>
                </a:cubicBezTo>
                <a:cubicBezTo>
                  <a:pt x="782" y="819"/>
                  <a:pt x="782" y="819"/>
                  <a:pt x="782" y="819"/>
                </a:cubicBezTo>
                <a:cubicBezTo>
                  <a:pt x="777" y="823"/>
                  <a:pt x="777" y="823"/>
                  <a:pt x="777" y="823"/>
                </a:cubicBezTo>
                <a:cubicBezTo>
                  <a:pt x="793" y="841"/>
                  <a:pt x="793" y="841"/>
                  <a:pt x="793" y="841"/>
                </a:cubicBezTo>
                <a:cubicBezTo>
                  <a:pt x="791" y="842"/>
                  <a:pt x="790" y="844"/>
                  <a:pt x="788" y="845"/>
                </a:cubicBezTo>
                <a:cubicBezTo>
                  <a:pt x="773" y="827"/>
                  <a:pt x="773" y="827"/>
                  <a:pt x="773" y="827"/>
                </a:cubicBezTo>
                <a:cubicBezTo>
                  <a:pt x="768" y="831"/>
                  <a:pt x="768" y="831"/>
                  <a:pt x="768" y="831"/>
                </a:cubicBezTo>
                <a:cubicBezTo>
                  <a:pt x="783" y="849"/>
                  <a:pt x="783" y="849"/>
                  <a:pt x="783" y="849"/>
                </a:cubicBezTo>
                <a:cubicBezTo>
                  <a:pt x="781" y="851"/>
                  <a:pt x="780" y="852"/>
                  <a:pt x="778" y="853"/>
                </a:cubicBezTo>
                <a:cubicBezTo>
                  <a:pt x="763" y="834"/>
                  <a:pt x="763" y="834"/>
                  <a:pt x="763" y="834"/>
                </a:cubicBezTo>
                <a:cubicBezTo>
                  <a:pt x="758" y="838"/>
                  <a:pt x="758" y="838"/>
                  <a:pt x="758" y="838"/>
                </a:cubicBezTo>
                <a:cubicBezTo>
                  <a:pt x="773" y="857"/>
                  <a:pt x="773" y="857"/>
                  <a:pt x="773" y="857"/>
                </a:cubicBezTo>
                <a:cubicBezTo>
                  <a:pt x="771" y="858"/>
                  <a:pt x="770" y="860"/>
                  <a:pt x="768" y="861"/>
                </a:cubicBezTo>
                <a:cubicBezTo>
                  <a:pt x="754" y="842"/>
                  <a:pt x="754" y="842"/>
                  <a:pt x="754" y="842"/>
                </a:cubicBezTo>
                <a:cubicBezTo>
                  <a:pt x="749" y="845"/>
                  <a:pt x="749" y="845"/>
                  <a:pt x="749" y="845"/>
                </a:cubicBezTo>
                <a:cubicBezTo>
                  <a:pt x="763" y="865"/>
                  <a:pt x="763" y="865"/>
                  <a:pt x="763" y="865"/>
                </a:cubicBezTo>
                <a:cubicBezTo>
                  <a:pt x="761" y="866"/>
                  <a:pt x="759" y="867"/>
                  <a:pt x="758" y="868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39" y="852"/>
                  <a:pt x="739" y="852"/>
                  <a:pt x="739" y="852"/>
                </a:cubicBezTo>
                <a:cubicBezTo>
                  <a:pt x="752" y="872"/>
                  <a:pt x="752" y="872"/>
                  <a:pt x="752" y="872"/>
                </a:cubicBezTo>
                <a:cubicBezTo>
                  <a:pt x="751" y="873"/>
                  <a:pt x="749" y="875"/>
                  <a:pt x="747" y="876"/>
                </a:cubicBezTo>
                <a:cubicBezTo>
                  <a:pt x="734" y="855"/>
                  <a:pt x="734" y="855"/>
                  <a:pt x="734" y="855"/>
                </a:cubicBezTo>
                <a:cubicBezTo>
                  <a:pt x="729" y="859"/>
                  <a:pt x="729" y="859"/>
                  <a:pt x="729" y="859"/>
                </a:cubicBezTo>
                <a:cubicBezTo>
                  <a:pt x="742" y="879"/>
                  <a:pt x="742" y="879"/>
                  <a:pt x="742" y="879"/>
                </a:cubicBezTo>
                <a:cubicBezTo>
                  <a:pt x="740" y="880"/>
                  <a:pt x="738" y="881"/>
                  <a:pt x="736" y="883"/>
                </a:cubicBezTo>
                <a:cubicBezTo>
                  <a:pt x="724" y="862"/>
                  <a:pt x="724" y="862"/>
                  <a:pt x="724" y="862"/>
                </a:cubicBezTo>
                <a:cubicBezTo>
                  <a:pt x="718" y="865"/>
                  <a:pt x="718" y="865"/>
                  <a:pt x="718" y="865"/>
                </a:cubicBezTo>
                <a:cubicBezTo>
                  <a:pt x="731" y="886"/>
                  <a:pt x="731" y="886"/>
                  <a:pt x="731" y="886"/>
                </a:cubicBezTo>
                <a:cubicBezTo>
                  <a:pt x="729" y="887"/>
                  <a:pt x="727" y="888"/>
                  <a:pt x="725" y="889"/>
                </a:cubicBezTo>
                <a:cubicBezTo>
                  <a:pt x="713" y="868"/>
                  <a:pt x="713" y="868"/>
                  <a:pt x="713" y="868"/>
                </a:cubicBezTo>
                <a:cubicBezTo>
                  <a:pt x="708" y="871"/>
                  <a:pt x="708" y="871"/>
                  <a:pt x="708" y="871"/>
                </a:cubicBezTo>
                <a:cubicBezTo>
                  <a:pt x="720" y="892"/>
                  <a:pt x="720" y="892"/>
                  <a:pt x="720" y="892"/>
                </a:cubicBezTo>
                <a:cubicBezTo>
                  <a:pt x="718" y="893"/>
                  <a:pt x="716" y="894"/>
                  <a:pt x="714" y="895"/>
                </a:cubicBezTo>
                <a:cubicBezTo>
                  <a:pt x="703" y="874"/>
                  <a:pt x="703" y="874"/>
                  <a:pt x="703" y="874"/>
                </a:cubicBezTo>
                <a:cubicBezTo>
                  <a:pt x="697" y="877"/>
                  <a:pt x="697" y="877"/>
                  <a:pt x="697" y="877"/>
                </a:cubicBezTo>
                <a:cubicBezTo>
                  <a:pt x="708" y="898"/>
                  <a:pt x="708" y="898"/>
                  <a:pt x="708" y="898"/>
                </a:cubicBezTo>
                <a:cubicBezTo>
                  <a:pt x="707" y="899"/>
                  <a:pt x="705" y="900"/>
                  <a:pt x="703" y="901"/>
                </a:cubicBezTo>
                <a:cubicBezTo>
                  <a:pt x="692" y="879"/>
                  <a:pt x="692" y="879"/>
                  <a:pt x="692" y="879"/>
                </a:cubicBezTo>
                <a:cubicBezTo>
                  <a:pt x="691" y="880"/>
                  <a:pt x="691" y="880"/>
                  <a:pt x="691" y="880"/>
                </a:cubicBezTo>
                <a:cubicBezTo>
                  <a:pt x="690" y="881"/>
                  <a:pt x="686" y="882"/>
                  <a:pt x="686" y="882"/>
                </a:cubicBezTo>
                <a:cubicBezTo>
                  <a:pt x="697" y="904"/>
                  <a:pt x="697" y="904"/>
                  <a:pt x="697" y="904"/>
                </a:cubicBezTo>
                <a:cubicBezTo>
                  <a:pt x="695" y="905"/>
                  <a:pt x="693" y="906"/>
                  <a:pt x="691" y="907"/>
                </a:cubicBezTo>
                <a:cubicBezTo>
                  <a:pt x="681" y="885"/>
                  <a:pt x="681" y="885"/>
                  <a:pt x="681" y="885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85" y="909"/>
                  <a:pt x="685" y="909"/>
                  <a:pt x="685" y="909"/>
                </a:cubicBezTo>
                <a:cubicBezTo>
                  <a:pt x="683" y="910"/>
                  <a:pt x="682" y="911"/>
                  <a:pt x="680" y="912"/>
                </a:cubicBezTo>
                <a:cubicBezTo>
                  <a:pt x="670" y="890"/>
                  <a:pt x="670" y="890"/>
                  <a:pt x="670" y="890"/>
                </a:cubicBezTo>
                <a:cubicBezTo>
                  <a:pt x="664" y="892"/>
                  <a:pt x="664" y="892"/>
                  <a:pt x="664" y="892"/>
                </a:cubicBezTo>
                <a:cubicBezTo>
                  <a:pt x="674" y="914"/>
                  <a:pt x="674" y="914"/>
                  <a:pt x="674" y="914"/>
                </a:cubicBezTo>
                <a:cubicBezTo>
                  <a:pt x="672" y="915"/>
                  <a:pt x="670" y="916"/>
                  <a:pt x="668" y="917"/>
                </a:cubicBezTo>
                <a:cubicBezTo>
                  <a:pt x="659" y="894"/>
                  <a:pt x="659" y="894"/>
                  <a:pt x="659" y="894"/>
                </a:cubicBezTo>
                <a:cubicBezTo>
                  <a:pt x="653" y="896"/>
                  <a:pt x="653" y="896"/>
                  <a:pt x="653" y="896"/>
                </a:cubicBezTo>
                <a:cubicBezTo>
                  <a:pt x="662" y="919"/>
                  <a:pt x="662" y="919"/>
                  <a:pt x="662" y="919"/>
                </a:cubicBezTo>
                <a:cubicBezTo>
                  <a:pt x="660" y="920"/>
                  <a:pt x="658" y="921"/>
                  <a:pt x="656" y="921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2" y="900"/>
                  <a:pt x="642" y="900"/>
                  <a:pt x="642" y="900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48" y="924"/>
                  <a:pt x="646" y="925"/>
                  <a:pt x="644" y="925"/>
                </a:cubicBezTo>
                <a:cubicBezTo>
                  <a:pt x="636" y="902"/>
                  <a:pt x="636" y="902"/>
                  <a:pt x="636" y="902"/>
                </a:cubicBezTo>
                <a:cubicBezTo>
                  <a:pt x="630" y="904"/>
                  <a:pt x="630" y="904"/>
                  <a:pt x="630" y="904"/>
                </a:cubicBezTo>
                <a:cubicBezTo>
                  <a:pt x="637" y="927"/>
                  <a:pt x="637" y="927"/>
                  <a:pt x="637" y="927"/>
                </a:cubicBezTo>
                <a:cubicBezTo>
                  <a:pt x="635" y="928"/>
                  <a:pt x="633" y="929"/>
                  <a:pt x="631" y="929"/>
                </a:cubicBezTo>
                <a:cubicBezTo>
                  <a:pt x="625" y="906"/>
                  <a:pt x="625" y="906"/>
                  <a:pt x="625" y="906"/>
                </a:cubicBezTo>
                <a:cubicBezTo>
                  <a:pt x="619" y="907"/>
                  <a:pt x="619" y="907"/>
                  <a:pt x="619" y="907"/>
                </a:cubicBezTo>
                <a:cubicBezTo>
                  <a:pt x="625" y="931"/>
                  <a:pt x="625" y="931"/>
                  <a:pt x="625" y="931"/>
                </a:cubicBezTo>
                <a:cubicBezTo>
                  <a:pt x="623" y="931"/>
                  <a:pt x="621" y="932"/>
                  <a:pt x="619" y="932"/>
                </a:cubicBezTo>
                <a:cubicBezTo>
                  <a:pt x="613" y="909"/>
                  <a:pt x="613" y="909"/>
                  <a:pt x="613" y="909"/>
                </a:cubicBezTo>
                <a:cubicBezTo>
                  <a:pt x="607" y="910"/>
                  <a:pt x="607" y="910"/>
                  <a:pt x="607" y="910"/>
                </a:cubicBezTo>
                <a:cubicBezTo>
                  <a:pt x="613" y="934"/>
                  <a:pt x="613" y="934"/>
                  <a:pt x="613" y="934"/>
                </a:cubicBezTo>
                <a:cubicBezTo>
                  <a:pt x="611" y="935"/>
                  <a:pt x="609" y="935"/>
                  <a:pt x="607" y="935"/>
                </a:cubicBezTo>
                <a:cubicBezTo>
                  <a:pt x="601" y="912"/>
                  <a:pt x="601" y="912"/>
                  <a:pt x="601" y="912"/>
                </a:cubicBezTo>
                <a:cubicBezTo>
                  <a:pt x="595" y="913"/>
                  <a:pt x="595" y="913"/>
                  <a:pt x="595" y="913"/>
                </a:cubicBezTo>
                <a:cubicBezTo>
                  <a:pt x="600" y="937"/>
                  <a:pt x="600" y="937"/>
                  <a:pt x="600" y="937"/>
                </a:cubicBezTo>
                <a:cubicBezTo>
                  <a:pt x="598" y="937"/>
                  <a:pt x="596" y="938"/>
                  <a:pt x="594" y="938"/>
                </a:cubicBezTo>
                <a:cubicBezTo>
                  <a:pt x="589" y="914"/>
                  <a:pt x="589" y="914"/>
                  <a:pt x="589" y="914"/>
                </a:cubicBezTo>
                <a:cubicBezTo>
                  <a:pt x="588" y="914"/>
                  <a:pt x="588" y="914"/>
                  <a:pt x="588" y="914"/>
                </a:cubicBezTo>
                <a:cubicBezTo>
                  <a:pt x="587" y="915"/>
                  <a:pt x="586" y="915"/>
                  <a:pt x="584" y="915"/>
                </a:cubicBezTo>
                <a:cubicBezTo>
                  <a:pt x="583" y="915"/>
                  <a:pt x="583" y="915"/>
                  <a:pt x="583" y="915"/>
                </a:cubicBezTo>
                <a:cubicBezTo>
                  <a:pt x="588" y="939"/>
                  <a:pt x="588" y="939"/>
                  <a:pt x="588" y="939"/>
                </a:cubicBezTo>
                <a:cubicBezTo>
                  <a:pt x="585" y="940"/>
                  <a:pt x="583" y="940"/>
                  <a:pt x="581" y="940"/>
                </a:cubicBezTo>
                <a:cubicBezTo>
                  <a:pt x="578" y="916"/>
                  <a:pt x="578" y="916"/>
                  <a:pt x="578" y="916"/>
                </a:cubicBezTo>
                <a:cubicBezTo>
                  <a:pt x="571" y="917"/>
                  <a:pt x="571" y="917"/>
                  <a:pt x="571" y="917"/>
                </a:cubicBezTo>
                <a:cubicBezTo>
                  <a:pt x="575" y="941"/>
                  <a:pt x="575" y="941"/>
                  <a:pt x="575" y="941"/>
                </a:cubicBezTo>
                <a:cubicBezTo>
                  <a:pt x="573" y="942"/>
                  <a:pt x="571" y="942"/>
                  <a:pt x="569" y="942"/>
                </a:cubicBezTo>
                <a:cubicBezTo>
                  <a:pt x="566" y="918"/>
                  <a:pt x="566" y="918"/>
                  <a:pt x="566" y="918"/>
                </a:cubicBezTo>
                <a:cubicBezTo>
                  <a:pt x="559" y="919"/>
                  <a:pt x="559" y="919"/>
                  <a:pt x="559" y="919"/>
                </a:cubicBezTo>
                <a:cubicBezTo>
                  <a:pt x="562" y="943"/>
                  <a:pt x="562" y="943"/>
                  <a:pt x="562" y="943"/>
                </a:cubicBezTo>
                <a:cubicBezTo>
                  <a:pt x="560" y="943"/>
                  <a:pt x="558" y="943"/>
                  <a:pt x="556" y="944"/>
                </a:cubicBezTo>
                <a:cubicBezTo>
                  <a:pt x="554" y="919"/>
                  <a:pt x="554" y="919"/>
                  <a:pt x="554" y="919"/>
                </a:cubicBezTo>
                <a:cubicBezTo>
                  <a:pt x="547" y="920"/>
                  <a:pt x="547" y="920"/>
                  <a:pt x="547" y="920"/>
                </a:cubicBezTo>
                <a:cubicBezTo>
                  <a:pt x="549" y="944"/>
                  <a:pt x="549" y="944"/>
                  <a:pt x="549" y="944"/>
                </a:cubicBezTo>
                <a:cubicBezTo>
                  <a:pt x="547" y="944"/>
                  <a:pt x="545" y="945"/>
                  <a:pt x="543" y="945"/>
                </a:cubicBezTo>
                <a:cubicBezTo>
                  <a:pt x="542" y="920"/>
                  <a:pt x="542" y="920"/>
                  <a:pt x="542" y="920"/>
                </a:cubicBezTo>
                <a:cubicBezTo>
                  <a:pt x="535" y="921"/>
                  <a:pt x="535" y="921"/>
                  <a:pt x="535" y="921"/>
                </a:cubicBezTo>
                <a:cubicBezTo>
                  <a:pt x="537" y="945"/>
                  <a:pt x="537" y="945"/>
                  <a:pt x="537" y="945"/>
                </a:cubicBezTo>
                <a:cubicBezTo>
                  <a:pt x="535" y="945"/>
                  <a:pt x="532" y="945"/>
                  <a:pt x="530" y="945"/>
                </a:cubicBezTo>
                <a:cubicBezTo>
                  <a:pt x="529" y="921"/>
                  <a:pt x="529" y="921"/>
                  <a:pt x="529" y="921"/>
                </a:cubicBezTo>
                <a:cubicBezTo>
                  <a:pt x="523" y="921"/>
                  <a:pt x="523" y="921"/>
                  <a:pt x="523" y="921"/>
                </a:cubicBezTo>
                <a:cubicBezTo>
                  <a:pt x="524" y="946"/>
                  <a:pt x="524" y="946"/>
                  <a:pt x="524" y="946"/>
                </a:cubicBezTo>
                <a:cubicBezTo>
                  <a:pt x="522" y="946"/>
                  <a:pt x="520" y="946"/>
                  <a:pt x="518" y="946"/>
                </a:cubicBezTo>
                <a:cubicBezTo>
                  <a:pt x="517" y="921"/>
                  <a:pt x="517" y="921"/>
                  <a:pt x="517" y="921"/>
                </a:cubicBezTo>
                <a:cubicBezTo>
                  <a:pt x="511" y="921"/>
                  <a:pt x="511" y="921"/>
                  <a:pt x="511" y="921"/>
                </a:cubicBezTo>
                <a:cubicBezTo>
                  <a:pt x="511" y="946"/>
                  <a:pt x="511" y="946"/>
                  <a:pt x="511" y="946"/>
                </a:cubicBezTo>
                <a:cubicBezTo>
                  <a:pt x="509" y="946"/>
                  <a:pt x="507" y="946"/>
                  <a:pt x="505" y="946"/>
                </a:cubicBezTo>
                <a:cubicBezTo>
                  <a:pt x="505" y="921"/>
                  <a:pt x="505" y="921"/>
                  <a:pt x="505" y="921"/>
                </a:cubicBezTo>
                <a:cubicBezTo>
                  <a:pt x="499" y="921"/>
                  <a:pt x="499" y="921"/>
                  <a:pt x="499" y="921"/>
                </a:cubicBezTo>
                <a:cubicBezTo>
                  <a:pt x="498" y="946"/>
                  <a:pt x="498" y="946"/>
                  <a:pt x="498" y="946"/>
                </a:cubicBezTo>
                <a:cubicBezTo>
                  <a:pt x="496" y="945"/>
                  <a:pt x="494" y="945"/>
                  <a:pt x="492" y="945"/>
                </a:cubicBezTo>
                <a:cubicBezTo>
                  <a:pt x="493" y="921"/>
                  <a:pt x="493" y="921"/>
                  <a:pt x="493" y="921"/>
                </a:cubicBezTo>
                <a:cubicBezTo>
                  <a:pt x="487" y="921"/>
                  <a:pt x="487" y="921"/>
                  <a:pt x="487" y="921"/>
                </a:cubicBezTo>
                <a:cubicBezTo>
                  <a:pt x="485" y="945"/>
                  <a:pt x="485" y="945"/>
                  <a:pt x="485" y="945"/>
                </a:cubicBezTo>
                <a:cubicBezTo>
                  <a:pt x="483" y="945"/>
                  <a:pt x="481" y="945"/>
                  <a:pt x="479" y="944"/>
                </a:cubicBezTo>
                <a:cubicBezTo>
                  <a:pt x="481" y="920"/>
                  <a:pt x="481" y="920"/>
                  <a:pt x="481" y="920"/>
                </a:cubicBezTo>
                <a:cubicBezTo>
                  <a:pt x="475" y="920"/>
                  <a:pt x="475" y="920"/>
                  <a:pt x="475" y="920"/>
                </a:cubicBezTo>
                <a:cubicBezTo>
                  <a:pt x="473" y="944"/>
                  <a:pt x="473" y="944"/>
                  <a:pt x="473" y="944"/>
                </a:cubicBezTo>
                <a:cubicBezTo>
                  <a:pt x="471" y="944"/>
                  <a:pt x="468" y="943"/>
                  <a:pt x="466" y="943"/>
                </a:cubicBezTo>
                <a:cubicBezTo>
                  <a:pt x="469" y="919"/>
                  <a:pt x="469" y="919"/>
                  <a:pt x="469" y="919"/>
                </a:cubicBezTo>
                <a:cubicBezTo>
                  <a:pt x="463" y="918"/>
                  <a:pt x="463" y="918"/>
                  <a:pt x="463" y="918"/>
                </a:cubicBezTo>
                <a:cubicBezTo>
                  <a:pt x="460" y="942"/>
                  <a:pt x="460" y="942"/>
                  <a:pt x="460" y="942"/>
                </a:cubicBezTo>
                <a:cubicBezTo>
                  <a:pt x="458" y="942"/>
                  <a:pt x="456" y="942"/>
                  <a:pt x="454" y="942"/>
                </a:cubicBezTo>
                <a:cubicBezTo>
                  <a:pt x="457" y="918"/>
                  <a:pt x="457" y="918"/>
                  <a:pt x="457" y="918"/>
                </a:cubicBezTo>
                <a:cubicBezTo>
                  <a:pt x="451" y="917"/>
                  <a:pt x="451" y="917"/>
                  <a:pt x="451" y="917"/>
                </a:cubicBezTo>
                <a:cubicBezTo>
                  <a:pt x="447" y="941"/>
                  <a:pt x="447" y="941"/>
                  <a:pt x="447" y="941"/>
                </a:cubicBezTo>
                <a:cubicBezTo>
                  <a:pt x="445" y="940"/>
                  <a:pt x="443" y="940"/>
                  <a:pt x="441" y="940"/>
                </a:cubicBezTo>
                <a:cubicBezTo>
                  <a:pt x="445" y="916"/>
                  <a:pt x="445" y="916"/>
                  <a:pt x="445" y="916"/>
                </a:cubicBezTo>
                <a:cubicBezTo>
                  <a:pt x="444" y="916"/>
                  <a:pt x="444" y="916"/>
                  <a:pt x="444" y="916"/>
                </a:cubicBezTo>
                <a:cubicBezTo>
                  <a:pt x="443" y="915"/>
                  <a:pt x="439" y="915"/>
                  <a:pt x="439" y="915"/>
                </a:cubicBezTo>
                <a:cubicBezTo>
                  <a:pt x="435" y="939"/>
                  <a:pt x="435" y="939"/>
                  <a:pt x="435" y="939"/>
                </a:cubicBezTo>
                <a:cubicBezTo>
                  <a:pt x="433" y="938"/>
                  <a:pt x="430" y="938"/>
                  <a:pt x="428" y="937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427" y="912"/>
                  <a:pt x="427" y="912"/>
                  <a:pt x="427" y="912"/>
                </a:cubicBezTo>
                <a:cubicBezTo>
                  <a:pt x="422" y="936"/>
                  <a:pt x="422" y="936"/>
                  <a:pt x="422" y="936"/>
                </a:cubicBezTo>
                <a:cubicBezTo>
                  <a:pt x="420" y="936"/>
                  <a:pt x="418" y="935"/>
                  <a:pt x="416" y="935"/>
                </a:cubicBezTo>
                <a:cubicBezTo>
                  <a:pt x="421" y="911"/>
                  <a:pt x="421" y="911"/>
                  <a:pt x="421" y="911"/>
                </a:cubicBezTo>
                <a:cubicBezTo>
                  <a:pt x="415" y="909"/>
                  <a:pt x="415" y="909"/>
                  <a:pt x="415" y="909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408" y="933"/>
                  <a:pt x="405" y="932"/>
                  <a:pt x="403" y="931"/>
                </a:cubicBezTo>
                <a:cubicBezTo>
                  <a:pt x="410" y="908"/>
                  <a:pt x="410" y="908"/>
                  <a:pt x="410" y="908"/>
                </a:cubicBezTo>
                <a:cubicBezTo>
                  <a:pt x="404" y="906"/>
                  <a:pt x="404" y="906"/>
                  <a:pt x="404" y="906"/>
                </a:cubicBezTo>
                <a:cubicBezTo>
                  <a:pt x="397" y="930"/>
                  <a:pt x="397" y="930"/>
                  <a:pt x="397" y="930"/>
                </a:cubicBezTo>
                <a:cubicBezTo>
                  <a:pt x="395" y="929"/>
                  <a:pt x="393" y="929"/>
                  <a:pt x="391" y="928"/>
                </a:cubicBezTo>
                <a:cubicBezTo>
                  <a:pt x="398" y="905"/>
                  <a:pt x="398" y="905"/>
                  <a:pt x="398" y="905"/>
                </a:cubicBezTo>
                <a:cubicBezTo>
                  <a:pt x="392" y="903"/>
                  <a:pt x="392" y="903"/>
                  <a:pt x="392" y="903"/>
                </a:cubicBezTo>
                <a:cubicBezTo>
                  <a:pt x="385" y="926"/>
                  <a:pt x="385" y="926"/>
                  <a:pt x="385" y="926"/>
                </a:cubicBezTo>
                <a:cubicBezTo>
                  <a:pt x="383" y="925"/>
                  <a:pt x="381" y="925"/>
                  <a:pt x="379" y="924"/>
                </a:cubicBezTo>
                <a:cubicBezTo>
                  <a:pt x="387" y="901"/>
                  <a:pt x="387" y="901"/>
                  <a:pt x="387" y="901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3" y="922"/>
                  <a:pt x="373" y="922"/>
                  <a:pt x="373" y="922"/>
                </a:cubicBezTo>
                <a:cubicBezTo>
                  <a:pt x="371" y="921"/>
                  <a:pt x="369" y="921"/>
                  <a:pt x="367" y="920"/>
                </a:cubicBezTo>
                <a:cubicBezTo>
                  <a:pt x="375" y="897"/>
                  <a:pt x="375" y="897"/>
                  <a:pt x="375" y="897"/>
                </a:cubicBezTo>
                <a:cubicBezTo>
                  <a:pt x="369" y="895"/>
                  <a:pt x="369" y="895"/>
                  <a:pt x="369" y="895"/>
                </a:cubicBezTo>
                <a:cubicBezTo>
                  <a:pt x="361" y="918"/>
                  <a:pt x="361" y="918"/>
                  <a:pt x="361" y="918"/>
                </a:cubicBezTo>
                <a:cubicBezTo>
                  <a:pt x="359" y="917"/>
                  <a:pt x="357" y="916"/>
                  <a:pt x="355" y="915"/>
                </a:cubicBezTo>
                <a:cubicBezTo>
                  <a:pt x="364" y="893"/>
                  <a:pt x="364" y="893"/>
                  <a:pt x="364" y="893"/>
                </a:cubicBezTo>
                <a:cubicBezTo>
                  <a:pt x="358" y="890"/>
                  <a:pt x="358" y="890"/>
                  <a:pt x="358" y="890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47" y="912"/>
                  <a:pt x="345" y="911"/>
                  <a:pt x="343" y="910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347" y="886"/>
                  <a:pt x="347" y="886"/>
                  <a:pt x="347" y="886"/>
                </a:cubicBezTo>
                <a:cubicBezTo>
                  <a:pt x="337" y="908"/>
                  <a:pt x="337" y="908"/>
                  <a:pt x="337" y="908"/>
                </a:cubicBezTo>
                <a:cubicBezTo>
                  <a:pt x="335" y="907"/>
                  <a:pt x="333" y="906"/>
                  <a:pt x="331" y="905"/>
                </a:cubicBezTo>
                <a:cubicBezTo>
                  <a:pt x="342" y="883"/>
                  <a:pt x="342" y="883"/>
                  <a:pt x="342" y="883"/>
                </a:cubicBezTo>
                <a:cubicBezTo>
                  <a:pt x="336" y="880"/>
                  <a:pt x="336" y="880"/>
                  <a:pt x="336" y="880"/>
                </a:cubicBezTo>
                <a:cubicBezTo>
                  <a:pt x="325" y="902"/>
                  <a:pt x="325" y="902"/>
                  <a:pt x="325" y="902"/>
                </a:cubicBezTo>
                <a:cubicBezTo>
                  <a:pt x="323" y="901"/>
                  <a:pt x="321" y="900"/>
                  <a:pt x="320" y="899"/>
                </a:cubicBezTo>
                <a:cubicBezTo>
                  <a:pt x="331" y="878"/>
                  <a:pt x="331" y="878"/>
                  <a:pt x="331" y="878"/>
                </a:cubicBezTo>
                <a:cubicBezTo>
                  <a:pt x="325" y="875"/>
                  <a:pt x="325" y="875"/>
                  <a:pt x="325" y="875"/>
                </a:cubicBezTo>
                <a:cubicBezTo>
                  <a:pt x="314" y="896"/>
                  <a:pt x="314" y="896"/>
                  <a:pt x="314" y="896"/>
                </a:cubicBezTo>
                <a:cubicBezTo>
                  <a:pt x="312" y="895"/>
                  <a:pt x="310" y="894"/>
                  <a:pt x="308" y="893"/>
                </a:cubicBezTo>
                <a:cubicBezTo>
                  <a:pt x="320" y="872"/>
                  <a:pt x="320" y="872"/>
                  <a:pt x="320" y="872"/>
                </a:cubicBezTo>
                <a:cubicBezTo>
                  <a:pt x="314" y="869"/>
                  <a:pt x="314" y="869"/>
                  <a:pt x="314" y="869"/>
                </a:cubicBezTo>
                <a:cubicBezTo>
                  <a:pt x="303" y="890"/>
                  <a:pt x="303" y="890"/>
                  <a:pt x="303" y="890"/>
                </a:cubicBezTo>
                <a:cubicBezTo>
                  <a:pt x="301" y="889"/>
                  <a:pt x="299" y="888"/>
                  <a:pt x="297" y="887"/>
                </a:cubicBezTo>
                <a:cubicBezTo>
                  <a:pt x="309" y="866"/>
                  <a:pt x="309" y="866"/>
                  <a:pt x="309" y="866"/>
                </a:cubicBezTo>
                <a:cubicBezTo>
                  <a:pt x="304" y="863"/>
                  <a:pt x="304" y="863"/>
                  <a:pt x="304" y="863"/>
                </a:cubicBezTo>
                <a:cubicBezTo>
                  <a:pt x="292" y="884"/>
                  <a:pt x="292" y="884"/>
                  <a:pt x="292" y="884"/>
                </a:cubicBezTo>
                <a:cubicBezTo>
                  <a:pt x="290" y="882"/>
                  <a:pt x="288" y="881"/>
                  <a:pt x="286" y="880"/>
                </a:cubicBezTo>
                <a:cubicBezTo>
                  <a:pt x="299" y="860"/>
                  <a:pt x="299" y="860"/>
                  <a:pt x="299" y="860"/>
                </a:cubicBezTo>
                <a:cubicBezTo>
                  <a:pt x="294" y="856"/>
                  <a:pt x="294" y="856"/>
                  <a:pt x="294" y="856"/>
                </a:cubicBezTo>
                <a:cubicBezTo>
                  <a:pt x="281" y="877"/>
                  <a:pt x="281" y="877"/>
                  <a:pt x="281" y="877"/>
                </a:cubicBezTo>
                <a:cubicBezTo>
                  <a:pt x="279" y="876"/>
                  <a:pt x="277" y="874"/>
                  <a:pt x="275" y="873"/>
                </a:cubicBezTo>
                <a:cubicBezTo>
                  <a:pt x="289" y="853"/>
                  <a:pt x="289" y="853"/>
                  <a:pt x="289" y="853"/>
                </a:cubicBezTo>
                <a:cubicBezTo>
                  <a:pt x="284" y="850"/>
                  <a:pt x="284" y="850"/>
                  <a:pt x="284" y="850"/>
                </a:cubicBezTo>
                <a:cubicBezTo>
                  <a:pt x="270" y="870"/>
                  <a:pt x="270" y="870"/>
                  <a:pt x="270" y="870"/>
                </a:cubicBezTo>
                <a:cubicBezTo>
                  <a:pt x="268" y="868"/>
                  <a:pt x="267" y="867"/>
                  <a:pt x="265" y="866"/>
                </a:cubicBezTo>
                <a:cubicBezTo>
                  <a:pt x="279" y="846"/>
                  <a:pt x="279" y="846"/>
                  <a:pt x="279" y="846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60" y="862"/>
                  <a:pt x="260" y="862"/>
                  <a:pt x="260" y="862"/>
                </a:cubicBezTo>
                <a:cubicBezTo>
                  <a:pt x="258" y="861"/>
                  <a:pt x="256" y="860"/>
                  <a:pt x="255" y="858"/>
                </a:cubicBezTo>
                <a:cubicBezTo>
                  <a:pt x="269" y="839"/>
                  <a:pt x="269" y="839"/>
                  <a:pt x="269" y="839"/>
                </a:cubicBezTo>
                <a:cubicBezTo>
                  <a:pt x="264" y="835"/>
                  <a:pt x="264" y="835"/>
                  <a:pt x="264" y="835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8" y="853"/>
                  <a:pt x="246" y="852"/>
                  <a:pt x="245" y="850"/>
                </a:cubicBezTo>
                <a:cubicBezTo>
                  <a:pt x="260" y="832"/>
                  <a:pt x="260" y="832"/>
                  <a:pt x="260" y="832"/>
                </a:cubicBezTo>
                <a:cubicBezTo>
                  <a:pt x="255" y="828"/>
                  <a:pt x="255" y="828"/>
                  <a:pt x="255" y="828"/>
                </a:cubicBezTo>
                <a:cubicBezTo>
                  <a:pt x="239" y="846"/>
                  <a:pt x="239" y="846"/>
                  <a:pt x="239" y="846"/>
                </a:cubicBezTo>
                <a:cubicBezTo>
                  <a:pt x="238" y="845"/>
                  <a:pt x="236" y="843"/>
                  <a:pt x="235" y="842"/>
                </a:cubicBezTo>
                <a:cubicBezTo>
                  <a:pt x="251" y="824"/>
                  <a:pt x="251" y="824"/>
                  <a:pt x="251" y="824"/>
                </a:cubicBezTo>
                <a:cubicBezTo>
                  <a:pt x="246" y="820"/>
                  <a:pt x="246" y="820"/>
                  <a:pt x="246" y="820"/>
                </a:cubicBezTo>
                <a:cubicBezTo>
                  <a:pt x="230" y="838"/>
                  <a:pt x="230" y="838"/>
                  <a:pt x="230" y="838"/>
                </a:cubicBezTo>
                <a:cubicBezTo>
                  <a:pt x="228" y="836"/>
                  <a:pt x="227" y="835"/>
                  <a:pt x="225" y="834"/>
                </a:cubicBezTo>
                <a:cubicBezTo>
                  <a:pt x="242" y="816"/>
                  <a:pt x="242" y="816"/>
                  <a:pt x="242" y="816"/>
                </a:cubicBezTo>
                <a:cubicBezTo>
                  <a:pt x="237" y="812"/>
                  <a:pt x="237" y="812"/>
                  <a:pt x="237" y="812"/>
                </a:cubicBezTo>
                <a:cubicBezTo>
                  <a:pt x="220" y="829"/>
                  <a:pt x="220" y="829"/>
                  <a:pt x="220" y="829"/>
                </a:cubicBezTo>
                <a:cubicBezTo>
                  <a:pt x="219" y="828"/>
                  <a:pt x="217" y="826"/>
                  <a:pt x="216" y="825"/>
                </a:cubicBezTo>
                <a:cubicBezTo>
                  <a:pt x="233" y="808"/>
                  <a:pt x="233" y="808"/>
                  <a:pt x="233" y="808"/>
                </a:cubicBezTo>
                <a:cubicBezTo>
                  <a:pt x="228" y="803"/>
                  <a:pt x="228" y="803"/>
                  <a:pt x="228" y="803"/>
                </a:cubicBezTo>
                <a:cubicBezTo>
                  <a:pt x="211" y="820"/>
                  <a:pt x="211" y="820"/>
                  <a:pt x="211" y="820"/>
                </a:cubicBezTo>
                <a:cubicBezTo>
                  <a:pt x="210" y="819"/>
                  <a:pt x="208" y="817"/>
                  <a:pt x="207" y="816"/>
                </a:cubicBezTo>
                <a:cubicBezTo>
                  <a:pt x="224" y="799"/>
                  <a:pt x="224" y="799"/>
                  <a:pt x="224" y="799"/>
                </a:cubicBezTo>
                <a:cubicBezTo>
                  <a:pt x="220" y="794"/>
                  <a:pt x="220" y="794"/>
                  <a:pt x="220" y="794"/>
                </a:cubicBezTo>
                <a:cubicBezTo>
                  <a:pt x="202" y="811"/>
                  <a:pt x="202" y="811"/>
                  <a:pt x="202" y="811"/>
                </a:cubicBezTo>
                <a:cubicBezTo>
                  <a:pt x="201" y="809"/>
                  <a:pt x="199" y="808"/>
                  <a:pt x="198" y="806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2" y="785"/>
                  <a:pt x="212" y="785"/>
                  <a:pt x="212" y="785"/>
                </a:cubicBezTo>
                <a:cubicBezTo>
                  <a:pt x="194" y="802"/>
                  <a:pt x="194" y="802"/>
                  <a:pt x="194" y="802"/>
                </a:cubicBezTo>
                <a:cubicBezTo>
                  <a:pt x="192" y="800"/>
                  <a:pt x="191" y="798"/>
                  <a:pt x="190" y="797"/>
                </a:cubicBezTo>
                <a:cubicBezTo>
                  <a:pt x="208" y="781"/>
                  <a:pt x="208" y="781"/>
                  <a:pt x="208" y="781"/>
                </a:cubicBezTo>
                <a:cubicBezTo>
                  <a:pt x="204" y="776"/>
                  <a:pt x="204" y="776"/>
                  <a:pt x="204" y="776"/>
                </a:cubicBezTo>
                <a:cubicBezTo>
                  <a:pt x="185" y="792"/>
                  <a:pt x="185" y="792"/>
                  <a:pt x="185" y="792"/>
                </a:cubicBezTo>
                <a:cubicBezTo>
                  <a:pt x="184" y="790"/>
                  <a:pt x="183" y="789"/>
                  <a:pt x="181" y="787"/>
                </a:cubicBezTo>
                <a:cubicBezTo>
                  <a:pt x="200" y="772"/>
                  <a:pt x="200" y="772"/>
                  <a:pt x="200" y="772"/>
                </a:cubicBezTo>
                <a:cubicBezTo>
                  <a:pt x="196" y="767"/>
                  <a:pt x="196" y="767"/>
                  <a:pt x="196" y="767"/>
                </a:cubicBezTo>
                <a:cubicBezTo>
                  <a:pt x="177" y="782"/>
                  <a:pt x="177" y="782"/>
                  <a:pt x="177" y="782"/>
                </a:cubicBezTo>
                <a:cubicBezTo>
                  <a:pt x="176" y="780"/>
                  <a:pt x="175" y="779"/>
                  <a:pt x="173" y="777"/>
                </a:cubicBezTo>
                <a:cubicBezTo>
                  <a:pt x="193" y="762"/>
                  <a:pt x="193" y="762"/>
                  <a:pt x="193" y="762"/>
                </a:cubicBezTo>
                <a:cubicBezTo>
                  <a:pt x="189" y="757"/>
                  <a:pt x="189" y="757"/>
                  <a:pt x="189" y="757"/>
                </a:cubicBezTo>
                <a:cubicBezTo>
                  <a:pt x="170" y="772"/>
                  <a:pt x="170" y="772"/>
                  <a:pt x="170" y="772"/>
                </a:cubicBezTo>
                <a:cubicBezTo>
                  <a:pt x="168" y="770"/>
                  <a:pt x="167" y="768"/>
                  <a:pt x="166" y="767"/>
                </a:cubicBezTo>
                <a:cubicBezTo>
                  <a:pt x="186" y="753"/>
                  <a:pt x="186" y="753"/>
                  <a:pt x="186" y="753"/>
                </a:cubicBezTo>
                <a:cubicBezTo>
                  <a:pt x="182" y="747"/>
                  <a:pt x="182" y="747"/>
                  <a:pt x="182" y="747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1" y="760"/>
                  <a:pt x="160" y="758"/>
                  <a:pt x="159" y="756"/>
                </a:cubicBezTo>
                <a:cubicBezTo>
                  <a:pt x="179" y="743"/>
                  <a:pt x="179" y="743"/>
                  <a:pt x="179" y="743"/>
                </a:cubicBezTo>
                <a:cubicBezTo>
                  <a:pt x="175" y="737"/>
                  <a:pt x="175" y="737"/>
                  <a:pt x="175" y="737"/>
                </a:cubicBezTo>
                <a:cubicBezTo>
                  <a:pt x="155" y="751"/>
                  <a:pt x="155" y="751"/>
                  <a:pt x="155" y="751"/>
                </a:cubicBezTo>
                <a:cubicBezTo>
                  <a:pt x="154" y="749"/>
                  <a:pt x="153" y="747"/>
                  <a:pt x="152" y="745"/>
                </a:cubicBezTo>
                <a:cubicBezTo>
                  <a:pt x="172" y="733"/>
                  <a:pt x="172" y="733"/>
                  <a:pt x="172" y="733"/>
                </a:cubicBezTo>
                <a:cubicBezTo>
                  <a:pt x="169" y="727"/>
                  <a:pt x="169" y="727"/>
                  <a:pt x="169" y="727"/>
                </a:cubicBezTo>
                <a:cubicBezTo>
                  <a:pt x="148" y="740"/>
                  <a:pt x="148" y="740"/>
                  <a:pt x="148" y="740"/>
                </a:cubicBezTo>
                <a:cubicBezTo>
                  <a:pt x="147" y="738"/>
                  <a:pt x="146" y="736"/>
                  <a:pt x="145" y="734"/>
                </a:cubicBezTo>
                <a:cubicBezTo>
                  <a:pt x="166" y="722"/>
                  <a:pt x="166" y="722"/>
                  <a:pt x="166" y="722"/>
                </a:cubicBezTo>
                <a:cubicBezTo>
                  <a:pt x="163" y="717"/>
                  <a:pt x="163" y="717"/>
                  <a:pt x="163" y="717"/>
                </a:cubicBezTo>
                <a:cubicBezTo>
                  <a:pt x="142" y="729"/>
                  <a:pt x="142" y="729"/>
                  <a:pt x="142" y="729"/>
                </a:cubicBezTo>
                <a:cubicBezTo>
                  <a:pt x="141" y="727"/>
                  <a:pt x="140" y="725"/>
                  <a:pt x="139" y="723"/>
                </a:cubicBezTo>
                <a:cubicBezTo>
                  <a:pt x="160" y="712"/>
                  <a:pt x="160" y="712"/>
                  <a:pt x="160" y="712"/>
                </a:cubicBezTo>
                <a:cubicBezTo>
                  <a:pt x="157" y="706"/>
                  <a:pt x="157" y="706"/>
                  <a:pt x="157" y="706"/>
                </a:cubicBezTo>
                <a:cubicBezTo>
                  <a:pt x="136" y="718"/>
                  <a:pt x="136" y="718"/>
                  <a:pt x="136" y="718"/>
                </a:cubicBezTo>
                <a:cubicBezTo>
                  <a:pt x="135" y="716"/>
                  <a:pt x="134" y="714"/>
                  <a:pt x="133" y="712"/>
                </a:cubicBezTo>
                <a:cubicBezTo>
                  <a:pt x="154" y="701"/>
                  <a:pt x="154" y="701"/>
                  <a:pt x="154" y="701"/>
                </a:cubicBezTo>
                <a:cubicBezTo>
                  <a:pt x="152" y="695"/>
                  <a:pt x="152" y="695"/>
                  <a:pt x="152" y="695"/>
                </a:cubicBezTo>
                <a:cubicBezTo>
                  <a:pt x="130" y="706"/>
                  <a:pt x="130" y="706"/>
                  <a:pt x="130" y="706"/>
                </a:cubicBezTo>
                <a:cubicBezTo>
                  <a:pt x="129" y="704"/>
                  <a:pt x="128" y="702"/>
                  <a:pt x="127" y="701"/>
                </a:cubicBezTo>
                <a:cubicBezTo>
                  <a:pt x="149" y="690"/>
                  <a:pt x="149" y="690"/>
                  <a:pt x="149" y="690"/>
                </a:cubicBezTo>
                <a:cubicBezTo>
                  <a:pt x="146" y="685"/>
                  <a:pt x="146" y="685"/>
                  <a:pt x="146" y="685"/>
                </a:cubicBezTo>
                <a:cubicBezTo>
                  <a:pt x="124" y="695"/>
                  <a:pt x="124" y="695"/>
                  <a:pt x="124" y="695"/>
                </a:cubicBezTo>
                <a:cubicBezTo>
                  <a:pt x="123" y="693"/>
                  <a:pt x="123" y="691"/>
                  <a:pt x="122" y="689"/>
                </a:cubicBezTo>
                <a:cubicBezTo>
                  <a:pt x="144" y="679"/>
                  <a:pt x="144" y="679"/>
                  <a:pt x="144" y="679"/>
                </a:cubicBezTo>
                <a:cubicBezTo>
                  <a:pt x="142" y="673"/>
                  <a:pt x="142" y="673"/>
                  <a:pt x="142" y="673"/>
                </a:cubicBezTo>
                <a:cubicBezTo>
                  <a:pt x="119" y="683"/>
                  <a:pt x="119" y="683"/>
                  <a:pt x="119" y="683"/>
                </a:cubicBezTo>
                <a:cubicBezTo>
                  <a:pt x="118" y="681"/>
                  <a:pt x="118" y="679"/>
                  <a:pt x="117" y="677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137" y="662"/>
                  <a:pt x="137" y="662"/>
                  <a:pt x="137" y="662"/>
                </a:cubicBezTo>
                <a:cubicBezTo>
                  <a:pt x="115" y="671"/>
                  <a:pt x="115" y="671"/>
                  <a:pt x="115" y="671"/>
                </a:cubicBezTo>
                <a:cubicBezTo>
                  <a:pt x="114" y="669"/>
                  <a:pt x="113" y="667"/>
                  <a:pt x="112" y="665"/>
                </a:cubicBezTo>
                <a:cubicBezTo>
                  <a:pt x="135" y="657"/>
                  <a:pt x="135" y="657"/>
                  <a:pt x="135" y="657"/>
                </a:cubicBezTo>
                <a:cubicBezTo>
                  <a:pt x="133" y="651"/>
                  <a:pt x="133" y="651"/>
                  <a:pt x="133" y="651"/>
                </a:cubicBezTo>
                <a:cubicBezTo>
                  <a:pt x="110" y="659"/>
                  <a:pt x="110" y="659"/>
                  <a:pt x="110" y="659"/>
                </a:cubicBezTo>
                <a:cubicBezTo>
                  <a:pt x="109" y="657"/>
                  <a:pt x="109" y="655"/>
                  <a:pt x="108" y="653"/>
                </a:cubicBezTo>
                <a:cubicBezTo>
                  <a:pt x="131" y="645"/>
                  <a:pt x="131" y="645"/>
                  <a:pt x="131" y="645"/>
                </a:cubicBezTo>
                <a:cubicBezTo>
                  <a:pt x="129" y="639"/>
                  <a:pt x="129" y="639"/>
                  <a:pt x="129" y="639"/>
                </a:cubicBezTo>
                <a:cubicBezTo>
                  <a:pt x="106" y="647"/>
                  <a:pt x="106" y="647"/>
                  <a:pt x="106" y="647"/>
                </a:cubicBezTo>
                <a:cubicBezTo>
                  <a:pt x="105" y="645"/>
                  <a:pt x="105" y="643"/>
                  <a:pt x="104" y="641"/>
                </a:cubicBezTo>
                <a:cubicBezTo>
                  <a:pt x="128" y="634"/>
                  <a:pt x="128" y="634"/>
                  <a:pt x="128" y="63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102" y="635"/>
                  <a:pt x="102" y="635"/>
                  <a:pt x="102" y="635"/>
                </a:cubicBezTo>
                <a:cubicBezTo>
                  <a:pt x="102" y="632"/>
                  <a:pt x="101" y="630"/>
                  <a:pt x="101" y="628"/>
                </a:cubicBezTo>
                <a:cubicBezTo>
                  <a:pt x="124" y="622"/>
                  <a:pt x="124" y="622"/>
                  <a:pt x="124" y="622"/>
                </a:cubicBezTo>
                <a:cubicBezTo>
                  <a:pt x="123" y="616"/>
                  <a:pt x="123" y="616"/>
                  <a:pt x="123" y="616"/>
                </a:cubicBezTo>
                <a:cubicBezTo>
                  <a:pt x="99" y="622"/>
                  <a:pt x="99" y="622"/>
                  <a:pt x="99" y="622"/>
                </a:cubicBezTo>
                <a:cubicBezTo>
                  <a:pt x="99" y="620"/>
                  <a:pt x="98" y="618"/>
                  <a:pt x="98" y="616"/>
                </a:cubicBezTo>
                <a:cubicBezTo>
                  <a:pt x="121" y="611"/>
                  <a:pt x="121" y="611"/>
                  <a:pt x="121" y="61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96" y="610"/>
                  <a:pt x="96" y="610"/>
                  <a:pt x="96" y="610"/>
                </a:cubicBezTo>
                <a:cubicBezTo>
                  <a:pt x="96" y="608"/>
                  <a:pt x="95" y="606"/>
                  <a:pt x="95" y="603"/>
                </a:cubicBezTo>
                <a:cubicBezTo>
                  <a:pt x="119" y="599"/>
                  <a:pt x="119" y="599"/>
                  <a:pt x="119" y="599"/>
                </a:cubicBezTo>
                <a:cubicBezTo>
                  <a:pt x="118" y="593"/>
                  <a:pt x="118" y="593"/>
                  <a:pt x="118" y="593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93" y="595"/>
                  <a:pt x="93" y="593"/>
                  <a:pt x="93" y="591"/>
                </a:cubicBezTo>
                <a:cubicBezTo>
                  <a:pt x="117" y="587"/>
                  <a:pt x="117" y="587"/>
                  <a:pt x="117" y="587"/>
                </a:cubicBezTo>
                <a:cubicBezTo>
                  <a:pt x="116" y="581"/>
                  <a:pt x="116" y="581"/>
                  <a:pt x="116" y="581"/>
                </a:cubicBezTo>
                <a:cubicBezTo>
                  <a:pt x="92" y="584"/>
                  <a:pt x="92" y="584"/>
                  <a:pt x="92" y="584"/>
                </a:cubicBezTo>
                <a:cubicBezTo>
                  <a:pt x="91" y="582"/>
                  <a:pt x="91" y="580"/>
                  <a:pt x="91" y="578"/>
                </a:cubicBezTo>
                <a:cubicBezTo>
                  <a:pt x="115" y="575"/>
                  <a:pt x="115" y="575"/>
                  <a:pt x="115" y="575"/>
                </a:cubicBezTo>
                <a:cubicBezTo>
                  <a:pt x="114" y="569"/>
                  <a:pt x="114" y="569"/>
                  <a:pt x="114" y="569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0" y="570"/>
                  <a:pt x="89" y="568"/>
                  <a:pt x="89" y="565"/>
                </a:cubicBezTo>
                <a:cubicBezTo>
                  <a:pt x="113" y="563"/>
                  <a:pt x="113" y="563"/>
                  <a:pt x="113" y="563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88" y="559"/>
                  <a:pt x="88" y="559"/>
                  <a:pt x="88" y="559"/>
                </a:cubicBezTo>
                <a:cubicBezTo>
                  <a:pt x="88" y="557"/>
                  <a:pt x="88" y="555"/>
                  <a:pt x="88" y="553"/>
                </a:cubicBezTo>
                <a:cubicBezTo>
                  <a:pt x="112" y="551"/>
                  <a:pt x="112" y="551"/>
                  <a:pt x="112" y="551"/>
                </a:cubicBezTo>
                <a:cubicBezTo>
                  <a:pt x="112" y="545"/>
                  <a:pt x="112" y="545"/>
                  <a:pt x="112" y="545"/>
                </a:cubicBezTo>
                <a:cubicBezTo>
                  <a:pt x="88" y="546"/>
                  <a:pt x="88" y="546"/>
                  <a:pt x="88" y="546"/>
                </a:cubicBezTo>
                <a:cubicBezTo>
                  <a:pt x="87" y="544"/>
                  <a:pt x="87" y="542"/>
                  <a:pt x="87" y="540"/>
                </a:cubicBezTo>
                <a:cubicBezTo>
                  <a:pt x="111" y="539"/>
                  <a:pt x="111" y="539"/>
                  <a:pt x="111" y="539"/>
                </a:cubicBezTo>
                <a:cubicBezTo>
                  <a:pt x="111" y="533"/>
                  <a:pt x="111" y="533"/>
                  <a:pt x="111" y="533"/>
                </a:cubicBezTo>
                <a:cubicBezTo>
                  <a:pt x="87" y="533"/>
                  <a:pt x="87" y="533"/>
                  <a:pt x="87" y="533"/>
                </a:cubicBezTo>
                <a:cubicBezTo>
                  <a:pt x="87" y="531"/>
                  <a:pt x="87" y="529"/>
                  <a:pt x="87" y="527"/>
                </a:cubicBezTo>
                <a:cubicBezTo>
                  <a:pt x="111" y="527"/>
                  <a:pt x="111" y="527"/>
                  <a:pt x="111" y="527"/>
                </a:cubicBezTo>
                <a:cubicBezTo>
                  <a:pt x="111" y="520"/>
                  <a:pt x="111" y="520"/>
                  <a:pt x="111" y="520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87" y="519"/>
                  <a:pt x="87" y="519"/>
                  <a:pt x="87" y="519"/>
                </a:cubicBezTo>
                <a:cubicBezTo>
                  <a:pt x="87" y="518"/>
                  <a:pt x="87" y="516"/>
                  <a:pt x="87" y="515"/>
                </a:cubicBezTo>
                <a:cubicBezTo>
                  <a:pt x="87" y="514"/>
                  <a:pt x="87" y="514"/>
                  <a:pt x="87" y="514"/>
                </a:cubicBezTo>
                <a:cubicBezTo>
                  <a:pt x="111" y="515"/>
                  <a:pt x="111" y="515"/>
                  <a:pt x="111" y="515"/>
                </a:cubicBezTo>
                <a:cubicBezTo>
                  <a:pt x="111" y="508"/>
                  <a:pt x="111" y="508"/>
                  <a:pt x="111" y="508"/>
                </a:cubicBezTo>
                <a:cubicBezTo>
                  <a:pt x="87" y="508"/>
                  <a:pt x="87" y="508"/>
                  <a:pt x="87" y="508"/>
                </a:cubicBezTo>
                <a:cubicBezTo>
                  <a:pt x="87" y="506"/>
                  <a:pt x="87" y="504"/>
                  <a:pt x="87" y="502"/>
                </a:cubicBezTo>
                <a:cubicBezTo>
                  <a:pt x="111" y="503"/>
                  <a:pt x="111" y="503"/>
                  <a:pt x="111" y="503"/>
                </a:cubicBezTo>
                <a:cubicBezTo>
                  <a:pt x="112" y="496"/>
                  <a:pt x="112" y="496"/>
                  <a:pt x="112" y="496"/>
                </a:cubicBezTo>
                <a:cubicBezTo>
                  <a:pt x="87" y="495"/>
                  <a:pt x="87" y="495"/>
                  <a:pt x="87" y="495"/>
                </a:cubicBezTo>
                <a:cubicBezTo>
                  <a:pt x="87" y="493"/>
                  <a:pt x="88" y="491"/>
                  <a:pt x="88" y="489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3" y="484"/>
                  <a:pt x="113" y="484"/>
                  <a:pt x="113" y="484"/>
                </a:cubicBezTo>
                <a:cubicBezTo>
                  <a:pt x="88" y="482"/>
                  <a:pt x="88" y="482"/>
                  <a:pt x="88" y="482"/>
                </a:cubicBezTo>
                <a:cubicBezTo>
                  <a:pt x="88" y="480"/>
                  <a:pt x="89" y="478"/>
                  <a:pt x="89" y="476"/>
                </a:cubicBezTo>
                <a:cubicBezTo>
                  <a:pt x="113" y="478"/>
                  <a:pt x="113" y="478"/>
                  <a:pt x="113" y="478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90" y="469"/>
                  <a:pt x="90" y="469"/>
                  <a:pt x="90" y="469"/>
                </a:cubicBezTo>
                <a:cubicBezTo>
                  <a:pt x="90" y="467"/>
                  <a:pt x="90" y="465"/>
                  <a:pt x="90" y="463"/>
                </a:cubicBezTo>
                <a:cubicBezTo>
                  <a:pt x="114" y="466"/>
                  <a:pt x="114" y="466"/>
                  <a:pt x="114" y="466"/>
                </a:cubicBezTo>
                <a:cubicBezTo>
                  <a:pt x="115" y="460"/>
                  <a:pt x="115" y="460"/>
                  <a:pt x="115" y="460"/>
                </a:cubicBezTo>
                <a:cubicBezTo>
                  <a:pt x="91" y="457"/>
                  <a:pt x="91" y="457"/>
                  <a:pt x="91" y="457"/>
                </a:cubicBezTo>
                <a:cubicBezTo>
                  <a:pt x="92" y="455"/>
                  <a:pt x="92" y="453"/>
                  <a:pt x="92" y="451"/>
                </a:cubicBezTo>
                <a:cubicBezTo>
                  <a:pt x="116" y="455"/>
                  <a:pt x="116" y="455"/>
                  <a:pt x="116" y="455"/>
                </a:cubicBezTo>
                <a:cubicBezTo>
                  <a:pt x="117" y="448"/>
                  <a:pt x="117" y="448"/>
                  <a:pt x="117" y="448"/>
                </a:cubicBezTo>
                <a:cubicBezTo>
                  <a:pt x="93" y="444"/>
                  <a:pt x="93" y="444"/>
                  <a:pt x="93" y="444"/>
                </a:cubicBezTo>
                <a:cubicBezTo>
                  <a:pt x="94" y="442"/>
                  <a:pt x="94" y="440"/>
                  <a:pt x="94" y="438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120" y="436"/>
                  <a:pt x="120" y="436"/>
                  <a:pt x="120" y="436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429"/>
                  <a:pt x="97" y="427"/>
                  <a:pt x="97" y="425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2" y="425"/>
                  <a:pt x="122" y="425"/>
                  <a:pt x="122" y="425"/>
                </a:cubicBezTo>
                <a:cubicBezTo>
                  <a:pt x="99" y="419"/>
                  <a:pt x="99" y="419"/>
                  <a:pt x="99" y="419"/>
                </a:cubicBezTo>
                <a:cubicBezTo>
                  <a:pt x="99" y="417"/>
                  <a:pt x="100" y="415"/>
                  <a:pt x="100" y="413"/>
                </a:cubicBezTo>
                <a:cubicBezTo>
                  <a:pt x="124" y="419"/>
                  <a:pt x="124" y="419"/>
                  <a:pt x="124" y="419"/>
                </a:cubicBezTo>
                <a:cubicBezTo>
                  <a:pt x="125" y="413"/>
                  <a:pt x="125" y="413"/>
                  <a:pt x="125" y="413"/>
                </a:cubicBezTo>
                <a:cubicBezTo>
                  <a:pt x="102" y="407"/>
                  <a:pt x="102" y="407"/>
                  <a:pt x="102" y="407"/>
                </a:cubicBezTo>
                <a:cubicBezTo>
                  <a:pt x="102" y="405"/>
                  <a:pt x="103" y="403"/>
                  <a:pt x="103" y="40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9" y="401"/>
                  <a:pt x="129" y="401"/>
                  <a:pt x="129" y="401"/>
                </a:cubicBezTo>
                <a:cubicBezTo>
                  <a:pt x="105" y="394"/>
                  <a:pt x="105" y="394"/>
                  <a:pt x="105" y="394"/>
                </a:cubicBezTo>
                <a:cubicBezTo>
                  <a:pt x="106" y="392"/>
                  <a:pt x="107" y="390"/>
                  <a:pt x="107" y="388"/>
                </a:cubicBezTo>
                <a:cubicBezTo>
                  <a:pt x="130" y="396"/>
                  <a:pt x="130" y="396"/>
                  <a:pt x="130" y="396"/>
                </a:cubicBezTo>
                <a:cubicBezTo>
                  <a:pt x="132" y="390"/>
                  <a:pt x="132" y="390"/>
                  <a:pt x="132" y="390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10" y="380"/>
                  <a:pt x="111" y="378"/>
                  <a:pt x="111" y="376"/>
                </a:cubicBezTo>
                <a:cubicBezTo>
                  <a:pt x="134" y="384"/>
                  <a:pt x="134" y="384"/>
                  <a:pt x="134" y="384"/>
                </a:cubicBezTo>
                <a:cubicBezTo>
                  <a:pt x="136" y="378"/>
                  <a:pt x="136" y="378"/>
                  <a:pt x="136" y="378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8"/>
                  <a:pt x="115" y="366"/>
                  <a:pt x="116" y="364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18" y="358"/>
                  <a:pt x="118" y="358"/>
                  <a:pt x="118" y="358"/>
                </a:cubicBezTo>
                <a:cubicBezTo>
                  <a:pt x="119" y="356"/>
                  <a:pt x="120" y="354"/>
                  <a:pt x="121" y="35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46" y="356"/>
                  <a:pt x="146" y="356"/>
                  <a:pt x="146" y="356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4" y="344"/>
                  <a:pt x="125" y="342"/>
                  <a:pt x="126" y="340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129" y="335"/>
                  <a:pt x="129" y="335"/>
                  <a:pt x="129" y="335"/>
                </a:cubicBezTo>
                <a:cubicBezTo>
                  <a:pt x="130" y="333"/>
                  <a:pt x="131" y="331"/>
                  <a:pt x="132" y="329"/>
                </a:cubicBezTo>
                <a:cubicBezTo>
                  <a:pt x="153" y="340"/>
                  <a:pt x="153" y="340"/>
                  <a:pt x="153" y="340"/>
                </a:cubicBezTo>
                <a:cubicBezTo>
                  <a:pt x="156" y="334"/>
                  <a:pt x="156" y="334"/>
                  <a:pt x="156" y="334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36" y="321"/>
                  <a:pt x="137" y="319"/>
                  <a:pt x="138" y="317"/>
                </a:cubicBezTo>
                <a:cubicBezTo>
                  <a:pt x="159" y="329"/>
                  <a:pt x="159" y="329"/>
                  <a:pt x="159" y="329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1" y="312"/>
                  <a:pt x="141" y="312"/>
                  <a:pt x="141" y="312"/>
                </a:cubicBezTo>
                <a:cubicBezTo>
                  <a:pt x="142" y="310"/>
                  <a:pt x="143" y="308"/>
                  <a:pt x="144" y="306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48" y="299"/>
                  <a:pt x="149" y="297"/>
                  <a:pt x="150" y="295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174" y="303"/>
                  <a:pt x="174" y="303"/>
                  <a:pt x="174" y="303"/>
                </a:cubicBezTo>
                <a:cubicBezTo>
                  <a:pt x="154" y="290"/>
                  <a:pt x="154" y="290"/>
                  <a:pt x="154" y="290"/>
                </a:cubicBezTo>
                <a:cubicBezTo>
                  <a:pt x="155" y="288"/>
                  <a:pt x="156" y="286"/>
                  <a:pt x="157" y="284"/>
                </a:cubicBezTo>
                <a:cubicBezTo>
                  <a:pt x="177" y="298"/>
                  <a:pt x="177" y="298"/>
                  <a:pt x="177" y="298"/>
                </a:cubicBezTo>
                <a:cubicBezTo>
                  <a:pt x="181" y="293"/>
                  <a:pt x="181" y="293"/>
                  <a:pt x="181" y="293"/>
                </a:cubicBezTo>
                <a:cubicBezTo>
                  <a:pt x="161" y="279"/>
                  <a:pt x="161" y="279"/>
                  <a:pt x="161" y="279"/>
                </a:cubicBezTo>
                <a:cubicBezTo>
                  <a:pt x="162" y="277"/>
                  <a:pt x="163" y="276"/>
                  <a:pt x="165" y="274"/>
                </a:cubicBezTo>
                <a:cubicBezTo>
                  <a:pt x="184" y="288"/>
                  <a:pt x="184" y="288"/>
                  <a:pt x="184" y="288"/>
                </a:cubicBezTo>
                <a:cubicBezTo>
                  <a:pt x="188" y="283"/>
                  <a:pt x="188" y="283"/>
                  <a:pt x="188" y="28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70" y="267"/>
                  <a:pt x="171" y="265"/>
                  <a:pt x="172" y="263"/>
                </a:cubicBezTo>
                <a:cubicBezTo>
                  <a:pt x="191" y="278"/>
                  <a:pt x="191" y="278"/>
                  <a:pt x="191" y="278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76" y="258"/>
                  <a:pt x="176" y="258"/>
                  <a:pt x="176" y="258"/>
                </a:cubicBezTo>
                <a:cubicBezTo>
                  <a:pt x="177" y="257"/>
                  <a:pt x="179" y="255"/>
                  <a:pt x="180" y="253"/>
                </a:cubicBezTo>
                <a:cubicBezTo>
                  <a:pt x="199" y="268"/>
                  <a:pt x="199" y="268"/>
                  <a:pt x="199" y="268"/>
                </a:cubicBezTo>
                <a:cubicBezTo>
                  <a:pt x="203" y="264"/>
                  <a:pt x="203" y="264"/>
                  <a:pt x="203" y="264"/>
                </a:cubicBezTo>
                <a:cubicBezTo>
                  <a:pt x="184" y="248"/>
                  <a:pt x="184" y="248"/>
                  <a:pt x="184" y="248"/>
                </a:cubicBezTo>
                <a:cubicBezTo>
                  <a:pt x="185" y="247"/>
                  <a:pt x="187" y="245"/>
                  <a:pt x="188" y="243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11" y="254"/>
                  <a:pt x="211" y="254"/>
                  <a:pt x="211" y="254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94" y="237"/>
                  <a:pt x="195" y="235"/>
                  <a:pt x="197" y="234"/>
                </a:cubicBezTo>
                <a:cubicBezTo>
                  <a:pt x="214" y="250"/>
                  <a:pt x="214" y="250"/>
                  <a:pt x="214" y="250"/>
                </a:cubicBezTo>
                <a:cubicBezTo>
                  <a:pt x="219" y="245"/>
                  <a:pt x="219" y="245"/>
                  <a:pt x="219" y="245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2" y="227"/>
                  <a:pt x="204" y="226"/>
                  <a:pt x="205" y="224"/>
                </a:cubicBezTo>
                <a:cubicBezTo>
                  <a:pt x="223" y="241"/>
                  <a:pt x="223" y="241"/>
                  <a:pt x="223" y="241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11" y="218"/>
                  <a:pt x="213" y="217"/>
                  <a:pt x="214" y="215"/>
                </a:cubicBezTo>
                <a:cubicBezTo>
                  <a:pt x="231" y="233"/>
                  <a:pt x="231" y="233"/>
                  <a:pt x="231" y="233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19" y="211"/>
                  <a:pt x="219" y="211"/>
                  <a:pt x="219" y="211"/>
                </a:cubicBezTo>
                <a:cubicBezTo>
                  <a:pt x="221" y="209"/>
                  <a:pt x="222" y="208"/>
                  <a:pt x="224" y="207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5" y="220"/>
                  <a:pt x="245" y="220"/>
                  <a:pt x="245" y="22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0" y="201"/>
                  <a:pt x="231" y="199"/>
                  <a:pt x="233" y="198"/>
                </a:cubicBezTo>
                <a:cubicBezTo>
                  <a:pt x="249" y="216"/>
                  <a:pt x="249" y="216"/>
                  <a:pt x="249" y="216"/>
                </a:cubicBezTo>
                <a:cubicBezTo>
                  <a:pt x="254" y="212"/>
                  <a:pt x="254" y="212"/>
                  <a:pt x="254" y="212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2"/>
                  <a:pt x="241" y="191"/>
                  <a:pt x="243" y="190"/>
                </a:cubicBezTo>
                <a:cubicBezTo>
                  <a:pt x="258" y="208"/>
                  <a:pt x="258" y="208"/>
                  <a:pt x="258" y="208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0" y="184"/>
                  <a:pt x="251" y="183"/>
                  <a:pt x="253" y="182"/>
                </a:cubicBezTo>
                <a:cubicBezTo>
                  <a:pt x="268" y="201"/>
                  <a:pt x="268" y="201"/>
                  <a:pt x="268" y="201"/>
                </a:cubicBezTo>
                <a:cubicBezTo>
                  <a:pt x="273" y="197"/>
                  <a:pt x="273" y="197"/>
                  <a:pt x="273" y="197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260" y="176"/>
                  <a:pt x="261" y="175"/>
                  <a:pt x="263" y="174"/>
                </a:cubicBezTo>
                <a:cubicBezTo>
                  <a:pt x="277" y="194"/>
                  <a:pt x="277" y="194"/>
                  <a:pt x="277" y="194"/>
                </a:cubicBezTo>
                <a:cubicBezTo>
                  <a:pt x="282" y="190"/>
                  <a:pt x="282" y="190"/>
                  <a:pt x="282" y="19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70" y="169"/>
                  <a:pt x="272" y="168"/>
                  <a:pt x="274" y="167"/>
                </a:cubicBezTo>
                <a:cubicBezTo>
                  <a:pt x="287" y="187"/>
                  <a:pt x="287" y="187"/>
                  <a:pt x="287" y="187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81" y="162"/>
                  <a:pt x="282" y="161"/>
                  <a:pt x="284" y="160"/>
                </a:cubicBezTo>
                <a:cubicBezTo>
                  <a:pt x="297" y="180"/>
                  <a:pt x="297" y="180"/>
                  <a:pt x="297" y="180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0" y="156"/>
                  <a:pt x="290" y="156"/>
                  <a:pt x="290" y="156"/>
                </a:cubicBezTo>
                <a:cubicBezTo>
                  <a:pt x="292" y="155"/>
                  <a:pt x="293" y="154"/>
                  <a:pt x="295" y="153"/>
                </a:cubicBezTo>
                <a:cubicBezTo>
                  <a:pt x="307" y="174"/>
                  <a:pt x="307" y="174"/>
                  <a:pt x="307" y="17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01" y="150"/>
                  <a:pt x="301" y="150"/>
                  <a:pt x="301" y="150"/>
                </a:cubicBezTo>
                <a:cubicBezTo>
                  <a:pt x="303" y="149"/>
                  <a:pt x="304" y="148"/>
                  <a:pt x="306" y="147"/>
                </a:cubicBezTo>
                <a:cubicBezTo>
                  <a:pt x="318" y="168"/>
                  <a:pt x="318" y="168"/>
                  <a:pt x="318" y="168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12" y="143"/>
                  <a:pt x="312" y="143"/>
                  <a:pt x="312" y="143"/>
                </a:cubicBezTo>
                <a:cubicBezTo>
                  <a:pt x="314" y="142"/>
                  <a:pt x="316" y="141"/>
                  <a:pt x="317" y="140"/>
                </a:cubicBezTo>
                <a:cubicBezTo>
                  <a:pt x="329" y="162"/>
                  <a:pt x="329" y="162"/>
                  <a:pt x="329" y="162"/>
                </a:cubicBezTo>
                <a:cubicBezTo>
                  <a:pt x="334" y="159"/>
                  <a:pt x="334" y="159"/>
                  <a:pt x="334" y="159"/>
                </a:cubicBezTo>
                <a:cubicBezTo>
                  <a:pt x="323" y="138"/>
                  <a:pt x="323" y="138"/>
                  <a:pt x="323" y="138"/>
                </a:cubicBezTo>
                <a:cubicBezTo>
                  <a:pt x="325" y="137"/>
                  <a:pt x="327" y="136"/>
                  <a:pt x="329" y="135"/>
                </a:cubicBezTo>
                <a:cubicBezTo>
                  <a:pt x="339" y="157"/>
                  <a:pt x="339" y="157"/>
                  <a:pt x="339" y="157"/>
                </a:cubicBezTo>
                <a:cubicBezTo>
                  <a:pt x="345" y="154"/>
                  <a:pt x="345" y="154"/>
                  <a:pt x="345" y="154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7" y="131"/>
                  <a:pt x="339" y="130"/>
                  <a:pt x="340" y="129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46" y="127"/>
                  <a:pt x="346" y="127"/>
                  <a:pt x="346" y="127"/>
                </a:cubicBezTo>
                <a:cubicBezTo>
                  <a:pt x="348" y="126"/>
                  <a:pt x="350" y="125"/>
                  <a:pt x="352" y="124"/>
                </a:cubicBezTo>
                <a:cubicBezTo>
                  <a:pt x="361" y="147"/>
                  <a:pt x="361" y="147"/>
                  <a:pt x="361" y="147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8" y="122"/>
                  <a:pt x="358" y="122"/>
                  <a:pt x="358" y="122"/>
                </a:cubicBezTo>
                <a:cubicBezTo>
                  <a:pt x="360" y="121"/>
                  <a:pt x="362" y="120"/>
                  <a:pt x="364" y="120"/>
                </a:cubicBezTo>
                <a:cubicBezTo>
                  <a:pt x="373" y="142"/>
                  <a:pt x="373" y="142"/>
                  <a:pt x="373" y="142"/>
                </a:cubicBezTo>
                <a:cubicBezTo>
                  <a:pt x="378" y="140"/>
                  <a:pt x="378" y="140"/>
                  <a:pt x="378" y="140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2" y="117"/>
                  <a:pt x="374" y="116"/>
                  <a:pt x="376" y="115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82" y="113"/>
                  <a:pt x="382" y="113"/>
                  <a:pt x="382" y="113"/>
                </a:cubicBezTo>
                <a:cubicBezTo>
                  <a:pt x="384" y="113"/>
                  <a:pt x="386" y="112"/>
                  <a:pt x="388" y="111"/>
                </a:cubicBezTo>
                <a:cubicBezTo>
                  <a:pt x="395" y="135"/>
                  <a:pt x="395" y="135"/>
                  <a:pt x="395" y="135"/>
                </a:cubicBezTo>
                <a:cubicBezTo>
                  <a:pt x="401" y="133"/>
                  <a:pt x="401" y="133"/>
                  <a:pt x="401" y="133"/>
                </a:cubicBezTo>
                <a:cubicBezTo>
                  <a:pt x="395" y="110"/>
                  <a:pt x="395" y="110"/>
                  <a:pt x="395" y="110"/>
                </a:cubicBezTo>
                <a:cubicBezTo>
                  <a:pt x="397" y="109"/>
                  <a:pt x="399" y="108"/>
                  <a:pt x="401" y="108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07" y="106"/>
                  <a:pt x="407" y="106"/>
                  <a:pt x="407" y="106"/>
                </a:cubicBezTo>
                <a:cubicBezTo>
                  <a:pt x="409" y="106"/>
                  <a:pt x="411" y="105"/>
                  <a:pt x="413" y="105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25" y="127"/>
                  <a:pt x="425" y="127"/>
                  <a:pt x="425" y="127"/>
                </a:cubicBezTo>
                <a:cubicBezTo>
                  <a:pt x="420" y="103"/>
                  <a:pt x="420" y="103"/>
                  <a:pt x="420" y="103"/>
                </a:cubicBezTo>
                <a:cubicBezTo>
                  <a:pt x="422" y="103"/>
                  <a:pt x="424" y="102"/>
                  <a:pt x="426" y="102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7" y="124"/>
                  <a:pt x="437" y="124"/>
                  <a:pt x="437" y="124"/>
                </a:cubicBezTo>
                <a:cubicBezTo>
                  <a:pt x="432" y="101"/>
                  <a:pt x="432" y="101"/>
                  <a:pt x="432" y="101"/>
                </a:cubicBezTo>
                <a:cubicBezTo>
                  <a:pt x="434" y="100"/>
                  <a:pt x="436" y="100"/>
                  <a:pt x="438" y="99"/>
                </a:cubicBezTo>
                <a:cubicBezTo>
                  <a:pt x="442" y="123"/>
                  <a:pt x="442" y="123"/>
                  <a:pt x="442" y="123"/>
                </a:cubicBezTo>
                <a:cubicBezTo>
                  <a:pt x="449" y="122"/>
                  <a:pt x="449" y="122"/>
                  <a:pt x="449" y="122"/>
                </a:cubicBezTo>
                <a:cubicBezTo>
                  <a:pt x="445" y="98"/>
                  <a:pt x="445" y="98"/>
                  <a:pt x="445" y="98"/>
                </a:cubicBezTo>
                <a:cubicBezTo>
                  <a:pt x="447" y="98"/>
                  <a:pt x="449" y="98"/>
                  <a:pt x="451" y="97"/>
                </a:cubicBezTo>
                <a:cubicBezTo>
                  <a:pt x="454" y="121"/>
                  <a:pt x="454" y="121"/>
                  <a:pt x="454" y="121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9" y="96"/>
                  <a:pt x="462" y="96"/>
                  <a:pt x="464" y="96"/>
                </a:cubicBezTo>
                <a:cubicBezTo>
                  <a:pt x="466" y="120"/>
                  <a:pt x="466" y="120"/>
                  <a:pt x="466" y="120"/>
                </a:cubicBezTo>
                <a:cubicBezTo>
                  <a:pt x="473" y="119"/>
                  <a:pt x="473" y="119"/>
                  <a:pt x="473" y="119"/>
                </a:cubicBezTo>
                <a:cubicBezTo>
                  <a:pt x="470" y="95"/>
                  <a:pt x="470" y="95"/>
                  <a:pt x="470" y="95"/>
                </a:cubicBezTo>
                <a:cubicBezTo>
                  <a:pt x="472" y="95"/>
                  <a:pt x="474" y="95"/>
                  <a:pt x="476" y="94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483" y="94"/>
                  <a:pt x="483" y="94"/>
                  <a:pt x="483" y="94"/>
                </a:cubicBezTo>
                <a:cubicBezTo>
                  <a:pt x="485" y="94"/>
                  <a:pt x="487" y="94"/>
                  <a:pt x="489" y="94"/>
                </a:cubicBezTo>
                <a:cubicBezTo>
                  <a:pt x="490" y="118"/>
                  <a:pt x="490" y="118"/>
                  <a:pt x="490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6" y="93"/>
                  <a:pt x="496" y="93"/>
                  <a:pt x="496" y="93"/>
                </a:cubicBezTo>
                <a:cubicBezTo>
                  <a:pt x="498" y="93"/>
                  <a:pt x="500" y="93"/>
                  <a:pt x="502" y="93"/>
                </a:cubicBezTo>
                <a:cubicBezTo>
                  <a:pt x="502" y="117"/>
                  <a:pt x="502" y="117"/>
                  <a:pt x="502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09" y="93"/>
                  <a:pt x="509" y="93"/>
                  <a:pt x="509" y="93"/>
                </a:cubicBezTo>
                <a:cubicBezTo>
                  <a:pt x="510" y="93"/>
                  <a:pt x="512" y="93"/>
                  <a:pt x="513" y="93"/>
                </a:cubicBezTo>
                <a:cubicBezTo>
                  <a:pt x="515" y="93"/>
                  <a:pt x="515" y="93"/>
                  <a:pt x="515" y="93"/>
                </a:cubicBezTo>
                <a:cubicBezTo>
                  <a:pt x="515" y="117"/>
                  <a:pt x="515" y="117"/>
                  <a:pt x="515" y="117"/>
                </a:cubicBezTo>
                <a:cubicBezTo>
                  <a:pt x="521" y="117"/>
                  <a:pt x="521" y="117"/>
                  <a:pt x="521" y="117"/>
                </a:cubicBezTo>
                <a:cubicBezTo>
                  <a:pt x="521" y="93"/>
                  <a:pt x="521" y="93"/>
                  <a:pt x="521" y="93"/>
                </a:cubicBezTo>
                <a:cubicBezTo>
                  <a:pt x="523" y="93"/>
                  <a:pt x="525" y="93"/>
                  <a:pt x="528" y="93"/>
                </a:cubicBezTo>
                <a:cubicBezTo>
                  <a:pt x="527" y="117"/>
                  <a:pt x="527" y="117"/>
                  <a:pt x="527" y="117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534" y="93"/>
                  <a:pt x="534" y="93"/>
                  <a:pt x="534" y="93"/>
                </a:cubicBezTo>
                <a:cubicBezTo>
                  <a:pt x="536" y="93"/>
                  <a:pt x="538" y="94"/>
                  <a:pt x="540" y="94"/>
                </a:cubicBezTo>
                <a:cubicBezTo>
                  <a:pt x="539" y="118"/>
                  <a:pt x="539" y="118"/>
                  <a:pt x="539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47" y="94"/>
                  <a:pt x="547" y="94"/>
                  <a:pt x="547" y="94"/>
                </a:cubicBezTo>
                <a:cubicBezTo>
                  <a:pt x="549" y="94"/>
                  <a:pt x="551" y="95"/>
                  <a:pt x="553" y="95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7" y="120"/>
                  <a:pt x="557" y="120"/>
                  <a:pt x="557" y="120"/>
                </a:cubicBezTo>
                <a:cubicBezTo>
                  <a:pt x="560" y="95"/>
                  <a:pt x="560" y="95"/>
                  <a:pt x="560" y="95"/>
                </a:cubicBezTo>
                <a:cubicBezTo>
                  <a:pt x="562" y="96"/>
                  <a:pt x="564" y="96"/>
                  <a:pt x="566" y="96"/>
                </a:cubicBezTo>
                <a:cubicBezTo>
                  <a:pt x="563" y="120"/>
                  <a:pt x="563" y="120"/>
                  <a:pt x="563" y="120"/>
                </a:cubicBezTo>
                <a:cubicBezTo>
                  <a:pt x="569" y="121"/>
                  <a:pt x="569" y="121"/>
                  <a:pt x="569" y="121"/>
                </a:cubicBezTo>
                <a:cubicBezTo>
                  <a:pt x="572" y="97"/>
                  <a:pt x="572" y="97"/>
                  <a:pt x="572" y="97"/>
                </a:cubicBezTo>
                <a:cubicBezTo>
                  <a:pt x="574" y="97"/>
                  <a:pt x="576" y="98"/>
                  <a:pt x="579" y="98"/>
                </a:cubicBezTo>
                <a:cubicBezTo>
                  <a:pt x="575" y="122"/>
                  <a:pt x="575" y="122"/>
                  <a:pt x="575" y="122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585" y="99"/>
                  <a:pt x="585" y="99"/>
                  <a:pt x="585" y="99"/>
                </a:cubicBezTo>
                <a:cubicBezTo>
                  <a:pt x="587" y="99"/>
                  <a:pt x="589" y="100"/>
                  <a:pt x="591" y="100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593" y="125"/>
                  <a:pt x="593" y="125"/>
                  <a:pt x="593" y="125"/>
                </a:cubicBezTo>
                <a:cubicBezTo>
                  <a:pt x="598" y="101"/>
                  <a:pt x="598" y="101"/>
                  <a:pt x="598" y="101"/>
                </a:cubicBezTo>
                <a:cubicBezTo>
                  <a:pt x="600" y="102"/>
                  <a:pt x="602" y="102"/>
                  <a:pt x="604" y="103"/>
                </a:cubicBezTo>
                <a:cubicBezTo>
                  <a:pt x="599" y="126"/>
                  <a:pt x="599" y="126"/>
                  <a:pt x="599" y="126"/>
                </a:cubicBezTo>
                <a:cubicBezTo>
                  <a:pt x="605" y="128"/>
                  <a:pt x="605" y="128"/>
                  <a:pt x="605" y="128"/>
                </a:cubicBezTo>
                <a:cubicBezTo>
                  <a:pt x="610" y="104"/>
                  <a:pt x="610" y="104"/>
                  <a:pt x="610" y="104"/>
                </a:cubicBezTo>
                <a:cubicBezTo>
                  <a:pt x="612" y="104"/>
                  <a:pt x="614" y="105"/>
                  <a:pt x="616" y="105"/>
                </a:cubicBezTo>
                <a:cubicBezTo>
                  <a:pt x="610" y="129"/>
                  <a:pt x="610" y="129"/>
                  <a:pt x="610" y="129"/>
                </a:cubicBezTo>
                <a:cubicBezTo>
                  <a:pt x="616" y="131"/>
                  <a:pt x="616" y="131"/>
                  <a:pt x="616" y="131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5" y="108"/>
                  <a:pt x="627" y="108"/>
                  <a:pt x="629" y="109"/>
                </a:cubicBezTo>
                <a:cubicBezTo>
                  <a:pt x="622" y="132"/>
                  <a:pt x="622" y="132"/>
                  <a:pt x="622" y="132"/>
                </a:cubicBezTo>
                <a:cubicBezTo>
                  <a:pt x="628" y="134"/>
                  <a:pt x="628" y="134"/>
                  <a:pt x="628" y="134"/>
                </a:cubicBezTo>
                <a:cubicBezTo>
                  <a:pt x="635" y="111"/>
                  <a:pt x="635" y="111"/>
                  <a:pt x="635" y="111"/>
                </a:cubicBezTo>
                <a:cubicBezTo>
                  <a:pt x="637" y="111"/>
                  <a:pt x="639" y="112"/>
                  <a:pt x="641" y="112"/>
                </a:cubicBezTo>
                <a:cubicBezTo>
                  <a:pt x="634" y="136"/>
                  <a:pt x="634" y="136"/>
                  <a:pt x="634" y="136"/>
                </a:cubicBezTo>
                <a:cubicBezTo>
                  <a:pt x="640" y="138"/>
                  <a:pt x="640" y="138"/>
                  <a:pt x="640" y="138"/>
                </a:cubicBezTo>
                <a:cubicBezTo>
                  <a:pt x="647" y="114"/>
                  <a:pt x="647" y="114"/>
                  <a:pt x="647" y="114"/>
                </a:cubicBezTo>
                <a:cubicBezTo>
                  <a:pt x="649" y="115"/>
                  <a:pt x="651" y="116"/>
                  <a:pt x="653" y="116"/>
                </a:cubicBezTo>
                <a:cubicBezTo>
                  <a:pt x="645" y="139"/>
                  <a:pt x="645" y="139"/>
                  <a:pt x="645" y="139"/>
                </a:cubicBezTo>
                <a:cubicBezTo>
                  <a:pt x="651" y="141"/>
                  <a:pt x="651" y="141"/>
                  <a:pt x="651" y="14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61" y="119"/>
                  <a:pt x="663" y="120"/>
                  <a:pt x="665" y="121"/>
                </a:cubicBezTo>
                <a:cubicBezTo>
                  <a:pt x="656" y="144"/>
                  <a:pt x="656" y="144"/>
                  <a:pt x="656" y="144"/>
                </a:cubicBezTo>
                <a:cubicBezTo>
                  <a:pt x="662" y="146"/>
                  <a:pt x="662" y="146"/>
                  <a:pt x="662" y="146"/>
                </a:cubicBezTo>
                <a:cubicBezTo>
                  <a:pt x="671" y="123"/>
                  <a:pt x="671" y="123"/>
                  <a:pt x="671" y="123"/>
                </a:cubicBezTo>
                <a:cubicBezTo>
                  <a:pt x="673" y="124"/>
                  <a:pt x="675" y="125"/>
                  <a:pt x="677" y="126"/>
                </a:cubicBezTo>
                <a:cubicBezTo>
                  <a:pt x="668" y="148"/>
                  <a:pt x="668" y="148"/>
                  <a:pt x="668" y="148"/>
                </a:cubicBezTo>
                <a:cubicBezTo>
                  <a:pt x="674" y="150"/>
                  <a:pt x="674" y="150"/>
                  <a:pt x="674" y="150"/>
                </a:cubicBezTo>
                <a:cubicBezTo>
                  <a:pt x="683" y="128"/>
                  <a:pt x="683" y="128"/>
                  <a:pt x="683" y="128"/>
                </a:cubicBezTo>
                <a:cubicBezTo>
                  <a:pt x="685" y="129"/>
                  <a:pt x="687" y="130"/>
                  <a:pt x="689" y="131"/>
                </a:cubicBezTo>
                <a:cubicBezTo>
                  <a:pt x="679" y="153"/>
                  <a:pt x="679" y="153"/>
                  <a:pt x="679" y="153"/>
                </a:cubicBezTo>
                <a:cubicBezTo>
                  <a:pt x="685" y="156"/>
                  <a:pt x="685" y="156"/>
                  <a:pt x="685" y="156"/>
                </a:cubicBezTo>
                <a:cubicBezTo>
                  <a:pt x="695" y="134"/>
                  <a:pt x="695" y="134"/>
                  <a:pt x="695" y="134"/>
                </a:cubicBezTo>
                <a:cubicBezTo>
                  <a:pt x="697" y="134"/>
                  <a:pt x="699" y="135"/>
                  <a:pt x="701" y="136"/>
                </a:cubicBezTo>
                <a:cubicBezTo>
                  <a:pt x="690" y="158"/>
                  <a:pt x="690" y="158"/>
                  <a:pt x="690" y="158"/>
                </a:cubicBezTo>
                <a:cubicBezTo>
                  <a:pt x="695" y="161"/>
                  <a:pt x="695" y="161"/>
                  <a:pt x="695" y="161"/>
                </a:cubicBezTo>
                <a:cubicBezTo>
                  <a:pt x="706" y="139"/>
                  <a:pt x="706" y="139"/>
                  <a:pt x="706" y="139"/>
                </a:cubicBezTo>
                <a:cubicBezTo>
                  <a:pt x="708" y="140"/>
                  <a:pt x="710" y="141"/>
                  <a:pt x="712" y="142"/>
                </a:cubicBezTo>
                <a:cubicBezTo>
                  <a:pt x="701" y="164"/>
                  <a:pt x="701" y="164"/>
                  <a:pt x="701" y="164"/>
                </a:cubicBezTo>
                <a:cubicBezTo>
                  <a:pt x="706" y="167"/>
                  <a:pt x="706" y="167"/>
                  <a:pt x="706" y="167"/>
                </a:cubicBezTo>
                <a:cubicBezTo>
                  <a:pt x="718" y="145"/>
                  <a:pt x="718" y="145"/>
                  <a:pt x="718" y="145"/>
                </a:cubicBezTo>
                <a:cubicBezTo>
                  <a:pt x="720" y="146"/>
                  <a:pt x="721" y="147"/>
                  <a:pt x="723" y="148"/>
                </a:cubicBezTo>
                <a:cubicBezTo>
                  <a:pt x="711" y="169"/>
                  <a:pt x="711" y="169"/>
                  <a:pt x="711" y="169"/>
                </a:cubicBezTo>
                <a:cubicBezTo>
                  <a:pt x="717" y="172"/>
                  <a:pt x="717" y="172"/>
                  <a:pt x="717" y="172"/>
                </a:cubicBezTo>
                <a:cubicBezTo>
                  <a:pt x="729" y="152"/>
                  <a:pt x="729" y="152"/>
                  <a:pt x="729" y="152"/>
                </a:cubicBezTo>
                <a:cubicBezTo>
                  <a:pt x="731" y="153"/>
                  <a:pt x="733" y="154"/>
                  <a:pt x="734" y="155"/>
                </a:cubicBezTo>
                <a:cubicBezTo>
                  <a:pt x="722" y="175"/>
                  <a:pt x="722" y="175"/>
                  <a:pt x="722" y="175"/>
                </a:cubicBezTo>
                <a:cubicBezTo>
                  <a:pt x="727" y="179"/>
                  <a:pt x="727" y="179"/>
                  <a:pt x="727" y="179"/>
                </a:cubicBezTo>
                <a:cubicBezTo>
                  <a:pt x="740" y="158"/>
                  <a:pt x="740" y="158"/>
                  <a:pt x="740" y="158"/>
                </a:cubicBezTo>
                <a:cubicBezTo>
                  <a:pt x="742" y="159"/>
                  <a:pt x="743" y="161"/>
                  <a:pt x="745" y="162"/>
                </a:cubicBezTo>
                <a:cubicBezTo>
                  <a:pt x="732" y="182"/>
                  <a:pt x="732" y="182"/>
                  <a:pt x="732" y="182"/>
                </a:cubicBezTo>
                <a:cubicBezTo>
                  <a:pt x="737" y="185"/>
                  <a:pt x="737" y="185"/>
                  <a:pt x="737" y="185"/>
                </a:cubicBezTo>
                <a:cubicBezTo>
                  <a:pt x="751" y="165"/>
                  <a:pt x="751" y="165"/>
                  <a:pt x="751" y="165"/>
                </a:cubicBezTo>
                <a:cubicBezTo>
                  <a:pt x="752" y="166"/>
                  <a:pt x="754" y="168"/>
                  <a:pt x="756" y="169"/>
                </a:cubicBezTo>
                <a:cubicBezTo>
                  <a:pt x="742" y="189"/>
                  <a:pt x="742" y="189"/>
                  <a:pt x="742" y="189"/>
                </a:cubicBezTo>
                <a:cubicBezTo>
                  <a:pt x="747" y="192"/>
                  <a:pt x="747" y="192"/>
                  <a:pt x="747" y="192"/>
                </a:cubicBezTo>
                <a:cubicBezTo>
                  <a:pt x="761" y="173"/>
                  <a:pt x="761" y="173"/>
                  <a:pt x="761" y="173"/>
                </a:cubicBezTo>
                <a:cubicBezTo>
                  <a:pt x="763" y="174"/>
                  <a:pt x="765" y="175"/>
                  <a:pt x="766" y="176"/>
                </a:cubicBezTo>
                <a:cubicBezTo>
                  <a:pt x="752" y="196"/>
                  <a:pt x="752" y="196"/>
                  <a:pt x="752" y="196"/>
                </a:cubicBezTo>
                <a:cubicBezTo>
                  <a:pt x="757" y="199"/>
                  <a:pt x="757" y="199"/>
                  <a:pt x="757" y="199"/>
                </a:cubicBezTo>
                <a:cubicBezTo>
                  <a:pt x="771" y="180"/>
                  <a:pt x="771" y="180"/>
                  <a:pt x="771" y="180"/>
                </a:cubicBezTo>
                <a:cubicBezTo>
                  <a:pt x="773" y="182"/>
                  <a:pt x="775" y="183"/>
                  <a:pt x="776" y="184"/>
                </a:cubicBezTo>
                <a:cubicBezTo>
                  <a:pt x="761" y="203"/>
                  <a:pt x="761" y="203"/>
                  <a:pt x="761" y="203"/>
                </a:cubicBezTo>
                <a:cubicBezTo>
                  <a:pt x="766" y="207"/>
                  <a:pt x="766" y="207"/>
                  <a:pt x="766" y="207"/>
                </a:cubicBezTo>
                <a:cubicBezTo>
                  <a:pt x="782" y="188"/>
                  <a:pt x="782" y="188"/>
                  <a:pt x="782" y="188"/>
                </a:cubicBezTo>
                <a:cubicBezTo>
                  <a:pt x="783" y="189"/>
                  <a:pt x="785" y="191"/>
                  <a:pt x="786" y="192"/>
                </a:cubicBezTo>
                <a:cubicBezTo>
                  <a:pt x="771" y="211"/>
                  <a:pt x="771" y="211"/>
                  <a:pt x="771" y="211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93" y="198"/>
                  <a:pt x="795" y="199"/>
                  <a:pt x="796" y="201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5" y="223"/>
                  <a:pt x="785" y="223"/>
                  <a:pt x="785" y="223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2" y="206"/>
                  <a:pt x="804" y="208"/>
                  <a:pt x="806" y="209"/>
                </a:cubicBezTo>
                <a:cubicBezTo>
                  <a:pt x="789" y="227"/>
                  <a:pt x="789" y="227"/>
                  <a:pt x="789" y="227"/>
                </a:cubicBezTo>
                <a:cubicBezTo>
                  <a:pt x="793" y="231"/>
                  <a:pt x="793" y="231"/>
                  <a:pt x="793" y="231"/>
                </a:cubicBezTo>
                <a:cubicBezTo>
                  <a:pt x="810" y="214"/>
                  <a:pt x="810" y="214"/>
                  <a:pt x="810" y="214"/>
                </a:cubicBezTo>
                <a:cubicBezTo>
                  <a:pt x="812" y="215"/>
                  <a:pt x="813" y="217"/>
                  <a:pt x="815" y="218"/>
                </a:cubicBezTo>
                <a:cubicBezTo>
                  <a:pt x="798" y="235"/>
                  <a:pt x="798" y="235"/>
                  <a:pt x="798" y="235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19" y="223"/>
                  <a:pt x="819" y="223"/>
                  <a:pt x="819" y="223"/>
                </a:cubicBezTo>
                <a:cubicBezTo>
                  <a:pt x="821" y="224"/>
                  <a:pt x="822" y="226"/>
                  <a:pt x="824" y="227"/>
                </a:cubicBezTo>
                <a:cubicBezTo>
                  <a:pt x="806" y="244"/>
                  <a:pt x="806" y="244"/>
                  <a:pt x="806" y="244"/>
                </a:cubicBezTo>
                <a:cubicBezTo>
                  <a:pt x="810" y="248"/>
                  <a:pt x="810" y="248"/>
                  <a:pt x="810" y="248"/>
                </a:cubicBezTo>
                <a:cubicBezTo>
                  <a:pt x="828" y="232"/>
                  <a:pt x="828" y="232"/>
                  <a:pt x="828" y="232"/>
                </a:cubicBezTo>
                <a:cubicBezTo>
                  <a:pt x="829" y="234"/>
                  <a:pt x="831" y="235"/>
                  <a:pt x="832" y="237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18" y="257"/>
                  <a:pt x="818" y="257"/>
                  <a:pt x="818" y="257"/>
                </a:cubicBezTo>
                <a:cubicBezTo>
                  <a:pt x="837" y="242"/>
                  <a:pt x="837" y="242"/>
                  <a:pt x="837" y="242"/>
                </a:cubicBezTo>
                <a:cubicBezTo>
                  <a:pt x="838" y="243"/>
                  <a:pt x="839" y="245"/>
                  <a:pt x="841" y="246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6" y="267"/>
                  <a:pt x="826" y="267"/>
                  <a:pt x="826" y="267"/>
                </a:cubicBezTo>
                <a:cubicBezTo>
                  <a:pt x="845" y="252"/>
                  <a:pt x="845" y="252"/>
                  <a:pt x="845" y="252"/>
                </a:cubicBezTo>
                <a:cubicBezTo>
                  <a:pt x="846" y="253"/>
                  <a:pt x="847" y="255"/>
                  <a:pt x="849" y="256"/>
                </a:cubicBezTo>
                <a:cubicBezTo>
                  <a:pt x="830" y="271"/>
                  <a:pt x="830" y="271"/>
                  <a:pt x="830" y="271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53" y="262"/>
                  <a:pt x="853" y="262"/>
                  <a:pt x="853" y="262"/>
                </a:cubicBezTo>
                <a:cubicBezTo>
                  <a:pt x="854" y="263"/>
                  <a:pt x="855" y="265"/>
                  <a:pt x="856" y="267"/>
                </a:cubicBezTo>
                <a:cubicBezTo>
                  <a:pt x="837" y="281"/>
                  <a:pt x="837" y="281"/>
                  <a:pt x="837" y="281"/>
                </a:cubicBezTo>
                <a:cubicBezTo>
                  <a:pt x="841" y="286"/>
                  <a:pt x="841" y="286"/>
                  <a:pt x="841" y="286"/>
                </a:cubicBezTo>
                <a:cubicBezTo>
                  <a:pt x="860" y="272"/>
                  <a:pt x="860" y="272"/>
                  <a:pt x="860" y="272"/>
                </a:cubicBezTo>
                <a:cubicBezTo>
                  <a:pt x="861" y="274"/>
                  <a:pt x="863" y="275"/>
                  <a:pt x="864" y="277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45" y="292"/>
                  <a:pt x="845" y="292"/>
                  <a:pt x="845" y="292"/>
                </a:cubicBezTo>
                <a:cubicBezTo>
                  <a:pt x="845" y="293"/>
                  <a:pt x="847" y="296"/>
                  <a:pt x="847" y="296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4"/>
                  <a:pt x="870" y="286"/>
                  <a:pt x="871" y="288"/>
                </a:cubicBezTo>
                <a:cubicBezTo>
                  <a:pt x="851" y="301"/>
                  <a:pt x="851" y="301"/>
                  <a:pt x="851" y="301"/>
                </a:cubicBezTo>
                <a:cubicBezTo>
                  <a:pt x="854" y="306"/>
                  <a:pt x="854" y="306"/>
                  <a:pt x="854" y="306"/>
                </a:cubicBezTo>
                <a:cubicBezTo>
                  <a:pt x="874" y="293"/>
                  <a:pt x="874" y="293"/>
                  <a:pt x="874" y="293"/>
                </a:cubicBezTo>
                <a:cubicBezTo>
                  <a:pt x="876" y="295"/>
                  <a:pt x="877" y="297"/>
                  <a:pt x="878" y="298"/>
                </a:cubicBezTo>
                <a:cubicBezTo>
                  <a:pt x="857" y="311"/>
                  <a:pt x="857" y="311"/>
                  <a:pt x="857" y="311"/>
                </a:cubicBezTo>
                <a:cubicBezTo>
                  <a:pt x="860" y="316"/>
                  <a:pt x="860" y="316"/>
                  <a:pt x="860" y="316"/>
                </a:cubicBezTo>
                <a:cubicBezTo>
                  <a:pt x="881" y="304"/>
                  <a:pt x="881" y="304"/>
                  <a:pt x="881" y="304"/>
                </a:cubicBezTo>
                <a:cubicBezTo>
                  <a:pt x="882" y="306"/>
                  <a:pt x="883" y="308"/>
                  <a:pt x="884" y="309"/>
                </a:cubicBezTo>
                <a:cubicBezTo>
                  <a:pt x="863" y="321"/>
                  <a:pt x="863" y="321"/>
                  <a:pt x="863" y="321"/>
                </a:cubicBezTo>
                <a:cubicBezTo>
                  <a:pt x="866" y="327"/>
                  <a:pt x="866" y="327"/>
                  <a:pt x="866" y="327"/>
                </a:cubicBezTo>
                <a:cubicBezTo>
                  <a:pt x="887" y="315"/>
                  <a:pt x="887" y="315"/>
                  <a:pt x="887" y="315"/>
                </a:cubicBezTo>
                <a:cubicBezTo>
                  <a:pt x="888" y="317"/>
                  <a:pt x="889" y="319"/>
                  <a:pt x="890" y="321"/>
                </a:cubicBezTo>
                <a:cubicBezTo>
                  <a:pt x="869" y="332"/>
                  <a:pt x="869" y="332"/>
                  <a:pt x="869" y="332"/>
                </a:cubicBezTo>
                <a:cubicBezTo>
                  <a:pt x="872" y="338"/>
                  <a:pt x="872" y="338"/>
                  <a:pt x="872" y="338"/>
                </a:cubicBezTo>
                <a:cubicBezTo>
                  <a:pt x="893" y="326"/>
                  <a:pt x="893" y="326"/>
                  <a:pt x="893" y="326"/>
                </a:cubicBezTo>
                <a:cubicBezTo>
                  <a:pt x="894" y="328"/>
                  <a:pt x="895" y="330"/>
                  <a:pt x="896" y="332"/>
                </a:cubicBezTo>
                <a:cubicBezTo>
                  <a:pt x="874" y="343"/>
                  <a:pt x="874" y="343"/>
                  <a:pt x="874" y="343"/>
                </a:cubicBezTo>
                <a:cubicBezTo>
                  <a:pt x="877" y="348"/>
                  <a:pt x="877" y="348"/>
                  <a:pt x="877" y="348"/>
                </a:cubicBezTo>
                <a:cubicBezTo>
                  <a:pt x="899" y="338"/>
                  <a:pt x="899" y="338"/>
                  <a:pt x="899" y="338"/>
                </a:cubicBezTo>
                <a:cubicBezTo>
                  <a:pt x="900" y="340"/>
                  <a:pt x="901" y="342"/>
                  <a:pt x="902" y="344"/>
                </a:cubicBezTo>
                <a:cubicBezTo>
                  <a:pt x="880" y="354"/>
                  <a:pt x="880" y="354"/>
                  <a:pt x="880" y="354"/>
                </a:cubicBezTo>
                <a:cubicBezTo>
                  <a:pt x="880" y="355"/>
                  <a:pt x="880" y="355"/>
                  <a:pt x="880" y="355"/>
                </a:cubicBezTo>
                <a:cubicBezTo>
                  <a:pt x="881" y="356"/>
                  <a:pt x="882" y="359"/>
                  <a:pt x="882" y="359"/>
                </a:cubicBezTo>
                <a:cubicBezTo>
                  <a:pt x="904" y="350"/>
                  <a:pt x="904" y="350"/>
                  <a:pt x="904" y="350"/>
                </a:cubicBezTo>
                <a:cubicBezTo>
                  <a:pt x="905" y="351"/>
                  <a:pt x="906" y="353"/>
                  <a:pt x="907" y="355"/>
                </a:cubicBezTo>
                <a:cubicBezTo>
                  <a:pt x="884" y="365"/>
                  <a:pt x="884" y="365"/>
                  <a:pt x="884" y="365"/>
                </a:cubicBezTo>
                <a:cubicBezTo>
                  <a:pt x="887" y="370"/>
                  <a:pt x="887" y="370"/>
                  <a:pt x="887" y="370"/>
                </a:cubicBezTo>
                <a:cubicBezTo>
                  <a:pt x="909" y="361"/>
                  <a:pt x="909" y="361"/>
                  <a:pt x="909" y="361"/>
                </a:cubicBezTo>
                <a:cubicBezTo>
                  <a:pt x="910" y="363"/>
                  <a:pt x="911" y="365"/>
                  <a:pt x="912" y="367"/>
                </a:cubicBezTo>
                <a:cubicBezTo>
                  <a:pt x="889" y="376"/>
                  <a:pt x="889" y="376"/>
                  <a:pt x="889" y="376"/>
                </a:cubicBezTo>
                <a:cubicBezTo>
                  <a:pt x="891" y="382"/>
                  <a:pt x="891" y="382"/>
                  <a:pt x="891" y="382"/>
                </a:cubicBezTo>
                <a:cubicBezTo>
                  <a:pt x="914" y="373"/>
                  <a:pt x="914" y="373"/>
                  <a:pt x="914" y="373"/>
                </a:cubicBezTo>
                <a:cubicBezTo>
                  <a:pt x="915" y="375"/>
                  <a:pt x="915" y="377"/>
                  <a:pt x="916" y="379"/>
                </a:cubicBezTo>
                <a:cubicBezTo>
                  <a:pt x="893" y="387"/>
                  <a:pt x="893" y="387"/>
                  <a:pt x="893" y="387"/>
                </a:cubicBezTo>
                <a:cubicBezTo>
                  <a:pt x="895" y="393"/>
                  <a:pt x="895" y="393"/>
                  <a:pt x="895" y="393"/>
                </a:cubicBezTo>
                <a:cubicBezTo>
                  <a:pt x="918" y="385"/>
                  <a:pt x="918" y="385"/>
                  <a:pt x="918" y="385"/>
                </a:cubicBezTo>
                <a:cubicBezTo>
                  <a:pt x="919" y="387"/>
                  <a:pt x="919" y="389"/>
                  <a:pt x="920" y="391"/>
                </a:cubicBezTo>
                <a:cubicBezTo>
                  <a:pt x="897" y="399"/>
                  <a:pt x="897" y="399"/>
                  <a:pt x="897" y="399"/>
                </a:cubicBezTo>
                <a:cubicBezTo>
                  <a:pt x="899" y="405"/>
                  <a:pt x="899" y="405"/>
                  <a:pt x="899" y="405"/>
                </a:cubicBezTo>
                <a:cubicBezTo>
                  <a:pt x="922" y="398"/>
                  <a:pt x="922" y="398"/>
                  <a:pt x="922" y="398"/>
                </a:cubicBezTo>
                <a:cubicBezTo>
                  <a:pt x="922" y="400"/>
                  <a:pt x="923" y="402"/>
                  <a:pt x="924" y="404"/>
                </a:cubicBezTo>
                <a:cubicBezTo>
                  <a:pt x="900" y="410"/>
                  <a:pt x="900" y="410"/>
                  <a:pt x="900" y="410"/>
                </a:cubicBezTo>
                <a:cubicBezTo>
                  <a:pt x="901" y="411"/>
                  <a:pt x="901" y="411"/>
                  <a:pt x="901" y="411"/>
                </a:cubicBezTo>
                <a:cubicBezTo>
                  <a:pt x="901" y="413"/>
                  <a:pt x="901" y="414"/>
                  <a:pt x="902" y="415"/>
                </a:cubicBezTo>
                <a:cubicBezTo>
                  <a:pt x="902" y="416"/>
                  <a:pt x="902" y="416"/>
                  <a:pt x="902" y="416"/>
                </a:cubicBezTo>
                <a:cubicBezTo>
                  <a:pt x="925" y="410"/>
                  <a:pt x="925" y="410"/>
                  <a:pt x="925" y="410"/>
                </a:cubicBezTo>
                <a:cubicBezTo>
                  <a:pt x="926" y="412"/>
                  <a:pt x="926" y="414"/>
                  <a:pt x="927" y="416"/>
                </a:cubicBezTo>
                <a:cubicBezTo>
                  <a:pt x="903" y="422"/>
                  <a:pt x="903" y="422"/>
                  <a:pt x="903" y="422"/>
                </a:cubicBezTo>
                <a:cubicBezTo>
                  <a:pt x="905" y="428"/>
                  <a:pt x="905" y="428"/>
                  <a:pt x="905" y="428"/>
                </a:cubicBezTo>
                <a:cubicBezTo>
                  <a:pt x="928" y="422"/>
                  <a:pt x="928" y="422"/>
                  <a:pt x="928" y="422"/>
                </a:cubicBezTo>
                <a:cubicBezTo>
                  <a:pt x="929" y="424"/>
                  <a:pt x="929" y="427"/>
                  <a:pt x="930" y="429"/>
                </a:cubicBezTo>
                <a:cubicBezTo>
                  <a:pt x="906" y="434"/>
                  <a:pt x="906" y="434"/>
                  <a:pt x="906" y="434"/>
                </a:cubicBezTo>
                <a:cubicBezTo>
                  <a:pt x="907" y="440"/>
                  <a:pt x="907" y="440"/>
                  <a:pt x="907" y="440"/>
                </a:cubicBezTo>
                <a:cubicBezTo>
                  <a:pt x="931" y="435"/>
                  <a:pt x="931" y="435"/>
                  <a:pt x="931" y="435"/>
                </a:cubicBezTo>
                <a:cubicBezTo>
                  <a:pt x="932" y="437"/>
                  <a:pt x="932" y="439"/>
                  <a:pt x="932" y="441"/>
                </a:cubicBezTo>
                <a:cubicBezTo>
                  <a:pt x="908" y="445"/>
                  <a:pt x="908" y="445"/>
                  <a:pt x="908" y="445"/>
                </a:cubicBezTo>
                <a:cubicBezTo>
                  <a:pt x="910" y="452"/>
                  <a:pt x="910" y="452"/>
                  <a:pt x="910" y="452"/>
                </a:cubicBezTo>
                <a:cubicBezTo>
                  <a:pt x="934" y="448"/>
                  <a:pt x="934" y="448"/>
                  <a:pt x="934" y="448"/>
                </a:cubicBezTo>
                <a:cubicBezTo>
                  <a:pt x="934" y="450"/>
                  <a:pt x="934" y="452"/>
                  <a:pt x="935" y="454"/>
                </a:cubicBezTo>
                <a:cubicBezTo>
                  <a:pt x="910" y="457"/>
                  <a:pt x="910" y="457"/>
                  <a:pt x="910" y="457"/>
                </a:cubicBezTo>
                <a:cubicBezTo>
                  <a:pt x="911" y="464"/>
                  <a:pt x="911" y="464"/>
                  <a:pt x="911" y="464"/>
                </a:cubicBezTo>
                <a:cubicBezTo>
                  <a:pt x="935" y="460"/>
                  <a:pt x="935" y="460"/>
                  <a:pt x="935" y="460"/>
                </a:cubicBezTo>
                <a:cubicBezTo>
                  <a:pt x="936" y="462"/>
                  <a:pt x="936" y="464"/>
                  <a:pt x="936" y="466"/>
                </a:cubicBezTo>
                <a:cubicBezTo>
                  <a:pt x="912" y="469"/>
                  <a:pt x="912" y="469"/>
                  <a:pt x="912" y="469"/>
                </a:cubicBezTo>
                <a:cubicBezTo>
                  <a:pt x="913" y="476"/>
                  <a:pt x="913" y="476"/>
                  <a:pt x="913" y="476"/>
                </a:cubicBezTo>
                <a:cubicBezTo>
                  <a:pt x="937" y="473"/>
                  <a:pt x="937" y="473"/>
                  <a:pt x="937" y="473"/>
                </a:cubicBezTo>
                <a:cubicBezTo>
                  <a:pt x="937" y="475"/>
                  <a:pt x="937" y="477"/>
                  <a:pt x="938" y="479"/>
                </a:cubicBezTo>
                <a:cubicBezTo>
                  <a:pt x="913" y="481"/>
                  <a:pt x="913" y="481"/>
                  <a:pt x="913" y="481"/>
                </a:cubicBezTo>
                <a:cubicBezTo>
                  <a:pt x="914" y="488"/>
                  <a:pt x="914" y="488"/>
                  <a:pt x="914" y="488"/>
                </a:cubicBezTo>
                <a:cubicBezTo>
                  <a:pt x="938" y="486"/>
                  <a:pt x="938" y="486"/>
                  <a:pt x="938" y="486"/>
                </a:cubicBezTo>
                <a:cubicBezTo>
                  <a:pt x="938" y="488"/>
                  <a:pt x="939" y="490"/>
                  <a:pt x="939" y="492"/>
                </a:cubicBezTo>
                <a:cubicBezTo>
                  <a:pt x="914" y="493"/>
                  <a:pt x="914" y="493"/>
                  <a:pt x="914" y="493"/>
                </a:cubicBezTo>
                <a:cubicBezTo>
                  <a:pt x="915" y="500"/>
                  <a:pt x="915" y="500"/>
                  <a:pt x="915" y="500"/>
                </a:cubicBezTo>
                <a:cubicBezTo>
                  <a:pt x="939" y="499"/>
                  <a:pt x="939" y="499"/>
                  <a:pt x="939" y="499"/>
                </a:cubicBezTo>
                <a:cubicBezTo>
                  <a:pt x="939" y="501"/>
                  <a:pt x="939" y="503"/>
                  <a:pt x="939" y="505"/>
                </a:cubicBezTo>
                <a:cubicBezTo>
                  <a:pt x="915" y="506"/>
                  <a:pt x="915" y="506"/>
                  <a:pt x="915" y="506"/>
                </a:cubicBezTo>
                <a:cubicBezTo>
                  <a:pt x="915" y="512"/>
                  <a:pt x="915" y="512"/>
                  <a:pt x="915" y="512"/>
                </a:cubicBezTo>
                <a:cubicBezTo>
                  <a:pt x="939" y="511"/>
                  <a:pt x="939" y="511"/>
                  <a:pt x="939" y="511"/>
                </a:cubicBezTo>
                <a:cubicBezTo>
                  <a:pt x="940" y="513"/>
                  <a:pt x="940" y="516"/>
                  <a:pt x="940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5" y="524"/>
                  <a:pt x="915" y="524"/>
                  <a:pt x="915" y="524"/>
                </a:cubicBezTo>
                <a:cubicBezTo>
                  <a:pt x="940" y="525"/>
                  <a:pt x="940" y="525"/>
                  <a:pt x="940" y="525"/>
                </a:cubicBezTo>
                <a:cubicBezTo>
                  <a:pt x="939" y="527"/>
                  <a:pt x="939" y="529"/>
                  <a:pt x="939" y="531"/>
                </a:cubicBezTo>
                <a:cubicBezTo>
                  <a:pt x="915" y="530"/>
                  <a:pt x="915" y="530"/>
                  <a:pt x="915" y="530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39" y="538"/>
                  <a:pt x="939" y="538"/>
                  <a:pt x="939" y="538"/>
                </a:cubicBezTo>
                <a:cubicBezTo>
                  <a:pt x="939" y="540"/>
                  <a:pt x="939" y="542"/>
                  <a:pt x="939" y="544"/>
                </a:cubicBezTo>
                <a:cubicBezTo>
                  <a:pt x="915" y="542"/>
                  <a:pt x="915" y="542"/>
                  <a:pt x="915" y="542"/>
                </a:cubicBezTo>
                <a:cubicBezTo>
                  <a:pt x="914" y="549"/>
                  <a:pt x="914" y="549"/>
                  <a:pt x="914" y="549"/>
                </a:cubicBezTo>
                <a:cubicBezTo>
                  <a:pt x="938" y="550"/>
                  <a:pt x="938" y="550"/>
                  <a:pt x="938" y="550"/>
                </a:cubicBezTo>
                <a:cubicBezTo>
                  <a:pt x="938" y="552"/>
                  <a:pt x="938" y="554"/>
                  <a:pt x="938" y="557"/>
                </a:cubicBezTo>
                <a:cubicBezTo>
                  <a:pt x="914" y="554"/>
                  <a:pt x="914" y="554"/>
                  <a:pt x="914" y="554"/>
                </a:cubicBezTo>
                <a:cubicBezTo>
                  <a:pt x="913" y="561"/>
                  <a:pt x="913" y="561"/>
                  <a:pt x="913" y="561"/>
                </a:cubicBezTo>
                <a:cubicBezTo>
                  <a:pt x="937" y="563"/>
                  <a:pt x="937" y="563"/>
                  <a:pt x="937" y="563"/>
                </a:cubicBezTo>
                <a:cubicBezTo>
                  <a:pt x="937" y="565"/>
                  <a:pt x="937" y="567"/>
                  <a:pt x="937" y="569"/>
                </a:cubicBezTo>
                <a:cubicBezTo>
                  <a:pt x="912" y="566"/>
                  <a:pt x="912" y="566"/>
                  <a:pt x="912" y="566"/>
                </a:cubicBezTo>
                <a:cubicBezTo>
                  <a:pt x="912" y="573"/>
                  <a:pt x="912" y="573"/>
                  <a:pt x="912" y="573"/>
                </a:cubicBezTo>
                <a:cubicBezTo>
                  <a:pt x="936" y="576"/>
                  <a:pt x="936" y="576"/>
                  <a:pt x="936" y="576"/>
                </a:cubicBezTo>
                <a:cubicBezTo>
                  <a:pt x="936" y="578"/>
                  <a:pt x="935" y="580"/>
                  <a:pt x="935" y="582"/>
                </a:cubicBezTo>
                <a:cubicBezTo>
                  <a:pt x="911" y="578"/>
                  <a:pt x="911" y="578"/>
                  <a:pt x="911" y="578"/>
                </a:cubicBezTo>
                <a:cubicBezTo>
                  <a:pt x="910" y="585"/>
                  <a:pt x="910" y="585"/>
                  <a:pt x="910" y="585"/>
                </a:cubicBezTo>
                <a:cubicBezTo>
                  <a:pt x="934" y="589"/>
                  <a:pt x="934" y="589"/>
                  <a:pt x="934" y="589"/>
                </a:cubicBezTo>
                <a:cubicBezTo>
                  <a:pt x="934" y="591"/>
                  <a:pt x="933" y="593"/>
                  <a:pt x="933" y="595"/>
                </a:cubicBezTo>
                <a:cubicBezTo>
                  <a:pt x="909" y="590"/>
                  <a:pt x="909" y="590"/>
                  <a:pt x="909" y="590"/>
                </a:cubicBezTo>
                <a:cubicBezTo>
                  <a:pt x="908" y="597"/>
                  <a:pt x="908" y="597"/>
                  <a:pt x="908" y="597"/>
                </a:cubicBezTo>
                <a:cubicBezTo>
                  <a:pt x="932" y="601"/>
                  <a:pt x="932" y="601"/>
                  <a:pt x="932" y="601"/>
                </a:cubicBezTo>
                <a:cubicBezTo>
                  <a:pt x="931" y="603"/>
                  <a:pt x="931" y="605"/>
                  <a:pt x="930" y="607"/>
                </a:cubicBezTo>
                <a:cubicBezTo>
                  <a:pt x="907" y="602"/>
                  <a:pt x="907" y="602"/>
                  <a:pt x="907" y="602"/>
                </a:cubicBezTo>
                <a:cubicBezTo>
                  <a:pt x="905" y="608"/>
                  <a:pt x="905" y="608"/>
                  <a:pt x="905" y="608"/>
                </a:cubicBezTo>
                <a:cubicBezTo>
                  <a:pt x="929" y="614"/>
                  <a:pt x="929" y="614"/>
                  <a:pt x="929" y="614"/>
                </a:cubicBezTo>
                <a:cubicBezTo>
                  <a:pt x="929" y="616"/>
                  <a:pt x="928" y="618"/>
                  <a:pt x="928" y="620"/>
                </a:cubicBezTo>
                <a:cubicBezTo>
                  <a:pt x="904" y="614"/>
                  <a:pt x="904" y="614"/>
                  <a:pt x="904" y="614"/>
                </a:cubicBezTo>
                <a:cubicBezTo>
                  <a:pt x="902" y="620"/>
                  <a:pt x="902" y="620"/>
                  <a:pt x="902" y="620"/>
                </a:cubicBezTo>
                <a:cubicBezTo>
                  <a:pt x="926" y="626"/>
                  <a:pt x="926" y="626"/>
                  <a:pt x="926" y="626"/>
                </a:cubicBezTo>
                <a:cubicBezTo>
                  <a:pt x="925" y="628"/>
                  <a:pt x="925" y="630"/>
                  <a:pt x="924" y="632"/>
                </a:cubicBezTo>
                <a:cubicBezTo>
                  <a:pt x="901" y="626"/>
                  <a:pt x="901" y="626"/>
                  <a:pt x="901" y="626"/>
                </a:cubicBezTo>
                <a:cubicBezTo>
                  <a:pt x="899" y="632"/>
                  <a:pt x="899" y="632"/>
                  <a:pt x="899" y="632"/>
                </a:cubicBezTo>
                <a:cubicBezTo>
                  <a:pt x="923" y="638"/>
                  <a:pt x="923" y="638"/>
                  <a:pt x="923" y="638"/>
                </a:cubicBezTo>
                <a:cubicBezTo>
                  <a:pt x="922" y="641"/>
                  <a:pt x="921" y="643"/>
                  <a:pt x="921" y="645"/>
                </a:cubicBezTo>
                <a:cubicBezTo>
                  <a:pt x="898" y="637"/>
                  <a:pt x="898" y="637"/>
                  <a:pt x="898" y="637"/>
                </a:cubicBezTo>
                <a:cubicBezTo>
                  <a:pt x="896" y="643"/>
                  <a:pt x="896" y="643"/>
                  <a:pt x="896" y="643"/>
                </a:cubicBezTo>
                <a:cubicBezTo>
                  <a:pt x="919" y="651"/>
                  <a:pt x="919" y="651"/>
                  <a:pt x="919" y="651"/>
                </a:cubicBezTo>
                <a:cubicBezTo>
                  <a:pt x="918" y="653"/>
                  <a:pt x="918" y="655"/>
                  <a:pt x="917" y="657"/>
                </a:cubicBezTo>
                <a:cubicBezTo>
                  <a:pt x="894" y="649"/>
                  <a:pt x="894" y="649"/>
                  <a:pt x="894" y="649"/>
                </a:cubicBezTo>
                <a:cubicBezTo>
                  <a:pt x="892" y="655"/>
                  <a:pt x="892" y="655"/>
                  <a:pt x="892" y="655"/>
                </a:cubicBezTo>
                <a:cubicBezTo>
                  <a:pt x="915" y="663"/>
                  <a:pt x="915" y="663"/>
                  <a:pt x="915" y="663"/>
                </a:cubicBezTo>
                <a:cubicBezTo>
                  <a:pt x="914" y="665"/>
                  <a:pt x="913" y="667"/>
                  <a:pt x="912" y="669"/>
                </a:cubicBezTo>
                <a:cubicBezTo>
                  <a:pt x="890" y="660"/>
                  <a:pt x="890" y="660"/>
                  <a:pt x="890" y="660"/>
                </a:cubicBezTo>
                <a:cubicBezTo>
                  <a:pt x="888" y="666"/>
                  <a:pt x="888" y="666"/>
                  <a:pt x="888" y="666"/>
                </a:cubicBezTo>
                <a:cubicBezTo>
                  <a:pt x="910" y="675"/>
                  <a:pt x="910" y="675"/>
                  <a:pt x="910" y="675"/>
                </a:cubicBezTo>
                <a:cubicBezTo>
                  <a:pt x="909" y="677"/>
                  <a:pt x="909" y="679"/>
                  <a:pt x="908" y="681"/>
                </a:cubicBezTo>
                <a:cubicBezTo>
                  <a:pt x="885" y="672"/>
                  <a:pt x="885" y="672"/>
                  <a:pt x="885" y="672"/>
                </a:cubicBezTo>
                <a:cubicBezTo>
                  <a:pt x="883" y="677"/>
                  <a:pt x="883" y="677"/>
                  <a:pt x="883" y="677"/>
                </a:cubicBezTo>
                <a:cubicBezTo>
                  <a:pt x="905" y="687"/>
                  <a:pt x="905" y="687"/>
                  <a:pt x="905" y="687"/>
                </a:cubicBezTo>
                <a:cubicBezTo>
                  <a:pt x="904" y="689"/>
                  <a:pt x="904" y="691"/>
                  <a:pt x="903" y="693"/>
                </a:cubicBezTo>
                <a:cubicBezTo>
                  <a:pt x="882" y="683"/>
                  <a:pt x="882" y="683"/>
                  <a:pt x="882" y="683"/>
                </a:cubicBezTo>
                <a:cubicBezTo>
                  <a:pt x="881" y="683"/>
                  <a:pt x="881" y="683"/>
                  <a:pt x="881" y="683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900" y="699"/>
                  <a:pt x="900" y="699"/>
                  <a:pt x="900" y="699"/>
                </a:cubicBezTo>
                <a:cubicBezTo>
                  <a:pt x="899" y="701"/>
                  <a:pt x="898" y="702"/>
                  <a:pt x="897" y="704"/>
                </a:cubicBezTo>
                <a:cubicBezTo>
                  <a:pt x="876" y="694"/>
                  <a:pt x="876" y="694"/>
                  <a:pt x="876" y="694"/>
                </a:cubicBezTo>
                <a:cubicBezTo>
                  <a:pt x="873" y="699"/>
                  <a:pt x="873" y="699"/>
                  <a:pt x="873" y="699"/>
                </a:cubicBezTo>
                <a:cubicBezTo>
                  <a:pt x="894" y="710"/>
                  <a:pt x="894" y="710"/>
                  <a:pt x="894" y="710"/>
                </a:cubicBezTo>
                <a:cubicBezTo>
                  <a:pt x="893" y="712"/>
                  <a:pt x="893" y="714"/>
                  <a:pt x="892" y="716"/>
                </a:cubicBezTo>
                <a:cubicBezTo>
                  <a:pt x="870" y="705"/>
                  <a:pt x="870" y="705"/>
                  <a:pt x="870" y="705"/>
                </a:cubicBezTo>
                <a:cubicBezTo>
                  <a:pt x="867" y="710"/>
                  <a:pt x="867" y="710"/>
                  <a:pt x="867" y="710"/>
                </a:cubicBezTo>
                <a:cubicBezTo>
                  <a:pt x="888" y="722"/>
                  <a:pt x="888" y="722"/>
                  <a:pt x="888" y="722"/>
                </a:cubicBezTo>
                <a:cubicBezTo>
                  <a:pt x="887" y="723"/>
                  <a:pt x="886" y="725"/>
                  <a:pt x="885" y="727"/>
                </a:cubicBezTo>
                <a:cubicBezTo>
                  <a:pt x="864" y="715"/>
                  <a:pt x="864" y="715"/>
                  <a:pt x="864" y="715"/>
                </a:cubicBezTo>
                <a:cubicBezTo>
                  <a:pt x="861" y="721"/>
                  <a:pt x="861" y="721"/>
                  <a:pt x="861" y="721"/>
                </a:cubicBezTo>
                <a:cubicBezTo>
                  <a:pt x="882" y="733"/>
                  <a:pt x="882" y="733"/>
                  <a:pt x="882" y="733"/>
                </a:cubicBezTo>
                <a:cubicBezTo>
                  <a:pt x="881" y="735"/>
                  <a:pt x="880" y="736"/>
                  <a:pt x="879" y="738"/>
                </a:cubicBezTo>
                <a:cubicBezTo>
                  <a:pt x="858" y="726"/>
                  <a:pt x="858" y="726"/>
                  <a:pt x="858" y="726"/>
                </a:cubicBezTo>
                <a:cubicBezTo>
                  <a:pt x="855" y="731"/>
                  <a:pt x="855" y="731"/>
                  <a:pt x="855" y="731"/>
                </a:cubicBezTo>
                <a:cubicBezTo>
                  <a:pt x="876" y="744"/>
                  <a:pt x="876" y="744"/>
                  <a:pt x="876" y="744"/>
                </a:cubicBezTo>
                <a:cubicBezTo>
                  <a:pt x="874" y="746"/>
                  <a:pt x="873" y="747"/>
                  <a:pt x="872" y="749"/>
                </a:cubicBezTo>
                <a:cubicBezTo>
                  <a:pt x="852" y="736"/>
                  <a:pt x="852" y="736"/>
                  <a:pt x="852" y="73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867" y="756"/>
                  <a:pt x="866" y="758"/>
                  <a:pt x="865" y="760"/>
                </a:cubicBezTo>
                <a:cubicBezTo>
                  <a:pt x="845" y="746"/>
                  <a:pt x="845" y="746"/>
                  <a:pt x="845" y="746"/>
                </a:cubicBezTo>
                <a:cubicBezTo>
                  <a:pt x="842" y="751"/>
                  <a:pt x="842" y="751"/>
                  <a:pt x="842" y="751"/>
                </a:cubicBezTo>
                <a:cubicBezTo>
                  <a:pt x="861" y="765"/>
                  <a:pt x="861" y="765"/>
                  <a:pt x="861" y="765"/>
                </a:cubicBezTo>
                <a:cubicBezTo>
                  <a:pt x="860" y="767"/>
                  <a:pt x="859" y="769"/>
                  <a:pt x="858" y="770"/>
                </a:cubicBezTo>
                <a:cubicBezTo>
                  <a:pt x="838" y="756"/>
                  <a:pt x="838" y="756"/>
                  <a:pt x="838" y="756"/>
                </a:cubicBezTo>
                <a:cubicBezTo>
                  <a:pt x="834" y="761"/>
                  <a:pt x="834" y="761"/>
                  <a:pt x="834" y="761"/>
                </a:cubicBezTo>
                <a:cubicBezTo>
                  <a:pt x="854" y="775"/>
                  <a:pt x="854" y="775"/>
                  <a:pt x="854" y="775"/>
                </a:cubicBezTo>
                <a:cubicBezTo>
                  <a:pt x="853" y="777"/>
                  <a:pt x="851" y="779"/>
                  <a:pt x="850" y="780"/>
                </a:cubicBezTo>
                <a:cubicBezTo>
                  <a:pt x="831" y="766"/>
                  <a:pt x="831" y="766"/>
                  <a:pt x="831" y="766"/>
                </a:cubicBezTo>
                <a:cubicBezTo>
                  <a:pt x="827" y="771"/>
                  <a:pt x="827" y="771"/>
                  <a:pt x="827" y="771"/>
                </a:cubicBezTo>
                <a:cubicBezTo>
                  <a:pt x="846" y="786"/>
                  <a:pt x="846" y="786"/>
                  <a:pt x="846" y="786"/>
                </a:cubicBezTo>
                <a:cubicBezTo>
                  <a:pt x="845" y="787"/>
                  <a:pt x="843" y="789"/>
                  <a:pt x="842" y="790"/>
                </a:cubicBezTo>
                <a:cubicBezTo>
                  <a:pt x="823" y="775"/>
                  <a:pt x="823" y="775"/>
                  <a:pt x="823" y="775"/>
                </a:cubicBezTo>
                <a:cubicBezTo>
                  <a:pt x="819" y="780"/>
                  <a:pt x="819" y="780"/>
                  <a:pt x="819" y="780"/>
                </a:cubicBezTo>
                <a:cubicBezTo>
                  <a:pt x="838" y="795"/>
                  <a:pt x="838" y="795"/>
                  <a:pt x="838" y="795"/>
                </a:cubicBezTo>
                <a:cubicBezTo>
                  <a:pt x="836" y="797"/>
                  <a:pt x="835" y="799"/>
                  <a:pt x="834" y="800"/>
                </a:cubicBezTo>
                <a:cubicBezTo>
                  <a:pt x="816" y="784"/>
                  <a:pt x="816" y="784"/>
                  <a:pt x="816" y="784"/>
                </a:cubicBezTo>
                <a:cubicBezTo>
                  <a:pt x="811" y="789"/>
                  <a:pt x="811" y="789"/>
                  <a:pt x="811" y="789"/>
                </a:cubicBezTo>
                <a:cubicBezTo>
                  <a:pt x="829" y="805"/>
                  <a:pt x="829" y="805"/>
                  <a:pt x="829" y="805"/>
                </a:cubicBezTo>
                <a:cubicBezTo>
                  <a:pt x="828" y="807"/>
                  <a:pt x="827" y="808"/>
                  <a:pt x="825" y="810"/>
                </a:cubicBezTo>
                <a:cubicBezTo>
                  <a:pt x="807" y="793"/>
                  <a:pt x="807" y="793"/>
                  <a:pt x="807" y="793"/>
                </a:cubicBezTo>
                <a:cubicBezTo>
                  <a:pt x="803" y="798"/>
                  <a:pt x="803" y="798"/>
                  <a:pt x="803" y="798"/>
                </a:cubicBezTo>
                <a:cubicBezTo>
                  <a:pt x="821" y="815"/>
                  <a:pt x="821" y="815"/>
                  <a:pt x="821" y="815"/>
                </a:cubicBezTo>
                <a:cubicBezTo>
                  <a:pt x="819" y="816"/>
                  <a:pt x="818" y="817"/>
                  <a:pt x="816" y="819"/>
                </a:cubicBezTo>
                <a:lnTo>
                  <a:pt x="799" y="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1271035" y="1742455"/>
            <a:ext cx="3164840" cy="3164837"/>
            <a:chOff x="11098213" y="1098550"/>
            <a:chExt cx="4189413" cy="4189413"/>
          </a:xfrm>
        </p:grpSpPr>
        <p:sp>
          <p:nvSpPr>
            <p:cNvPr id="38" name="Freeform 84"/>
            <p:cNvSpPr>
              <a:spLocks noEditPoints="1"/>
            </p:cNvSpPr>
            <p:nvPr/>
          </p:nvSpPr>
          <p:spPr bwMode="auto">
            <a:xfrm>
              <a:off x="11098213" y="1098550"/>
              <a:ext cx="4189413" cy="4035425"/>
            </a:xfrm>
            <a:custGeom>
              <a:avLst/>
              <a:gdLst>
                <a:gd name="T0" fmla="*/ 1028 w 1117"/>
                <a:gd name="T1" fmla="*/ 256 h 1076"/>
                <a:gd name="T2" fmla="*/ 993 w 1117"/>
                <a:gd name="T3" fmla="*/ 278 h 1076"/>
                <a:gd name="T4" fmla="*/ 564 w 1117"/>
                <a:gd name="T5" fmla="*/ 41 h 1076"/>
                <a:gd name="T6" fmla="*/ 565 w 1117"/>
                <a:gd name="T7" fmla="*/ 0 h 1076"/>
                <a:gd name="T8" fmla="*/ 558 w 1117"/>
                <a:gd name="T9" fmla="*/ 0 h 1076"/>
                <a:gd name="T10" fmla="*/ 0 w 1117"/>
                <a:gd name="T11" fmla="*/ 558 h 1076"/>
                <a:gd name="T12" fmla="*/ 193 w 1117"/>
                <a:gd name="T13" fmla="*/ 981 h 1076"/>
                <a:gd name="T14" fmla="*/ 220 w 1117"/>
                <a:gd name="T15" fmla="*/ 950 h 1076"/>
                <a:gd name="T16" fmla="*/ 558 w 1117"/>
                <a:gd name="T17" fmla="*/ 1076 h 1076"/>
                <a:gd name="T18" fmla="*/ 1076 w 1117"/>
                <a:gd name="T19" fmla="*/ 558 h 1076"/>
                <a:gd name="T20" fmla="*/ 1117 w 1117"/>
                <a:gd name="T21" fmla="*/ 558 h 1076"/>
                <a:gd name="T22" fmla="*/ 1028 w 1117"/>
                <a:gd name="T23" fmla="*/ 256 h 1076"/>
                <a:gd name="T24" fmla="*/ 558 w 1117"/>
                <a:gd name="T25" fmla="*/ 1068 h 1076"/>
                <a:gd name="T26" fmla="*/ 49 w 1117"/>
                <a:gd name="T27" fmla="*/ 558 h 1076"/>
                <a:gd name="T28" fmla="*/ 558 w 1117"/>
                <a:gd name="T29" fmla="*/ 49 h 1076"/>
                <a:gd name="T30" fmla="*/ 1067 w 1117"/>
                <a:gd name="T31" fmla="*/ 558 h 1076"/>
                <a:gd name="T32" fmla="*/ 558 w 1117"/>
                <a:gd name="T33" fmla="*/ 106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7" h="1076">
                  <a:moveTo>
                    <a:pt x="1028" y="256"/>
                  </a:moveTo>
                  <a:cubicBezTo>
                    <a:pt x="993" y="278"/>
                    <a:pt x="993" y="278"/>
                    <a:pt x="993" y="278"/>
                  </a:cubicBezTo>
                  <a:cubicBezTo>
                    <a:pt x="902" y="137"/>
                    <a:pt x="744" y="43"/>
                    <a:pt x="564" y="41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2" y="0"/>
                    <a:pt x="560" y="0"/>
                    <a:pt x="558" y="0"/>
                  </a:cubicBezTo>
                  <a:cubicBezTo>
                    <a:pt x="250" y="0"/>
                    <a:pt x="0" y="250"/>
                    <a:pt x="0" y="558"/>
                  </a:cubicBezTo>
                  <a:cubicBezTo>
                    <a:pt x="0" y="727"/>
                    <a:pt x="75" y="879"/>
                    <a:pt x="193" y="981"/>
                  </a:cubicBezTo>
                  <a:cubicBezTo>
                    <a:pt x="220" y="950"/>
                    <a:pt x="220" y="950"/>
                    <a:pt x="220" y="950"/>
                  </a:cubicBezTo>
                  <a:cubicBezTo>
                    <a:pt x="311" y="1029"/>
                    <a:pt x="429" y="1076"/>
                    <a:pt x="558" y="1076"/>
                  </a:cubicBezTo>
                  <a:cubicBezTo>
                    <a:pt x="844" y="1076"/>
                    <a:pt x="1076" y="844"/>
                    <a:pt x="1076" y="558"/>
                  </a:cubicBezTo>
                  <a:cubicBezTo>
                    <a:pt x="1117" y="558"/>
                    <a:pt x="1117" y="558"/>
                    <a:pt x="1117" y="558"/>
                  </a:cubicBezTo>
                  <a:cubicBezTo>
                    <a:pt x="1117" y="447"/>
                    <a:pt x="1084" y="343"/>
                    <a:pt x="1028" y="256"/>
                  </a:cubicBezTo>
                  <a:close/>
                  <a:moveTo>
                    <a:pt x="558" y="1068"/>
                  </a:moveTo>
                  <a:cubicBezTo>
                    <a:pt x="277" y="1068"/>
                    <a:pt x="49" y="839"/>
                    <a:pt x="49" y="558"/>
                  </a:cubicBezTo>
                  <a:cubicBezTo>
                    <a:pt x="49" y="277"/>
                    <a:pt x="277" y="49"/>
                    <a:pt x="558" y="49"/>
                  </a:cubicBezTo>
                  <a:cubicBezTo>
                    <a:pt x="839" y="49"/>
                    <a:pt x="1067" y="277"/>
                    <a:pt x="1067" y="558"/>
                  </a:cubicBezTo>
                  <a:cubicBezTo>
                    <a:pt x="1067" y="839"/>
                    <a:pt x="839" y="1068"/>
                    <a:pt x="558" y="106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13192126" y="4222750"/>
              <a:ext cx="1773238" cy="1065213"/>
            </a:xfrm>
            <a:custGeom>
              <a:avLst/>
              <a:gdLst>
                <a:gd name="T0" fmla="*/ 473 w 473"/>
                <a:gd name="T1" fmla="*/ 22 h 284"/>
                <a:gd name="T2" fmla="*/ 0 w 473"/>
                <a:gd name="T3" fmla="*/ 284 h 284"/>
                <a:gd name="T4" fmla="*/ 0 w 473"/>
                <a:gd name="T5" fmla="*/ 242 h 284"/>
                <a:gd name="T6" fmla="*/ 438 w 473"/>
                <a:gd name="T7" fmla="*/ 0 h 284"/>
                <a:gd name="T8" fmla="*/ 473 w 473"/>
                <a:gd name="T9" fmla="*/ 2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84">
                  <a:moveTo>
                    <a:pt x="473" y="22"/>
                  </a:moveTo>
                  <a:cubicBezTo>
                    <a:pt x="375" y="179"/>
                    <a:pt x="200" y="284"/>
                    <a:pt x="0" y="284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85" y="242"/>
                    <a:pt x="347" y="145"/>
                    <a:pt x="438" y="0"/>
                  </a:cubicBezTo>
                  <a:lnTo>
                    <a:pt x="473" y="22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083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9" grpId="0" animBg="1"/>
      <p:bldP spid="36" grpId="0" animBg="1"/>
      <p:bldP spid="3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B8B7A3C-7701-4BDC-8FEF-EEFA5EE85C77}"/>
              </a:ext>
            </a:extLst>
          </p:cNvPr>
          <p:cNvSpPr/>
          <p:nvPr/>
        </p:nvSpPr>
        <p:spPr>
          <a:xfrm>
            <a:off x="486576" y="781050"/>
            <a:ext cx="10562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0abcgabcgabcgabcd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125F91-3E30-4CD0-8169-BC6823439747}"/>
              </a:ext>
            </a:extLst>
          </p:cNvPr>
          <p:cNvSpPr/>
          <p:nvPr/>
        </p:nvSpPr>
        <p:spPr>
          <a:xfrm>
            <a:off x="1219200" y="918180"/>
            <a:ext cx="196215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CA2238-6206-40A9-8DCE-FC64E9F138C0}"/>
              </a:ext>
            </a:extLst>
          </p:cNvPr>
          <p:cNvSpPr/>
          <p:nvPr/>
        </p:nvSpPr>
        <p:spPr>
          <a:xfrm>
            <a:off x="3500438" y="918180"/>
            <a:ext cx="196215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E593F4-8944-462B-B822-F95ADEC9165F}"/>
              </a:ext>
            </a:extLst>
          </p:cNvPr>
          <p:cNvSpPr/>
          <p:nvPr/>
        </p:nvSpPr>
        <p:spPr>
          <a:xfrm>
            <a:off x="5767787" y="918180"/>
            <a:ext cx="196215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4FEC2B-FB14-4439-BDBE-E38F447F99E7}"/>
              </a:ext>
            </a:extLst>
          </p:cNvPr>
          <p:cNvSpPr/>
          <p:nvPr/>
        </p:nvSpPr>
        <p:spPr>
          <a:xfrm>
            <a:off x="8035136" y="897090"/>
            <a:ext cx="196215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627842-E9D6-47A2-85D9-E8433EBD04B9}"/>
              </a:ext>
            </a:extLst>
          </p:cNvPr>
          <p:cNvSpPr/>
          <p:nvPr/>
        </p:nvSpPr>
        <p:spPr>
          <a:xfrm>
            <a:off x="0" y="2705725"/>
            <a:ext cx="118010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</a:rPr>
              <a:t>-100000123012301230</a:t>
            </a:r>
          </a:p>
        </p:txBody>
      </p:sp>
    </p:spTree>
    <p:extLst>
      <p:ext uri="{BB962C8B-B14F-4D97-AF65-F5344CB8AC3E}">
        <p14:creationId xmlns:p14="http://schemas.microsoft.com/office/powerpoint/2010/main" val="273745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946502-C51A-4C71-A0F6-668BC8EAF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5" y="417120"/>
            <a:ext cx="6772275" cy="60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  <a:solidFill>
            <a:schemeClr val="accent2"/>
          </a:solidFill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Kmp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思想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19986" cy="655104"/>
            <a:chOff x="2584817" y="2976295"/>
            <a:chExt cx="7019986" cy="65510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" action="ppaction://noaction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0512" y="2976295"/>
              <a:ext cx="5984291" cy="655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Next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数组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5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字符出匹配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  <a:solidFill>
            <a:schemeClr val="accent6">
              <a:lumMod val="75000"/>
            </a:schemeClr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" action="ppaction://noaction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匹配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1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EAE52B-175E-4289-92A7-8213095F9C51}"/>
              </a:ext>
            </a:extLst>
          </p:cNvPr>
          <p:cNvSpPr/>
          <p:nvPr/>
        </p:nvSpPr>
        <p:spPr>
          <a:xfrm>
            <a:off x="897834" y="60398"/>
            <a:ext cx="11294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solidFill>
                  <a:schemeClr val="bg1"/>
                </a:solidFill>
              </a:rPr>
              <a:t>abcgabcyabcuabcd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091174-91F7-4F2A-B045-276AF32EB6BA}"/>
              </a:ext>
            </a:extLst>
          </p:cNvPr>
          <p:cNvSpPr/>
          <p:nvPr/>
        </p:nvSpPr>
        <p:spPr>
          <a:xfrm>
            <a:off x="897834" y="1148033"/>
            <a:ext cx="8091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solidFill>
                  <a:schemeClr val="bg1"/>
                </a:solidFill>
              </a:rPr>
              <a:t>abcuabcd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7B1546-5428-4EBD-907F-687FE04EAD97}"/>
              </a:ext>
            </a:extLst>
          </p:cNvPr>
          <p:cNvSpPr/>
          <p:nvPr/>
        </p:nvSpPr>
        <p:spPr>
          <a:xfrm>
            <a:off x="2679009" y="2132888"/>
            <a:ext cx="8091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solidFill>
                  <a:schemeClr val="bg1"/>
                </a:solidFill>
              </a:rPr>
              <a:t>abcuabcd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1D6BE0-623A-470C-8FD5-4E0803C65215}"/>
              </a:ext>
            </a:extLst>
          </p:cNvPr>
          <p:cNvSpPr/>
          <p:nvPr/>
        </p:nvSpPr>
        <p:spPr>
          <a:xfrm>
            <a:off x="3250509" y="3123488"/>
            <a:ext cx="8091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solidFill>
                  <a:schemeClr val="bg1"/>
                </a:solidFill>
              </a:rPr>
              <a:t>abcuabcd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4AE553-916E-492B-8FD7-7B3FF1B9C84A}"/>
              </a:ext>
            </a:extLst>
          </p:cNvPr>
          <p:cNvSpPr/>
          <p:nvPr/>
        </p:nvSpPr>
        <p:spPr>
          <a:xfrm>
            <a:off x="5060259" y="3947491"/>
            <a:ext cx="8091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solidFill>
                  <a:schemeClr val="bg1"/>
                </a:solidFill>
              </a:rPr>
              <a:t>abcuabcd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7B31D7-BAD2-4042-BF86-C97253CB6770}"/>
              </a:ext>
            </a:extLst>
          </p:cNvPr>
          <p:cNvSpPr/>
          <p:nvPr/>
        </p:nvSpPr>
        <p:spPr>
          <a:xfrm>
            <a:off x="5707959" y="4898918"/>
            <a:ext cx="8091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solidFill>
                  <a:schemeClr val="bg1"/>
                </a:solidFill>
              </a:rPr>
              <a:t>abcuabcd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-0.00694 L 0.17891 -0.0067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-0.00833 L 0.375 -0.0083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2 -0.00694 L 0.17891 -0.0067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-0.00833 L 0.375 -0.0083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-0.00695 L 0.1789 -0.0067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-0.00834 L 0.375 -0.0083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-0.00695 L 0.1789 -0.0067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-0.00834 L 0.375 -0.0083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-0.00695 L 0.1789 -0.0067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-0.00834 L 0.375 -0.0083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36EE67-E9DF-4E06-97C5-88BDF8C9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38266"/>
            <a:ext cx="3886200" cy="65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PA_直接连接符 6">
            <a:extLst>
              <a:ext uri="{FF2B5EF4-FFF2-40B4-BE49-F238E27FC236}">
                <a16:creationId xmlns:a16="http://schemas.microsoft.com/office/drawing/2014/main" id="{C96A3E44-F1E6-416C-9A12-DAAFD868E5E3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 flipV="1">
            <a:off x="1245783" y="4873269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A_直接连接符 8">
            <a:extLst>
              <a:ext uri="{FF2B5EF4-FFF2-40B4-BE49-F238E27FC236}">
                <a16:creationId xmlns:a16="http://schemas.microsoft.com/office/drawing/2014/main" id="{A2534B9D-82D1-43FB-A646-E9755787164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V="1">
            <a:off x="1294250" y="-4182"/>
            <a:ext cx="1217394" cy="1296833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_任意多边形 7">
            <a:extLst>
              <a:ext uri="{FF2B5EF4-FFF2-40B4-BE49-F238E27FC236}">
                <a16:creationId xmlns:a16="http://schemas.microsoft.com/office/drawing/2014/main" id="{63E146F8-D9A6-483B-BA10-F916A7A6A2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135" y="1955247"/>
            <a:ext cx="12168554" cy="2658962"/>
          </a:xfrm>
          <a:custGeom>
            <a:avLst/>
            <a:gdLst>
              <a:gd name="connsiteX0" fmla="*/ 0 w 12168554"/>
              <a:gd name="connsiteY0" fmla="*/ 168975 h 2658962"/>
              <a:gd name="connsiteX1" fmla="*/ 590843 w 12168554"/>
              <a:gd name="connsiteY1" fmla="*/ 2518279 h 2658962"/>
              <a:gd name="connsiteX2" fmla="*/ 1280160 w 12168554"/>
              <a:gd name="connsiteY2" fmla="*/ 126771 h 2658962"/>
              <a:gd name="connsiteX3" fmla="*/ 1786597 w 12168554"/>
              <a:gd name="connsiteY3" fmla="*/ 2546415 h 2658962"/>
              <a:gd name="connsiteX4" fmla="*/ 2489982 w 12168554"/>
              <a:gd name="connsiteY4" fmla="*/ 98636 h 2658962"/>
              <a:gd name="connsiteX5" fmla="*/ 3024554 w 12168554"/>
              <a:gd name="connsiteY5" fmla="*/ 2574550 h 2658962"/>
              <a:gd name="connsiteX6" fmla="*/ 3826413 w 12168554"/>
              <a:gd name="connsiteY6" fmla="*/ 42365 h 2658962"/>
              <a:gd name="connsiteX7" fmla="*/ 4557933 w 12168554"/>
              <a:gd name="connsiteY7" fmla="*/ 2560482 h 2658962"/>
              <a:gd name="connsiteX8" fmla="*/ 5514536 w 12168554"/>
              <a:gd name="connsiteY8" fmla="*/ 28298 h 2658962"/>
              <a:gd name="connsiteX9" fmla="*/ 6850967 w 12168554"/>
              <a:gd name="connsiteY9" fmla="*/ 2546415 h 2658962"/>
              <a:gd name="connsiteX10" fmla="*/ 7709096 w 12168554"/>
              <a:gd name="connsiteY10" fmla="*/ 98636 h 2658962"/>
              <a:gd name="connsiteX11" fmla="*/ 8342142 w 12168554"/>
              <a:gd name="connsiteY11" fmla="*/ 2518279 h 2658962"/>
              <a:gd name="connsiteX12" fmla="*/ 9256542 w 12168554"/>
              <a:gd name="connsiteY12" fmla="*/ 162 h 2658962"/>
              <a:gd name="connsiteX13" fmla="*/ 10128739 w 12168554"/>
              <a:gd name="connsiteY13" fmla="*/ 2658956 h 2658962"/>
              <a:gd name="connsiteX14" fmla="*/ 10860259 w 12168554"/>
              <a:gd name="connsiteY14" fmla="*/ 28298 h 2658962"/>
              <a:gd name="connsiteX15" fmla="*/ 11507373 w 12168554"/>
              <a:gd name="connsiteY15" fmla="*/ 2602685 h 2658962"/>
              <a:gd name="connsiteX16" fmla="*/ 12168554 w 12168554"/>
              <a:gd name="connsiteY16" fmla="*/ 112704 h 2658962"/>
              <a:gd name="connsiteX17" fmla="*/ 12168554 w 12168554"/>
              <a:gd name="connsiteY17" fmla="*/ 112704 h 265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68554" h="2658962">
                <a:moveTo>
                  <a:pt x="0" y="168975"/>
                </a:moveTo>
                <a:cubicBezTo>
                  <a:pt x="188741" y="1347144"/>
                  <a:pt x="377483" y="2525313"/>
                  <a:pt x="590843" y="2518279"/>
                </a:cubicBezTo>
                <a:cubicBezTo>
                  <a:pt x="804203" y="2511245"/>
                  <a:pt x="1080868" y="122082"/>
                  <a:pt x="1280160" y="126771"/>
                </a:cubicBezTo>
                <a:cubicBezTo>
                  <a:pt x="1479452" y="131460"/>
                  <a:pt x="1584960" y="2551104"/>
                  <a:pt x="1786597" y="2546415"/>
                </a:cubicBezTo>
                <a:cubicBezTo>
                  <a:pt x="1988234" y="2541726"/>
                  <a:pt x="2283656" y="93947"/>
                  <a:pt x="2489982" y="98636"/>
                </a:cubicBezTo>
                <a:cubicBezTo>
                  <a:pt x="2696308" y="103325"/>
                  <a:pt x="2801816" y="2583928"/>
                  <a:pt x="3024554" y="2574550"/>
                </a:cubicBezTo>
                <a:cubicBezTo>
                  <a:pt x="3247292" y="2565172"/>
                  <a:pt x="3570850" y="44710"/>
                  <a:pt x="3826413" y="42365"/>
                </a:cubicBezTo>
                <a:cubicBezTo>
                  <a:pt x="4081976" y="40020"/>
                  <a:pt x="4276579" y="2562826"/>
                  <a:pt x="4557933" y="2560482"/>
                </a:cubicBezTo>
                <a:cubicBezTo>
                  <a:pt x="4839287" y="2558138"/>
                  <a:pt x="5132364" y="30642"/>
                  <a:pt x="5514536" y="28298"/>
                </a:cubicBezTo>
                <a:cubicBezTo>
                  <a:pt x="5896708" y="25954"/>
                  <a:pt x="6485207" y="2534692"/>
                  <a:pt x="6850967" y="2546415"/>
                </a:cubicBezTo>
                <a:cubicBezTo>
                  <a:pt x="7216727" y="2558138"/>
                  <a:pt x="7460567" y="103325"/>
                  <a:pt x="7709096" y="98636"/>
                </a:cubicBezTo>
                <a:cubicBezTo>
                  <a:pt x="7957625" y="93947"/>
                  <a:pt x="8084234" y="2534691"/>
                  <a:pt x="8342142" y="2518279"/>
                </a:cubicBezTo>
                <a:cubicBezTo>
                  <a:pt x="8600050" y="2501867"/>
                  <a:pt x="8958776" y="-23284"/>
                  <a:pt x="9256542" y="162"/>
                </a:cubicBezTo>
                <a:cubicBezTo>
                  <a:pt x="9554308" y="23608"/>
                  <a:pt x="9861453" y="2654267"/>
                  <a:pt x="10128739" y="2658956"/>
                </a:cubicBezTo>
                <a:cubicBezTo>
                  <a:pt x="10396025" y="2663645"/>
                  <a:pt x="10630487" y="37676"/>
                  <a:pt x="10860259" y="28298"/>
                </a:cubicBezTo>
                <a:cubicBezTo>
                  <a:pt x="11090031" y="18920"/>
                  <a:pt x="11289324" y="2588617"/>
                  <a:pt x="11507373" y="2602685"/>
                </a:cubicBezTo>
                <a:cubicBezTo>
                  <a:pt x="11725422" y="2616753"/>
                  <a:pt x="12168554" y="112704"/>
                  <a:pt x="12168554" y="112704"/>
                </a:cubicBezTo>
                <a:lnTo>
                  <a:pt x="12168554" y="112704"/>
                </a:lnTo>
              </a:path>
            </a:pathLst>
          </a:custGeom>
          <a:noFill/>
          <a:ln>
            <a:gradFill>
              <a:gsLst>
                <a:gs pos="0">
                  <a:schemeClr val="bg1">
                    <a:lumMod val="50000"/>
                    <a:alpha val="10000"/>
                  </a:schemeClr>
                </a:gs>
                <a:gs pos="42000">
                  <a:schemeClr val="bg1">
                    <a:lumMod val="0"/>
                    <a:lumOff val="100000"/>
                    <a:alpha val="15000"/>
                  </a:schemeClr>
                </a:gs>
                <a:gs pos="76000">
                  <a:schemeClr val="bg1">
                    <a:lumMod val="50000"/>
                    <a:alpha val="10000"/>
                  </a:schemeClr>
                </a:gs>
                <a:gs pos="100000">
                  <a:schemeClr val="bg1">
                    <a:lumMod val="0"/>
                    <a:lumOff val="100000"/>
                    <a:alpha val="1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椭圆 10">
            <a:extLst>
              <a:ext uri="{FF2B5EF4-FFF2-40B4-BE49-F238E27FC236}">
                <a16:creationId xmlns:a16="http://schemas.microsoft.com/office/drawing/2014/main" id="{B859770C-A8C7-43B5-84F6-2DA7A986154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22949" y="155949"/>
            <a:ext cx="6546101" cy="6546101"/>
          </a:xfrm>
          <a:prstGeom prst="ellipse">
            <a:avLst/>
          </a:prstGeom>
          <a:noFill/>
          <a:ln w="76200">
            <a:gradFill>
              <a:gsLst>
                <a:gs pos="0">
                  <a:schemeClr val="bg1"/>
                </a:gs>
                <a:gs pos="56000">
                  <a:schemeClr val="bg1">
                    <a:lumMod val="0"/>
                    <a:lumOff val="100000"/>
                    <a:alpha val="10000"/>
                  </a:schemeClr>
                </a:gs>
                <a:gs pos="100000">
                  <a:schemeClr val="bg1">
                    <a:alpha val="0"/>
                    <a:lumMod val="0"/>
                  </a:schemeClr>
                </a:gs>
              </a:gsLst>
              <a:lin ang="2700000" scaled="0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11">
            <a:extLst>
              <a:ext uri="{FF2B5EF4-FFF2-40B4-BE49-F238E27FC236}">
                <a16:creationId xmlns:a16="http://schemas.microsoft.com/office/drawing/2014/main" id="{F80DA0B7-0DC0-4B9F-97DA-842DF1BDFF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709707" y="2771869"/>
            <a:ext cx="750558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感谢观看  </a:t>
            </a:r>
            <a:r>
              <a:rPr lang="en-US" altLang="zh-CN" sz="6200" spc="3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THANKS</a:t>
            </a:r>
            <a:endParaRPr lang="zh-CN" altLang="en-US" sz="6200" spc="3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cxnSp>
        <p:nvCxnSpPr>
          <p:cNvPr id="26" name="PA_直接连接符 13">
            <a:extLst>
              <a:ext uri="{FF2B5EF4-FFF2-40B4-BE49-F238E27FC236}">
                <a16:creationId xmlns:a16="http://schemas.microsoft.com/office/drawing/2014/main" id="{290DBF59-7C66-444D-A13C-AC48565EAA8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V="1">
            <a:off x="8800805" y="4962550"/>
            <a:ext cx="1217088" cy="1296507"/>
          </a:xfrm>
          <a:prstGeom prst="line">
            <a:avLst/>
          </a:prstGeom>
          <a:ln w="38100">
            <a:gradFill>
              <a:gsLst>
                <a:gs pos="1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A_直接连接符 14">
            <a:extLst>
              <a:ext uri="{FF2B5EF4-FFF2-40B4-BE49-F238E27FC236}">
                <a16:creationId xmlns:a16="http://schemas.microsoft.com/office/drawing/2014/main" id="{13811BE8-5043-4AB3-96F8-9F1C6CAF123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261181" y="2645939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5">
            <a:extLst>
              <a:ext uri="{FF2B5EF4-FFF2-40B4-BE49-F238E27FC236}">
                <a16:creationId xmlns:a16="http://schemas.microsoft.com/office/drawing/2014/main" id="{A64CC333-8A5D-4371-BAEC-E99FCEB69CF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3713135" y="3975798"/>
            <a:ext cx="7893293" cy="0"/>
          </a:xfrm>
          <a:prstGeom prst="line">
            <a:avLst/>
          </a:prstGeom>
          <a:ln w="31750">
            <a:gradFill>
              <a:gsLst>
                <a:gs pos="0">
                  <a:schemeClr val="bg1">
                    <a:lumMod val="0"/>
                  </a:schemeClr>
                </a:gs>
                <a:gs pos="42000">
                  <a:srgbClr val="FFFFFF">
                    <a:lumMod val="49000"/>
                  </a:srgbClr>
                </a:gs>
                <a:gs pos="22000">
                  <a:schemeClr val="bg1">
                    <a:lumMod val="0"/>
                    <a:lumOff val="100000"/>
                  </a:schemeClr>
                </a:gs>
                <a:gs pos="73000">
                  <a:schemeClr val="bg1">
                    <a:alpha val="52000"/>
                  </a:schemeClr>
                </a:gs>
                <a:gs pos="100000">
                  <a:schemeClr val="bg1">
                    <a:lumMod val="0"/>
                    <a:alpha val="40000"/>
                  </a:schemeClr>
                </a:gs>
              </a:gsLst>
              <a:lin ang="0" scaled="0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5">
            <a:extLst>
              <a:ext uri="{FF2B5EF4-FFF2-40B4-BE49-F238E27FC236}">
                <a16:creationId xmlns:a16="http://schemas.microsoft.com/office/drawing/2014/main" id="{1EA35BEA-05A3-4CB5-AAED-5009787AB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240" y="4248041"/>
            <a:ext cx="67928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NEAU ACM-ICPC TEAM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BE5B8AC-DAFB-4574-9F4E-543D214AC8F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092" y="-69076"/>
            <a:ext cx="3722371" cy="1895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F2F062D-794C-4092-BA86-740AA6E9FA7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08" y="407273"/>
            <a:ext cx="2276232" cy="22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Kmp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思想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19986" cy="655104"/>
            <a:chOff x="2584817" y="2976295"/>
            <a:chExt cx="7019986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" action="ppaction://noaction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0512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Next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数组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5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字符出匹配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" action="ppaction://noaction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匹配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4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2351584" y="2604447"/>
            <a:ext cx="1023941" cy="986061"/>
            <a:chOff x="0" y="0"/>
            <a:chExt cx="312738" cy="301626"/>
          </a:xfrm>
        </p:grpSpPr>
        <p:sp>
          <p:nvSpPr>
            <p:cNvPr id="4" name="Freeform 252"/>
            <p:cNvSpPr>
              <a:spLocks noChangeArrowheads="1"/>
            </p:cNvSpPr>
            <p:nvPr/>
          </p:nvSpPr>
          <p:spPr bwMode="auto">
            <a:xfrm>
              <a:off x="49213" y="68263"/>
              <a:ext cx="214313" cy="233363"/>
            </a:xfrm>
            <a:custGeom>
              <a:avLst/>
              <a:gdLst>
                <a:gd name="T0" fmla="*/ 0 w 57"/>
                <a:gd name="T1" fmla="*/ 368344676 h 62"/>
                <a:gd name="T2" fmla="*/ 0 w 57"/>
                <a:gd name="T3" fmla="*/ 835857335 h 62"/>
                <a:gd name="T4" fmla="*/ 28274276 w 57"/>
                <a:gd name="T5" fmla="*/ 878359512 h 62"/>
                <a:gd name="T6" fmla="*/ 56548553 w 57"/>
                <a:gd name="T7" fmla="*/ 878359512 h 62"/>
                <a:gd name="T8" fmla="*/ 268598107 w 57"/>
                <a:gd name="T9" fmla="*/ 878359512 h 62"/>
                <a:gd name="T10" fmla="*/ 296868624 w 57"/>
                <a:gd name="T11" fmla="*/ 878359512 h 62"/>
                <a:gd name="T12" fmla="*/ 296868624 w 57"/>
                <a:gd name="T13" fmla="*/ 864192120 h 62"/>
                <a:gd name="T14" fmla="*/ 296868624 w 57"/>
                <a:gd name="T15" fmla="*/ 637517605 h 62"/>
                <a:gd name="T16" fmla="*/ 508921937 w 57"/>
                <a:gd name="T17" fmla="*/ 637517605 h 62"/>
                <a:gd name="T18" fmla="*/ 508921937 w 57"/>
                <a:gd name="T19" fmla="*/ 864192120 h 62"/>
                <a:gd name="T20" fmla="*/ 523055316 w 57"/>
                <a:gd name="T21" fmla="*/ 878359512 h 62"/>
                <a:gd name="T22" fmla="*/ 537192454 w 57"/>
                <a:gd name="T23" fmla="*/ 878359512 h 62"/>
                <a:gd name="T24" fmla="*/ 749242008 w 57"/>
                <a:gd name="T25" fmla="*/ 878359512 h 62"/>
                <a:gd name="T26" fmla="*/ 791653423 w 57"/>
                <a:gd name="T27" fmla="*/ 878359512 h 62"/>
                <a:gd name="T28" fmla="*/ 805790561 w 57"/>
                <a:gd name="T29" fmla="*/ 835857335 h 62"/>
                <a:gd name="T30" fmla="*/ 805790561 w 57"/>
                <a:gd name="T31" fmla="*/ 368344676 h 62"/>
                <a:gd name="T32" fmla="*/ 409961970 w 57"/>
                <a:gd name="T33" fmla="*/ 0 h 62"/>
                <a:gd name="T34" fmla="*/ 0 w 57"/>
                <a:gd name="T35" fmla="*/ 368344676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"/>
                <a:gd name="T55" fmla="*/ 0 h 62"/>
                <a:gd name="T56" fmla="*/ 57 w 57"/>
                <a:gd name="T57" fmla="*/ 62 h 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253"/>
            <p:cNvSpPr>
              <a:spLocks noChangeArrowheads="1"/>
            </p:cNvSpPr>
            <p:nvPr/>
          </p:nvSpPr>
          <p:spPr bwMode="auto">
            <a:xfrm>
              <a:off x="0" y="0"/>
              <a:ext cx="312738" cy="169863"/>
            </a:xfrm>
            <a:custGeom>
              <a:avLst/>
              <a:gdLst>
                <a:gd name="T0" fmla="*/ 1149979073 w 83"/>
                <a:gd name="T1" fmla="*/ 498702669 h 45"/>
                <a:gd name="T2" fmla="*/ 965414670 w 83"/>
                <a:gd name="T3" fmla="*/ 327718573 h 45"/>
                <a:gd name="T4" fmla="*/ 965414670 w 83"/>
                <a:gd name="T5" fmla="*/ 56994699 h 45"/>
                <a:gd name="T6" fmla="*/ 937019567 w 83"/>
                <a:gd name="T7" fmla="*/ 28495462 h 45"/>
                <a:gd name="T8" fmla="*/ 866035577 w 83"/>
                <a:gd name="T9" fmla="*/ 28495462 h 45"/>
                <a:gd name="T10" fmla="*/ 837640474 w 83"/>
                <a:gd name="T11" fmla="*/ 56994699 h 45"/>
                <a:gd name="T12" fmla="*/ 837640474 w 83"/>
                <a:gd name="T13" fmla="*/ 213729176 h 45"/>
                <a:gd name="T14" fmla="*/ 638878519 w 83"/>
                <a:gd name="T15" fmla="*/ 28495462 h 45"/>
                <a:gd name="T16" fmla="*/ 539495658 w 83"/>
                <a:gd name="T17" fmla="*/ 28495462 h 45"/>
                <a:gd name="T18" fmla="*/ 28395103 w 83"/>
                <a:gd name="T19" fmla="*/ 498702669 h 45"/>
                <a:gd name="T20" fmla="*/ 28395103 w 83"/>
                <a:gd name="T21" fmla="*/ 612692066 h 45"/>
                <a:gd name="T22" fmla="*/ 85185310 w 83"/>
                <a:gd name="T23" fmla="*/ 626937910 h 45"/>
                <a:gd name="T24" fmla="*/ 141971748 w 83"/>
                <a:gd name="T25" fmla="*/ 612692066 h 45"/>
                <a:gd name="T26" fmla="*/ 596285864 w 83"/>
                <a:gd name="T27" fmla="*/ 185233714 h 45"/>
                <a:gd name="T28" fmla="*/ 1050599980 w 83"/>
                <a:gd name="T29" fmla="*/ 612692066 h 45"/>
                <a:gd name="T30" fmla="*/ 1149979073 w 83"/>
                <a:gd name="T31" fmla="*/ 612692066 h 45"/>
                <a:gd name="T32" fmla="*/ 1149979073 w 83"/>
                <a:gd name="T33" fmla="*/ 498702669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45"/>
                <a:gd name="T53" fmla="*/ 83 w 8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TextBox 18"/>
          <p:cNvSpPr>
            <a:spLocks noChangeArrowheads="1"/>
          </p:cNvSpPr>
          <p:nvPr/>
        </p:nvSpPr>
        <p:spPr bwMode="auto">
          <a:xfrm>
            <a:off x="2265704" y="3629001"/>
            <a:ext cx="1231080" cy="37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67" dirty="0">
                <a:solidFill>
                  <a:srgbClr val="FDFDFD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 01</a:t>
            </a:r>
            <a:endParaRPr lang="zh-CN" altLang="en-US" sz="1867" dirty="0">
              <a:solidFill>
                <a:srgbClr val="FDFDFD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5404974" y="2735155"/>
            <a:ext cx="4328107" cy="93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5467" b="1" spc="8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字符串匹配</a:t>
            </a:r>
          </a:p>
        </p:txBody>
      </p:sp>
      <p:sp>
        <p:nvSpPr>
          <p:cNvPr id="9" name="直接连接符 4"/>
          <p:cNvSpPr>
            <a:spLocks noChangeShapeType="1"/>
          </p:cNvSpPr>
          <p:nvPr/>
        </p:nvSpPr>
        <p:spPr bwMode="auto">
          <a:xfrm>
            <a:off x="6167175" y="3738455"/>
            <a:ext cx="3047845" cy="0"/>
          </a:xfrm>
          <a:prstGeom prst="line">
            <a:avLst/>
          </a:prstGeom>
          <a:noFill/>
          <a:ln w="19050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00189" y="2272527"/>
            <a:ext cx="2102296" cy="2104693"/>
            <a:chOff x="11799888" y="1800225"/>
            <a:chExt cx="2782888" cy="2786063"/>
          </a:xfrm>
        </p:grpSpPr>
        <p:sp>
          <p:nvSpPr>
            <p:cNvPr id="29" name="Freeform 77"/>
            <p:cNvSpPr>
              <a:spLocks/>
            </p:cNvSpPr>
            <p:nvPr/>
          </p:nvSpPr>
          <p:spPr bwMode="auto">
            <a:xfrm>
              <a:off x="12085638" y="2411413"/>
              <a:ext cx="344488" cy="1211263"/>
            </a:xfrm>
            <a:custGeom>
              <a:avLst/>
              <a:gdLst>
                <a:gd name="T0" fmla="*/ 86 w 92"/>
                <a:gd name="T1" fmla="*/ 0 h 323"/>
                <a:gd name="T2" fmla="*/ 23 w 92"/>
                <a:gd name="T3" fmla="*/ 93 h 323"/>
                <a:gd name="T4" fmla="*/ 0 w 92"/>
                <a:gd name="T5" fmla="*/ 208 h 323"/>
                <a:gd name="T6" fmla="*/ 23 w 92"/>
                <a:gd name="T7" fmla="*/ 323 h 323"/>
                <a:gd name="T8" fmla="*/ 31 w 92"/>
                <a:gd name="T9" fmla="*/ 320 h 323"/>
                <a:gd name="T10" fmla="*/ 8 w 92"/>
                <a:gd name="T11" fmla="*/ 208 h 323"/>
                <a:gd name="T12" fmla="*/ 31 w 92"/>
                <a:gd name="T13" fmla="*/ 97 h 323"/>
                <a:gd name="T14" fmla="*/ 92 w 92"/>
                <a:gd name="T15" fmla="*/ 6 h 323"/>
                <a:gd name="T16" fmla="*/ 86 w 92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3">
                  <a:moveTo>
                    <a:pt x="86" y="0"/>
                  </a:moveTo>
                  <a:cubicBezTo>
                    <a:pt x="59" y="27"/>
                    <a:pt x="38" y="58"/>
                    <a:pt x="23" y="93"/>
                  </a:cubicBezTo>
                  <a:cubicBezTo>
                    <a:pt x="8" y="130"/>
                    <a:pt x="0" y="168"/>
                    <a:pt x="0" y="208"/>
                  </a:cubicBezTo>
                  <a:cubicBezTo>
                    <a:pt x="0" y="248"/>
                    <a:pt x="8" y="287"/>
                    <a:pt x="23" y="323"/>
                  </a:cubicBezTo>
                  <a:cubicBezTo>
                    <a:pt x="31" y="320"/>
                    <a:pt x="31" y="320"/>
                    <a:pt x="31" y="320"/>
                  </a:cubicBezTo>
                  <a:cubicBezTo>
                    <a:pt x="16" y="285"/>
                    <a:pt x="8" y="247"/>
                    <a:pt x="8" y="208"/>
                  </a:cubicBezTo>
                  <a:cubicBezTo>
                    <a:pt x="8" y="170"/>
                    <a:pt x="16" y="132"/>
                    <a:pt x="31" y="97"/>
                  </a:cubicBezTo>
                  <a:cubicBezTo>
                    <a:pt x="45" y="63"/>
                    <a:pt x="66" y="32"/>
                    <a:pt x="92" y="6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12407901" y="3952875"/>
              <a:ext cx="1214438" cy="344488"/>
            </a:xfrm>
            <a:custGeom>
              <a:avLst/>
              <a:gdLst>
                <a:gd name="T0" fmla="*/ 209 w 324"/>
                <a:gd name="T1" fmla="*/ 84 h 92"/>
                <a:gd name="T2" fmla="*/ 97 w 324"/>
                <a:gd name="T3" fmla="*/ 62 h 92"/>
                <a:gd name="T4" fmla="*/ 6 w 324"/>
                <a:gd name="T5" fmla="*/ 0 h 92"/>
                <a:gd name="T6" fmla="*/ 0 w 324"/>
                <a:gd name="T7" fmla="*/ 6 h 92"/>
                <a:gd name="T8" fmla="*/ 94 w 324"/>
                <a:gd name="T9" fmla="*/ 69 h 92"/>
                <a:gd name="T10" fmla="*/ 209 w 324"/>
                <a:gd name="T11" fmla="*/ 92 h 92"/>
                <a:gd name="T12" fmla="*/ 324 w 324"/>
                <a:gd name="T13" fmla="*/ 69 h 92"/>
                <a:gd name="T14" fmla="*/ 321 w 324"/>
                <a:gd name="T15" fmla="*/ 62 h 92"/>
                <a:gd name="T16" fmla="*/ 209 w 324"/>
                <a:gd name="T1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92">
                  <a:moveTo>
                    <a:pt x="209" y="84"/>
                  </a:moveTo>
                  <a:cubicBezTo>
                    <a:pt x="170" y="84"/>
                    <a:pt x="133" y="77"/>
                    <a:pt x="97" y="62"/>
                  </a:cubicBezTo>
                  <a:cubicBezTo>
                    <a:pt x="63" y="47"/>
                    <a:pt x="33" y="26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8" y="33"/>
                    <a:pt x="59" y="54"/>
                    <a:pt x="94" y="69"/>
                  </a:cubicBezTo>
                  <a:cubicBezTo>
                    <a:pt x="131" y="85"/>
                    <a:pt x="169" y="92"/>
                    <a:pt x="209" y="92"/>
                  </a:cubicBezTo>
                  <a:cubicBezTo>
                    <a:pt x="249" y="92"/>
                    <a:pt x="288" y="85"/>
                    <a:pt x="324" y="69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285" y="77"/>
                    <a:pt x="248" y="84"/>
                    <a:pt x="209" y="84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9"/>
            <p:cNvSpPr>
              <a:spLocks/>
            </p:cNvSpPr>
            <p:nvPr/>
          </p:nvSpPr>
          <p:spPr bwMode="auto">
            <a:xfrm>
              <a:off x="12760326" y="2085975"/>
              <a:ext cx="1536700" cy="1889125"/>
            </a:xfrm>
            <a:custGeom>
              <a:avLst/>
              <a:gdLst>
                <a:gd name="T0" fmla="*/ 387 w 410"/>
                <a:gd name="T1" fmla="*/ 180 h 504"/>
                <a:gd name="T2" fmla="*/ 324 w 410"/>
                <a:gd name="T3" fmla="*/ 87 h 504"/>
                <a:gd name="T4" fmla="*/ 230 w 410"/>
                <a:gd name="T5" fmla="*/ 23 h 504"/>
                <a:gd name="T6" fmla="*/ 115 w 410"/>
                <a:gd name="T7" fmla="*/ 0 h 504"/>
                <a:gd name="T8" fmla="*/ 0 w 410"/>
                <a:gd name="T9" fmla="*/ 23 h 504"/>
                <a:gd name="T10" fmla="*/ 3 w 410"/>
                <a:gd name="T11" fmla="*/ 31 h 504"/>
                <a:gd name="T12" fmla="*/ 115 w 410"/>
                <a:gd name="T13" fmla="*/ 9 h 504"/>
                <a:gd name="T14" fmla="*/ 227 w 410"/>
                <a:gd name="T15" fmla="*/ 31 h 504"/>
                <a:gd name="T16" fmla="*/ 318 w 410"/>
                <a:gd name="T17" fmla="*/ 93 h 504"/>
                <a:gd name="T18" fmla="*/ 379 w 410"/>
                <a:gd name="T19" fmla="*/ 184 h 504"/>
                <a:gd name="T20" fmla="*/ 402 w 410"/>
                <a:gd name="T21" fmla="*/ 295 h 504"/>
                <a:gd name="T22" fmla="*/ 379 w 410"/>
                <a:gd name="T23" fmla="*/ 407 h 504"/>
                <a:gd name="T24" fmla="*/ 318 w 410"/>
                <a:gd name="T25" fmla="*/ 498 h 504"/>
                <a:gd name="T26" fmla="*/ 324 w 410"/>
                <a:gd name="T27" fmla="*/ 504 h 504"/>
                <a:gd name="T28" fmla="*/ 387 w 410"/>
                <a:gd name="T29" fmla="*/ 410 h 504"/>
                <a:gd name="T30" fmla="*/ 410 w 410"/>
                <a:gd name="T31" fmla="*/ 295 h 504"/>
                <a:gd name="T32" fmla="*/ 387 w 410"/>
                <a:gd name="T33" fmla="*/ 1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504">
                  <a:moveTo>
                    <a:pt x="387" y="180"/>
                  </a:moveTo>
                  <a:cubicBezTo>
                    <a:pt x="372" y="145"/>
                    <a:pt x="351" y="114"/>
                    <a:pt x="324" y="87"/>
                  </a:cubicBezTo>
                  <a:cubicBezTo>
                    <a:pt x="297" y="60"/>
                    <a:pt x="265" y="38"/>
                    <a:pt x="230" y="23"/>
                  </a:cubicBezTo>
                  <a:cubicBezTo>
                    <a:pt x="194" y="8"/>
                    <a:pt x="155" y="0"/>
                    <a:pt x="115" y="0"/>
                  </a:cubicBezTo>
                  <a:cubicBezTo>
                    <a:pt x="75" y="0"/>
                    <a:pt x="37" y="8"/>
                    <a:pt x="0" y="2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9" y="16"/>
                    <a:pt x="76" y="9"/>
                    <a:pt x="115" y="9"/>
                  </a:cubicBezTo>
                  <a:cubicBezTo>
                    <a:pt x="154" y="9"/>
                    <a:pt x="191" y="16"/>
                    <a:pt x="227" y="31"/>
                  </a:cubicBezTo>
                  <a:cubicBezTo>
                    <a:pt x="261" y="46"/>
                    <a:pt x="292" y="66"/>
                    <a:pt x="318" y="93"/>
                  </a:cubicBezTo>
                  <a:cubicBezTo>
                    <a:pt x="344" y="119"/>
                    <a:pt x="365" y="150"/>
                    <a:pt x="379" y="184"/>
                  </a:cubicBezTo>
                  <a:cubicBezTo>
                    <a:pt x="394" y="219"/>
                    <a:pt x="402" y="257"/>
                    <a:pt x="402" y="295"/>
                  </a:cubicBezTo>
                  <a:cubicBezTo>
                    <a:pt x="402" y="334"/>
                    <a:pt x="394" y="372"/>
                    <a:pt x="379" y="407"/>
                  </a:cubicBezTo>
                  <a:cubicBezTo>
                    <a:pt x="365" y="441"/>
                    <a:pt x="344" y="472"/>
                    <a:pt x="318" y="49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351" y="477"/>
                    <a:pt x="372" y="445"/>
                    <a:pt x="387" y="410"/>
                  </a:cubicBezTo>
                  <a:cubicBezTo>
                    <a:pt x="402" y="374"/>
                    <a:pt x="410" y="335"/>
                    <a:pt x="410" y="295"/>
                  </a:cubicBezTo>
                  <a:cubicBezTo>
                    <a:pt x="410" y="255"/>
                    <a:pt x="402" y="217"/>
                    <a:pt x="387" y="18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80"/>
            <p:cNvSpPr>
              <a:spLocks noEditPoints="1"/>
            </p:cNvSpPr>
            <p:nvPr/>
          </p:nvSpPr>
          <p:spPr bwMode="auto">
            <a:xfrm>
              <a:off x="11799888" y="1800225"/>
              <a:ext cx="2782888" cy="2786063"/>
            </a:xfrm>
            <a:custGeom>
              <a:avLst/>
              <a:gdLst>
                <a:gd name="T0" fmla="*/ 371 w 742"/>
                <a:gd name="T1" fmla="*/ 0 h 743"/>
                <a:gd name="T2" fmla="*/ 0 w 742"/>
                <a:gd name="T3" fmla="*/ 371 h 743"/>
                <a:gd name="T4" fmla="*/ 371 w 742"/>
                <a:gd name="T5" fmla="*/ 743 h 743"/>
                <a:gd name="T6" fmla="*/ 742 w 742"/>
                <a:gd name="T7" fmla="*/ 371 h 743"/>
                <a:gd name="T8" fmla="*/ 371 w 742"/>
                <a:gd name="T9" fmla="*/ 0 h 743"/>
                <a:gd name="T10" fmla="*/ 371 w 742"/>
                <a:gd name="T11" fmla="*/ 705 h 743"/>
                <a:gd name="T12" fmla="*/ 37 w 742"/>
                <a:gd name="T13" fmla="*/ 371 h 743"/>
                <a:gd name="T14" fmla="*/ 371 w 742"/>
                <a:gd name="T15" fmla="*/ 37 h 743"/>
                <a:gd name="T16" fmla="*/ 705 w 742"/>
                <a:gd name="T17" fmla="*/ 371 h 743"/>
                <a:gd name="T18" fmla="*/ 371 w 742"/>
                <a:gd name="T19" fmla="*/ 70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743">
                  <a:moveTo>
                    <a:pt x="371" y="0"/>
                  </a:moveTo>
                  <a:cubicBezTo>
                    <a:pt x="166" y="0"/>
                    <a:pt x="0" y="167"/>
                    <a:pt x="0" y="371"/>
                  </a:cubicBezTo>
                  <a:cubicBezTo>
                    <a:pt x="0" y="576"/>
                    <a:pt x="166" y="743"/>
                    <a:pt x="371" y="743"/>
                  </a:cubicBezTo>
                  <a:cubicBezTo>
                    <a:pt x="576" y="743"/>
                    <a:pt x="742" y="576"/>
                    <a:pt x="742" y="371"/>
                  </a:cubicBezTo>
                  <a:cubicBezTo>
                    <a:pt x="742" y="167"/>
                    <a:pt x="576" y="0"/>
                    <a:pt x="371" y="0"/>
                  </a:cubicBezTo>
                  <a:close/>
                  <a:moveTo>
                    <a:pt x="371" y="705"/>
                  </a:moveTo>
                  <a:cubicBezTo>
                    <a:pt x="187" y="705"/>
                    <a:pt x="37" y="555"/>
                    <a:pt x="37" y="371"/>
                  </a:cubicBezTo>
                  <a:cubicBezTo>
                    <a:pt x="37" y="187"/>
                    <a:pt x="187" y="37"/>
                    <a:pt x="371" y="37"/>
                  </a:cubicBezTo>
                  <a:cubicBezTo>
                    <a:pt x="555" y="37"/>
                    <a:pt x="705" y="187"/>
                    <a:pt x="705" y="371"/>
                  </a:cubicBezTo>
                  <a:cubicBezTo>
                    <a:pt x="705" y="555"/>
                    <a:pt x="555" y="705"/>
                    <a:pt x="371" y="70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04253" y="1533888"/>
            <a:ext cx="3275171" cy="3571387"/>
            <a:chOff x="11166476" y="825500"/>
            <a:chExt cx="4335463" cy="4727576"/>
          </a:xfrm>
        </p:grpSpPr>
        <p:sp>
          <p:nvSpPr>
            <p:cNvPr id="34" name="Freeform 81"/>
            <p:cNvSpPr>
              <a:spLocks/>
            </p:cNvSpPr>
            <p:nvPr/>
          </p:nvSpPr>
          <p:spPr bwMode="auto">
            <a:xfrm>
              <a:off x="11166476" y="3963988"/>
              <a:ext cx="2860675" cy="1589088"/>
            </a:xfrm>
            <a:custGeom>
              <a:avLst/>
              <a:gdLst>
                <a:gd name="T0" fmla="*/ 540 w 763"/>
                <a:gd name="T1" fmla="*/ 416 h 424"/>
                <a:gd name="T2" fmla="*/ 493 w 763"/>
                <a:gd name="T3" fmla="*/ 393 h 424"/>
                <a:gd name="T4" fmla="*/ 487 w 763"/>
                <a:gd name="T5" fmla="*/ 414 h 424"/>
                <a:gd name="T6" fmla="*/ 481 w 763"/>
                <a:gd name="T7" fmla="*/ 392 h 424"/>
                <a:gd name="T8" fmla="*/ 475 w 763"/>
                <a:gd name="T9" fmla="*/ 413 h 424"/>
                <a:gd name="T10" fmla="*/ 469 w 763"/>
                <a:gd name="T11" fmla="*/ 391 h 424"/>
                <a:gd name="T12" fmla="*/ 462 w 763"/>
                <a:gd name="T13" fmla="*/ 411 h 424"/>
                <a:gd name="T14" fmla="*/ 457 w 763"/>
                <a:gd name="T15" fmla="*/ 389 h 424"/>
                <a:gd name="T16" fmla="*/ 450 w 763"/>
                <a:gd name="T17" fmla="*/ 410 h 424"/>
                <a:gd name="T18" fmla="*/ 445 w 763"/>
                <a:gd name="T19" fmla="*/ 387 h 424"/>
                <a:gd name="T20" fmla="*/ 437 w 763"/>
                <a:gd name="T21" fmla="*/ 408 h 424"/>
                <a:gd name="T22" fmla="*/ 433 w 763"/>
                <a:gd name="T23" fmla="*/ 385 h 424"/>
                <a:gd name="T24" fmla="*/ 425 w 763"/>
                <a:gd name="T25" fmla="*/ 405 h 424"/>
                <a:gd name="T26" fmla="*/ 421 w 763"/>
                <a:gd name="T27" fmla="*/ 383 h 424"/>
                <a:gd name="T28" fmla="*/ 412 w 763"/>
                <a:gd name="T29" fmla="*/ 403 h 424"/>
                <a:gd name="T30" fmla="*/ 409 w 763"/>
                <a:gd name="T31" fmla="*/ 380 h 424"/>
                <a:gd name="T32" fmla="*/ 400 w 763"/>
                <a:gd name="T33" fmla="*/ 400 h 424"/>
                <a:gd name="T34" fmla="*/ 397 w 763"/>
                <a:gd name="T35" fmla="*/ 378 h 424"/>
                <a:gd name="T36" fmla="*/ 388 w 763"/>
                <a:gd name="T37" fmla="*/ 397 h 424"/>
                <a:gd name="T38" fmla="*/ 385 w 763"/>
                <a:gd name="T39" fmla="*/ 375 h 424"/>
                <a:gd name="T40" fmla="*/ 375 w 763"/>
                <a:gd name="T41" fmla="*/ 394 h 424"/>
                <a:gd name="T42" fmla="*/ 373 w 763"/>
                <a:gd name="T43" fmla="*/ 371 h 424"/>
                <a:gd name="T44" fmla="*/ 363 w 763"/>
                <a:gd name="T45" fmla="*/ 391 h 424"/>
                <a:gd name="T46" fmla="*/ 361 w 763"/>
                <a:gd name="T47" fmla="*/ 368 h 424"/>
                <a:gd name="T48" fmla="*/ 351 w 763"/>
                <a:gd name="T49" fmla="*/ 387 h 424"/>
                <a:gd name="T50" fmla="*/ 350 w 763"/>
                <a:gd name="T51" fmla="*/ 364 h 424"/>
                <a:gd name="T52" fmla="*/ 339 w 763"/>
                <a:gd name="T53" fmla="*/ 383 h 424"/>
                <a:gd name="T54" fmla="*/ 338 w 763"/>
                <a:gd name="T55" fmla="*/ 360 h 424"/>
                <a:gd name="T56" fmla="*/ 327 w 763"/>
                <a:gd name="T57" fmla="*/ 379 h 424"/>
                <a:gd name="T58" fmla="*/ 327 w 763"/>
                <a:gd name="T59" fmla="*/ 356 h 424"/>
                <a:gd name="T60" fmla="*/ 315 w 763"/>
                <a:gd name="T61" fmla="*/ 375 h 424"/>
                <a:gd name="T62" fmla="*/ 316 w 763"/>
                <a:gd name="T63" fmla="*/ 351 h 424"/>
                <a:gd name="T64" fmla="*/ 304 w 763"/>
                <a:gd name="T65" fmla="*/ 370 h 424"/>
                <a:gd name="T66" fmla="*/ 304 w 763"/>
                <a:gd name="T67" fmla="*/ 347 h 424"/>
                <a:gd name="T68" fmla="*/ 292 w 763"/>
                <a:gd name="T69" fmla="*/ 365 h 424"/>
                <a:gd name="T70" fmla="*/ 293 w 763"/>
                <a:gd name="T71" fmla="*/ 342 h 424"/>
                <a:gd name="T72" fmla="*/ 280 w 763"/>
                <a:gd name="T73" fmla="*/ 360 h 424"/>
                <a:gd name="T74" fmla="*/ 282 w 763"/>
                <a:gd name="T75" fmla="*/ 337 h 424"/>
                <a:gd name="T76" fmla="*/ 269 w 763"/>
                <a:gd name="T77" fmla="*/ 355 h 424"/>
                <a:gd name="T78" fmla="*/ 271 w 763"/>
                <a:gd name="T79" fmla="*/ 331 h 424"/>
                <a:gd name="T80" fmla="*/ 258 w 763"/>
                <a:gd name="T81" fmla="*/ 349 h 424"/>
                <a:gd name="T82" fmla="*/ 260 w 763"/>
                <a:gd name="T83" fmla="*/ 326 h 424"/>
                <a:gd name="T84" fmla="*/ 246 w 763"/>
                <a:gd name="T85" fmla="*/ 343 h 424"/>
                <a:gd name="T86" fmla="*/ 250 w 763"/>
                <a:gd name="T87" fmla="*/ 320 h 424"/>
                <a:gd name="T88" fmla="*/ 235 w 763"/>
                <a:gd name="T89" fmla="*/ 337 h 424"/>
                <a:gd name="T90" fmla="*/ 239 w 763"/>
                <a:gd name="T91" fmla="*/ 314 h 424"/>
                <a:gd name="T92" fmla="*/ 224 w 763"/>
                <a:gd name="T93" fmla="*/ 331 h 424"/>
                <a:gd name="T94" fmla="*/ 228 w 763"/>
                <a:gd name="T95" fmla="*/ 308 h 424"/>
                <a:gd name="T96" fmla="*/ 214 w 763"/>
                <a:gd name="T97" fmla="*/ 324 h 424"/>
                <a:gd name="T98" fmla="*/ 218 w 763"/>
                <a:gd name="T99" fmla="*/ 301 h 424"/>
                <a:gd name="T100" fmla="*/ 203 w 763"/>
                <a:gd name="T101" fmla="*/ 317 h 424"/>
                <a:gd name="T102" fmla="*/ 208 w 763"/>
                <a:gd name="T103" fmla="*/ 295 h 424"/>
                <a:gd name="T104" fmla="*/ 192 w 763"/>
                <a:gd name="T105" fmla="*/ 310 h 424"/>
                <a:gd name="T106" fmla="*/ 198 w 763"/>
                <a:gd name="T107" fmla="*/ 288 h 424"/>
                <a:gd name="T108" fmla="*/ 182 w 763"/>
                <a:gd name="T109" fmla="*/ 303 h 424"/>
                <a:gd name="T110" fmla="*/ 188 w 763"/>
                <a:gd name="T111" fmla="*/ 281 h 424"/>
                <a:gd name="T112" fmla="*/ 172 w 763"/>
                <a:gd name="T113" fmla="*/ 296 h 424"/>
                <a:gd name="T114" fmla="*/ 25 w 763"/>
                <a:gd name="T115" fmla="*/ 1 h 424"/>
                <a:gd name="T116" fmla="*/ 0 w 763"/>
                <a:gd name="T117" fmla="*/ 119 h 424"/>
                <a:gd name="T118" fmla="*/ 226 w 763"/>
                <a:gd name="T119" fmla="*/ 341 h 424"/>
                <a:gd name="T120" fmla="*/ 663 w 763"/>
                <a:gd name="T121" fmla="*/ 412 h 424"/>
                <a:gd name="T122" fmla="*/ 763 w 763"/>
                <a:gd name="T123" fmla="*/ 311 h 424"/>
                <a:gd name="T124" fmla="*/ 660 w 763"/>
                <a:gd name="T125" fmla="*/ 405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424">
                  <a:moveTo>
                    <a:pt x="660" y="405"/>
                  </a:moveTo>
                  <a:cubicBezTo>
                    <a:pt x="621" y="412"/>
                    <a:pt x="581" y="416"/>
                    <a:pt x="540" y="416"/>
                  </a:cubicBezTo>
                  <a:cubicBezTo>
                    <a:pt x="524" y="416"/>
                    <a:pt x="507" y="415"/>
                    <a:pt x="491" y="414"/>
                  </a:cubicBezTo>
                  <a:cubicBezTo>
                    <a:pt x="493" y="393"/>
                    <a:pt x="493" y="393"/>
                    <a:pt x="493" y="393"/>
                  </a:cubicBezTo>
                  <a:cubicBezTo>
                    <a:pt x="489" y="393"/>
                    <a:pt x="489" y="393"/>
                    <a:pt x="489" y="393"/>
                  </a:cubicBezTo>
                  <a:cubicBezTo>
                    <a:pt x="487" y="414"/>
                    <a:pt x="487" y="414"/>
                    <a:pt x="487" y="414"/>
                  </a:cubicBezTo>
                  <a:cubicBezTo>
                    <a:pt x="484" y="414"/>
                    <a:pt x="482" y="413"/>
                    <a:pt x="479" y="413"/>
                  </a:cubicBezTo>
                  <a:cubicBezTo>
                    <a:pt x="481" y="392"/>
                    <a:pt x="481" y="392"/>
                    <a:pt x="481" y="392"/>
                  </a:cubicBezTo>
                  <a:cubicBezTo>
                    <a:pt x="477" y="392"/>
                    <a:pt x="477" y="392"/>
                    <a:pt x="477" y="392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2" y="412"/>
                    <a:pt x="469" y="412"/>
                    <a:pt x="466" y="412"/>
                  </a:cubicBezTo>
                  <a:cubicBezTo>
                    <a:pt x="469" y="391"/>
                    <a:pt x="469" y="391"/>
                    <a:pt x="469" y="391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2" y="411"/>
                    <a:pt x="462" y="411"/>
                    <a:pt x="462" y="411"/>
                  </a:cubicBezTo>
                  <a:cubicBezTo>
                    <a:pt x="459" y="411"/>
                    <a:pt x="456" y="411"/>
                    <a:pt x="454" y="410"/>
                  </a:cubicBezTo>
                  <a:cubicBezTo>
                    <a:pt x="457" y="389"/>
                    <a:pt x="457" y="389"/>
                    <a:pt x="457" y="389"/>
                  </a:cubicBezTo>
                  <a:cubicBezTo>
                    <a:pt x="453" y="389"/>
                    <a:pt x="453" y="389"/>
                    <a:pt x="453" y="389"/>
                  </a:cubicBezTo>
                  <a:cubicBezTo>
                    <a:pt x="450" y="410"/>
                    <a:pt x="450" y="410"/>
                    <a:pt x="450" y="410"/>
                  </a:cubicBezTo>
                  <a:cubicBezTo>
                    <a:pt x="447" y="409"/>
                    <a:pt x="444" y="409"/>
                    <a:pt x="441" y="40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1" y="387"/>
                    <a:pt x="441" y="387"/>
                    <a:pt x="441" y="387"/>
                  </a:cubicBezTo>
                  <a:cubicBezTo>
                    <a:pt x="437" y="408"/>
                    <a:pt x="437" y="408"/>
                    <a:pt x="437" y="408"/>
                  </a:cubicBezTo>
                  <a:cubicBezTo>
                    <a:pt x="434" y="407"/>
                    <a:pt x="431" y="407"/>
                    <a:pt x="429" y="406"/>
                  </a:cubicBezTo>
                  <a:cubicBezTo>
                    <a:pt x="433" y="385"/>
                    <a:pt x="433" y="385"/>
                    <a:pt x="433" y="385"/>
                  </a:cubicBezTo>
                  <a:cubicBezTo>
                    <a:pt x="428" y="385"/>
                    <a:pt x="428" y="385"/>
                    <a:pt x="428" y="385"/>
                  </a:cubicBezTo>
                  <a:cubicBezTo>
                    <a:pt x="425" y="405"/>
                    <a:pt x="425" y="405"/>
                    <a:pt x="425" y="405"/>
                  </a:cubicBezTo>
                  <a:cubicBezTo>
                    <a:pt x="422" y="405"/>
                    <a:pt x="419" y="404"/>
                    <a:pt x="416" y="404"/>
                  </a:cubicBezTo>
                  <a:cubicBezTo>
                    <a:pt x="421" y="383"/>
                    <a:pt x="421" y="383"/>
                    <a:pt x="421" y="383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12" y="403"/>
                    <a:pt x="412" y="403"/>
                    <a:pt x="412" y="403"/>
                  </a:cubicBezTo>
                  <a:cubicBezTo>
                    <a:pt x="409" y="402"/>
                    <a:pt x="407" y="402"/>
                    <a:pt x="404" y="401"/>
                  </a:cubicBezTo>
                  <a:cubicBezTo>
                    <a:pt x="409" y="380"/>
                    <a:pt x="409" y="380"/>
                    <a:pt x="409" y="380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0" y="400"/>
                    <a:pt x="400" y="400"/>
                    <a:pt x="400" y="400"/>
                  </a:cubicBezTo>
                  <a:cubicBezTo>
                    <a:pt x="397" y="400"/>
                    <a:pt x="394" y="399"/>
                    <a:pt x="392" y="398"/>
                  </a:cubicBezTo>
                  <a:cubicBezTo>
                    <a:pt x="397" y="378"/>
                    <a:pt x="397" y="378"/>
                    <a:pt x="397" y="378"/>
                  </a:cubicBezTo>
                  <a:cubicBezTo>
                    <a:pt x="393" y="377"/>
                    <a:pt x="393" y="377"/>
                    <a:pt x="393" y="377"/>
                  </a:cubicBezTo>
                  <a:cubicBezTo>
                    <a:pt x="388" y="397"/>
                    <a:pt x="388" y="397"/>
                    <a:pt x="388" y="397"/>
                  </a:cubicBezTo>
                  <a:cubicBezTo>
                    <a:pt x="385" y="397"/>
                    <a:pt x="382" y="396"/>
                    <a:pt x="379" y="395"/>
                  </a:cubicBezTo>
                  <a:cubicBezTo>
                    <a:pt x="385" y="375"/>
                    <a:pt x="385" y="375"/>
                    <a:pt x="385" y="375"/>
                  </a:cubicBezTo>
                  <a:cubicBezTo>
                    <a:pt x="381" y="374"/>
                    <a:pt x="381" y="374"/>
                    <a:pt x="381" y="374"/>
                  </a:cubicBezTo>
                  <a:cubicBezTo>
                    <a:pt x="375" y="394"/>
                    <a:pt x="375" y="394"/>
                    <a:pt x="375" y="394"/>
                  </a:cubicBezTo>
                  <a:cubicBezTo>
                    <a:pt x="373" y="394"/>
                    <a:pt x="370" y="393"/>
                    <a:pt x="367" y="392"/>
                  </a:cubicBezTo>
                  <a:cubicBezTo>
                    <a:pt x="373" y="371"/>
                    <a:pt x="373" y="371"/>
                    <a:pt x="373" y="371"/>
                  </a:cubicBezTo>
                  <a:cubicBezTo>
                    <a:pt x="369" y="370"/>
                    <a:pt x="369" y="370"/>
                    <a:pt x="369" y="370"/>
                  </a:cubicBezTo>
                  <a:cubicBezTo>
                    <a:pt x="363" y="391"/>
                    <a:pt x="363" y="391"/>
                    <a:pt x="363" y="391"/>
                  </a:cubicBezTo>
                  <a:cubicBezTo>
                    <a:pt x="360" y="390"/>
                    <a:pt x="358" y="389"/>
                    <a:pt x="355" y="388"/>
                  </a:cubicBezTo>
                  <a:cubicBezTo>
                    <a:pt x="361" y="368"/>
                    <a:pt x="361" y="368"/>
                    <a:pt x="361" y="368"/>
                  </a:cubicBezTo>
                  <a:cubicBezTo>
                    <a:pt x="358" y="367"/>
                    <a:pt x="358" y="367"/>
                    <a:pt x="358" y="367"/>
                  </a:cubicBezTo>
                  <a:cubicBezTo>
                    <a:pt x="351" y="387"/>
                    <a:pt x="351" y="387"/>
                    <a:pt x="351" y="387"/>
                  </a:cubicBezTo>
                  <a:cubicBezTo>
                    <a:pt x="348" y="386"/>
                    <a:pt x="346" y="385"/>
                    <a:pt x="343" y="385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39" y="383"/>
                    <a:pt x="339" y="383"/>
                    <a:pt x="339" y="383"/>
                  </a:cubicBezTo>
                  <a:cubicBezTo>
                    <a:pt x="336" y="382"/>
                    <a:pt x="334" y="381"/>
                    <a:pt x="331" y="380"/>
                  </a:cubicBezTo>
                  <a:cubicBezTo>
                    <a:pt x="338" y="360"/>
                    <a:pt x="338" y="360"/>
                    <a:pt x="338" y="360"/>
                  </a:cubicBezTo>
                  <a:cubicBezTo>
                    <a:pt x="334" y="359"/>
                    <a:pt x="334" y="359"/>
                    <a:pt x="334" y="359"/>
                  </a:cubicBezTo>
                  <a:cubicBezTo>
                    <a:pt x="327" y="379"/>
                    <a:pt x="327" y="379"/>
                    <a:pt x="327" y="379"/>
                  </a:cubicBezTo>
                  <a:cubicBezTo>
                    <a:pt x="324" y="378"/>
                    <a:pt x="322" y="377"/>
                    <a:pt x="319" y="376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3" y="354"/>
                    <a:pt x="323" y="354"/>
                    <a:pt x="323" y="354"/>
                  </a:cubicBezTo>
                  <a:cubicBezTo>
                    <a:pt x="315" y="375"/>
                    <a:pt x="315" y="375"/>
                    <a:pt x="315" y="375"/>
                  </a:cubicBezTo>
                  <a:cubicBezTo>
                    <a:pt x="313" y="374"/>
                    <a:pt x="310" y="373"/>
                    <a:pt x="307" y="372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312" y="350"/>
                    <a:pt x="312" y="350"/>
                    <a:pt x="312" y="35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01" y="369"/>
                    <a:pt x="298" y="368"/>
                    <a:pt x="296" y="367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01" y="345"/>
                    <a:pt x="301" y="345"/>
                    <a:pt x="301" y="34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89" y="364"/>
                    <a:pt x="287" y="363"/>
                    <a:pt x="284" y="362"/>
                  </a:cubicBezTo>
                  <a:cubicBezTo>
                    <a:pt x="293" y="342"/>
                    <a:pt x="293" y="342"/>
                    <a:pt x="293" y="342"/>
                  </a:cubicBezTo>
                  <a:cubicBezTo>
                    <a:pt x="289" y="340"/>
                    <a:pt x="289" y="340"/>
                    <a:pt x="289" y="340"/>
                  </a:cubicBezTo>
                  <a:cubicBezTo>
                    <a:pt x="280" y="360"/>
                    <a:pt x="280" y="360"/>
                    <a:pt x="280" y="360"/>
                  </a:cubicBezTo>
                  <a:cubicBezTo>
                    <a:pt x="278" y="359"/>
                    <a:pt x="275" y="358"/>
                    <a:pt x="273" y="356"/>
                  </a:cubicBezTo>
                  <a:cubicBezTo>
                    <a:pt x="282" y="337"/>
                    <a:pt x="282" y="337"/>
                    <a:pt x="282" y="337"/>
                  </a:cubicBezTo>
                  <a:cubicBezTo>
                    <a:pt x="278" y="335"/>
                    <a:pt x="278" y="335"/>
                    <a:pt x="278" y="335"/>
                  </a:cubicBezTo>
                  <a:cubicBezTo>
                    <a:pt x="269" y="355"/>
                    <a:pt x="269" y="355"/>
                    <a:pt x="269" y="355"/>
                  </a:cubicBezTo>
                  <a:cubicBezTo>
                    <a:pt x="266" y="353"/>
                    <a:pt x="264" y="352"/>
                    <a:pt x="261" y="351"/>
                  </a:cubicBezTo>
                  <a:cubicBezTo>
                    <a:pt x="271" y="331"/>
                    <a:pt x="271" y="331"/>
                    <a:pt x="271" y="331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58" y="349"/>
                    <a:pt x="258" y="349"/>
                    <a:pt x="258" y="349"/>
                  </a:cubicBezTo>
                  <a:cubicBezTo>
                    <a:pt x="255" y="348"/>
                    <a:pt x="253" y="346"/>
                    <a:pt x="250" y="345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4" y="342"/>
                    <a:pt x="241" y="340"/>
                    <a:pt x="239" y="339"/>
                  </a:cubicBezTo>
                  <a:cubicBezTo>
                    <a:pt x="250" y="320"/>
                    <a:pt x="250" y="320"/>
                    <a:pt x="250" y="320"/>
                  </a:cubicBezTo>
                  <a:cubicBezTo>
                    <a:pt x="246" y="318"/>
                    <a:pt x="246" y="318"/>
                    <a:pt x="246" y="318"/>
                  </a:cubicBezTo>
                  <a:cubicBezTo>
                    <a:pt x="235" y="337"/>
                    <a:pt x="235" y="337"/>
                    <a:pt x="235" y="337"/>
                  </a:cubicBezTo>
                  <a:cubicBezTo>
                    <a:pt x="233" y="336"/>
                    <a:pt x="230" y="334"/>
                    <a:pt x="228" y="333"/>
                  </a:cubicBezTo>
                  <a:cubicBezTo>
                    <a:pt x="239" y="314"/>
                    <a:pt x="239" y="314"/>
                    <a:pt x="239" y="314"/>
                  </a:cubicBezTo>
                  <a:cubicBezTo>
                    <a:pt x="235" y="312"/>
                    <a:pt x="235" y="312"/>
                    <a:pt x="235" y="312"/>
                  </a:cubicBezTo>
                  <a:cubicBezTo>
                    <a:pt x="224" y="331"/>
                    <a:pt x="224" y="331"/>
                    <a:pt x="224" y="331"/>
                  </a:cubicBezTo>
                  <a:cubicBezTo>
                    <a:pt x="222" y="329"/>
                    <a:pt x="220" y="328"/>
                    <a:pt x="217" y="32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25" y="306"/>
                    <a:pt x="225" y="306"/>
                    <a:pt x="225" y="306"/>
                  </a:cubicBezTo>
                  <a:cubicBezTo>
                    <a:pt x="214" y="324"/>
                    <a:pt x="214" y="324"/>
                    <a:pt x="214" y="324"/>
                  </a:cubicBezTo>
                  <a:cubicBezTo>
                    <a:pt x="211" y="323"/>
                    <a:pt x="209" y="321"/>
                    <a:pt x="206" y="320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03" y="317"/>
                    <a:pt x="203" y="317"/>
                    <a:pt x="203" y="317"/>
                  </a:cubicBezTo>
                  <a:cubicBezTo>
                    <a:pt x="200" y="316"/>
                    <a:pt x="198" y="314"/>
                    <a:pt x="196" y="313"/>
                  </a:cubicBezTo>
                  <a:cubicBezTo>
                    <a:pt x="208" y="295"/>
                    <a:pt x="208" y="295"/>
                    <a:pt x="208" y="295"/>
                  </a:cubicBezTo>
                  <a:cubicBezTo>
                    <a:pt x="205" y="292"/>
                    <a:pt x="205" y="292"/>
                    <a:pt x="205" y="292"/>
                  </a:cubicBezTo>
                  <a:cubicBezTo>
                    <a:pt x="192" y="310"/>
                    <a:pt x="192" y="310"/>
                    <a:pt x="192" y="310"/>
                  </a:cubicBezTo>
                  <a:cubicBezTo>
                    <a:pt x="190" y="309"/>
                    <a:pt x="188" y="307"/>
                    <a:pt x="185" y="306"/>
                  </a:cubicBezTo>
                  <a:cubicBezTo>
                    <a:pt x="198" y="288"/>
                    <a:pt x="198" y="288"/>
                    <a:pt x="198" y="288"/>
                  </a:cubicBezTo>
                  <a:cubicBezTo>
                    <a:pt x="195" y="285"/>
                    <a:pt x="195" y="285"/>
                    <a:pt x="195" y="285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0" y="302"/>
                    <a:pt x="177" y="300"/>
                    <a:pt x="175" y="298"/>
                  </a:cubicBezTo>
                  <a:cubicBezTo>
                    <a:pt x="188" y="281"/>
                    <a:pt x="188" y="281"/>
                    <a:pt x="188" y="281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07" y="249"/>
                    <a:pt x="52" y="188"/>
                    <a:pt x="9" y="117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56" y="211"/>
                    <a:pt x="134" y="288"/>
                    <a:pt x="226" y="341"/>
                  </a:cubicBezTo>
                  <a:cubicBezTo>
                    <a:pt x="321" y="395"/>
                    <a:pt x="430" y="424"/>
                    <a:pt x="540" y="424"/>
                  </a:cubicBezTo>
                  <a:cubicBezTo>
                    <a:pt x="582" y="424"/>
                    <a:pt x="623" y="420"/>
                    <a:pt x="663" y="412"/>
                  </a:cubicBezTo>
                  <a:cubicBezTo>
                    <a:pt x="664" y="412"/>
                    <a:pt x="664" y="412"/>
                    <a:pt x="664" y="412"/>
                  </a:cubicBezTo>
                  <a:cubicBezTo>
                    <a:pt x="763" y="311"/>
                    <a:pt x="763" y="311"/>
                    <a:pt x="763" y="311"/>
                  </a:cubicBezTo>
                  <a:cubicBezTo>
                    <a:pt x="757" y="305"/>
                    <a:pt x="757" y="305"/>
                    <a:pt x="757" y="305"/>
                  </a:cubicBezTo>
                  <a:lnTo>
                    <a:pt x="660" y="405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1439526" y="825500"/>
              <a:ext cx="4062413" cy="2122488"/>
            </a:xfrm>
            <a:custGeom>
              <a:avLst/>
              <a:gdLst>
                <a:gd name="T0" fmla="*/ 0 w 1083"/>
                <a:gd name="T1" fmla="*/ 318 h 566"/>
                <a:gd name="T2" fmla="*/ 141 w 1083"/>
                <a:gd name="T3" fmla="*/ 100 h 566"/>
                <a:gd name="T4" fmla="*/ 170 w 1083"/>
                <a:gd name="T5" fmla="*/ 109 h 566"/>
                <a:gd name="T6" fmla="*/ 174 w 1083"/>
                <a:gd name="T7" fmla="*/ 81 h 566"/>
                <a:gd name="T8" fmla="*/ 203 w 1083"/>
                <a:gd name="T9" fmla="*/ 92 h 566"/>
                <a:gd name="T10" fmla="*/ 208 w 1083"/>
                <a:gd name="T11" fmla="*/ 65 h 566"/>
                <a:gd name="T12" fmla="*/ 236 w 1083"/>
                <a:gd name="T13" fmla="*/ 77 h 566"/>
                <a:gd name="T14" fmla="*/ 243 w 1083"/>
                <a:gd name="T15" fmla="*/ 50 h 566"/>
                <a:gd name="T16" fmla="*/ 270 w 1083"/>
                <a:gd name="T17" fmla="*/ 64 h 566"/>
                <a:gd name="T18" fmla="*/ 279 w 1083"/>
                <a:gd name="T19" fmla="*/ 37 h 566"/>
                <a:gd name="T20" fmla="*/ 305 w 1083"/>
                <a:gd name="T21" fmla="*/ 53 h 566"/>
                <a:gd name="T22" fmla="*/ 315 w 1083"/>
                <a:gd name="T23" fmla="*/ 27 h 566"/>
                <a:gd name="T24" fmla="*/ 341 w 1083"/>
                <a:gd name="T25" fmla="*/ 44 h 566"/>
                <a:gd name="T26" fmla="*/ 353 w 1083"/>
                <a:gd name="T27" fmla="*/ 19 h 566"/>
                <a:gd name="T28" fmla="*/ 377 w 1083"/>
                <a:gd name="T29" fmla="*/ 38 h 566"/>
                <a:gd name="T30" fmla="*/ 390 w 1083"/>
                <a:gd name="T31" fmla="*/ 13 h 566"/>
                <a:gd name="T32" fmla="*/ 413 w 1083"/>
                <a:gd name="T33" fmla="*/ 33 h 566"/>
                <a:gd name="T34" fmla="*/ 428 w 1083"/>
                <a:gd name="T35" fmla="*/ 10 h 566"/>
                <a:gd name="T36" fmla="*/ 449 w 1083"/>
                <a:gd name="T37" fmla="*/ 31 h 566"/>
                <a:gd name="T38" fmla="*/ 466 w 1083"/>
                <a:gd name="T39" fmla="*/ 8 h 566"/>
                <a:gd name="T40" fmla="*/ 487 w 1083"/>
                <a:gd name="T41" fmla="*/ 9 h 566"/>
                <a:gd name="T42" fmla="*/ 502 w 1083"/>
                <a:gd name="T43" fmla="*/ 32 h 566"/>
                <a:gd name="T44" fmla="*/ 525 w 1083"/>
                <a:gd name="T45" fmla="*/ 11 h 566"/>
                <a:gd name="T46" fmla="*/ 539 w 1083"/>
                <a:gd name="T47" fmla="*/ 35 h 566"/>
                <a:gd name="T48" fmla="*/ 562 w 1083"/>
                <a:gd name="T49" fmla="*/ 15 h 566"/>
                <a:gd name="T50" fmla="*/ 575 w 1083"/>
                <a:gd name="T51" fmla="*/ 40 h 566"/>
                <a:gd name="T52" fmla="*/ 600 w 1083"/>
                <a:gd name="T53" fmla="*/ 22 h 566"/>
                <a:gd name="T54" fmla="*/ 611 w 1083"/>
                <a:gd name="T55" fmla="*/ 48 h 566"/>
                <a:gd name="T56" fmla="*/ 637 w 1083"/>
                <a:gd name="T57" fmla="*/ 31 h 566"/>
                <a:gd name="T58" fmla="*/ 646 w 1083"/>
                <a:gd name="T59" fmla="*/ 58 h 566"/>
                <a:gd name="T60" fmla="*/ 673 w 1083"/>
                <a:gd name="T61" fmla="*/ 43 h 566"/>
                <a:gd name="T62" fmla="*/ 681 w 1083"/>
                <a:gd name="T63" fmla="*/ 70 h 566"/>
                <a:gd name="T64" fmla="*/ 709 w 1083"/>
                <a:gd name="T65" fmla="*/ 56 h 566"/>
                <a:gd name="T66" fmla="*/ 715 w 1083"/>
                <a:gd name="T67" fmla="*/ 84 h 566"/>
                <a:gd name="T68" fmla="*/ 744 w 1083"/>
                <a:gd name="T69" fmla="*/ 72 h 566"/>
                <a:gd name="T70" fmla="*/ 748 w 1083"/>
                <a:gd name="T71" fmla="*/ 100 h 566"/>
                <a:gd name="T72" fmla="*/ 777 w 1083"/>
                <a:gd name="T73" fmla="*/ 90 h 566"/>
                <a:gd name="T74" fmla="*/ 780 w 1083"/>
                <a:gd name="T75" fmla="*/ 119 h 566"/>
                <a:gd name="T76" fmla="*/ 810 w 1083"/>
                <a:gd name="T77" fmla="*/ 110 h 566"/>
                <a:gd name="T78" fmla="*/ 810 w 1083"/>
                <a:gd name="T79" fmla="*/ 139 h 566"/>
                <a:gd name="T80" fmla="*/ 841 w 1083"/>
                <a:gd name="T81" fmla="*/ 132 h 566"/>
                <a:gd name="T82" fmla="*/ 840 w 1083"/>
                <a:gd name="T83" fmla="*/ 160 h 566"/>
                <a:gd name="T84" fmla="*/ 871 w 1083"/>
                <a:gd name="T85" fmla="*/ 155 h 566"/>
                <a:gd name="T86" fmla="*/ 868 w 1083"/>
                <a:gd name="T87" fmla="*/ 184 h 566"/>
                <a:gd name="T88" fmla="*/ 899 w 1083"/>
                <a:gd name="T89" fmla="*/ 181 h 566"/>
                <a:gd name="T90" fmla="*/ 894 w 1083"/>
                <a:gd name="T91" fmla="*/ 209 h 566"/>
                <a:gd name="T92" fmla="*/ 926 w 1083"/>
                <a:gd name="T93" fmla="*/ 208 h 566"/>
                <a:gd name="T94" fmla="*/ 919 w 1083"/>
                <a:gd name="T95" fmla="*/ 236 h 566"/>
                <a:gd name="T96" fmla="*/ 951 w 1083"/>
                <a:gd name="T97" fmla="*/ 237 h 566"/>
                <a:gd name="T98" fmla="*/ 943 w 1083"/>
                <a:gd name="T99" fmla="*/ 265 h 566"/>
                <a:gd name="T100" fmla="*/ 974 w 1083"/>
                <a:gd name="T101" fmla="*/ 267 h 566"/>
                <a:gd name="T102" fmla="*/ 964 w 1083"/>
                <a:gd name="T103" fmla="*/ 294 h 566"/>
                <a:gd name="T104" fmla="*/ 995 w 1083"/>
                <a:gd name="T105" fmla="*/ 299 h 566"/>
                <a:gd name="T106" fmla="*/ 984 w 1083"/>
                <a:gd name="T107" fmla="*/ 325 h 566"/>
                <a:gd name="T108" fmla="*/ 1014 w 1083"/>
                <a:gd name="T109" fmla="*/ 332 h 566"/>
                <a:gd name="T110" fmla="*/ 1001 w 1083"/>
                <a:gd name="T111" fmla="*/ 357 h 566"/>
                <a:gd name="T112" fmla="*/ 1031 w 1083"/>
                <a:gd name="T113" fmla="*/ 365 h 566"/>
                <a:gd name="T114" fmla="*/ 1017 w 1083"/>
                <a:gd name="T115" fmla="*/ 390 h 566"/>
                <a:gd name="T116" fmla="*/ 1046 w 1083"/>
                <a:gd name="T117" fmla="*/ 400 h 566"/>
                <a:gd name="T118" fmla="*/ 1031 w 1083"/>
                <a:gd name="T119" fmla="*/ 424 h 566"/>
                <a:gd name="T120" fmla="*/ 1074 w 1083"/>
                <a:gd name="T121" fmla="*/ 491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566">
                  <a:moveTo>
                    <a:pt x="1083" y="491"/>
                  </a:moveTo>
                  <a:cubicBezTo>
                    <a:pt x="1052" y="354"/>
                    <a:pt x="974" y="229"/>
                    <a:pt x="864" y="140"/>
                  </a:cubicBezTo>
                  <a:cubicBezTo>
                    <a:pt x="752" y="50"/>
                    <a:pt x="611" y="0"/>
                    <a:pt x="467" y="0"/>
                  </a:cubicBezTo>
                  <a:cubicBezTo>
                    <a:pt x="314" y="0"/>
                    <a:pt x="167" y="55"/>
                    <a:pt x="52" y="155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8" y="320"/>
                    <a:pt x="8" y="320"/>
                    <a:pt x="8" y="320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83" y="139"/>
                    <a:pt x="110" y="120"/>
                    <a:pt x="138" y="103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4" y="99"/>
                    <a:pt x="146" y="97"/>
                    <a:pt x="148" y="96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2"/>
                    <a:pt x="157" y="91"/>
                    <a:pt x="159" y="90"/>
                  </a:cubicBezTo>
                  <a:cubicBezTo>
                    <a:pt x="170" y="109"/>
                    <a:pt x="170" y="109"/>
                    <a:pt x="170" y="109"/>
                  </a:cubicBezTo>
                  <a:cubicBezTo>
                    <a:pt x="174" y="107"/>
                    <a:pt x="174" y="107"/>
                    <a:pt x="174" y="107"/>
                  </a:cubicBezTo>
                  <a:cubicBezTo>
                    <a:pt x="163" y="87"/>
                    <a:pt x="163" y="87"/>
                    <a:pt x="163" y="87"/>
                  </a:cubicBezTo>
                  <a:cubicBezTo>
                    <a:pt x="165" y="86"/>
                    <a:pt x="168" y="85"/>
                    <a:pt x="170" y="83"/>
                  </a:cubicBezTo>
                  <a:cubicBezTo>
                    <a:pt x="181" y="103"/>
                    <a:pt x="181" y="103"/>
                    <a:pt x="181" y="103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7" y="80"/>
                    <a:pt x="179" y="79"/>
                    <a:pt x="182" y="7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8" y="74"/>
                    <a:pt x="190" y="73"/>
                    <a:pt x="193" y="72"/>
                  </a:cubicBezTo>
                  <a:cubicBezTo>
                    <a:pt x="203" y="92"/>
                    <a:pt x="203" y="92"/>
                    <a:pt x="203" y="92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9" y="69"/>
                    <a:pt x="202" y="68"/>
                    <a:pt x="204" y="6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17" y="85"/>
                    <a:pt x="217" y="85"/>
                    <a:pt x="217" y="85"/>
                  </a:cubicBezTo>
                  <a:cubicBezTo>
                    <a:pt x="208" y="65"/>
                    <a:pt x="208" y="65"/>
                    <a:pt x="208" y="65"/>
                  </a:cubicBezTo>
                  <a:cubicBezTo>
                    <a:pt x="211" y="63"/>
                    <a:pt x="213" y="62"/>
                    <a:pt x="216" y="61"/>
                  </a:cubicBezTo>
                  <a:cubicBezTo>
                    <a:pt x="225" y="82"/>
                    <a:pt x="225" y="82"/>
                    <a:pt x="225" y="82"/>
                  </a:cubicBezTo>
                  <a:cubicBezTo>
                    <a:pt x="229" y="80"/>
                    <a:pt x="229" y="80"/>
                    <a:pt x="229" y="80"/>
                  </a:cubicBezTo>
                  <a:cubicBezTo>
                    <a:pt x="220" y="59"/>
                    <a:pt x="220" y="59"/>
                    <a:pt x="220" y="59"/>
                  </a:cubicBezTo>
                  <a:cubicBezTo>
                    <a:pt x="222" y="58"/>
                    <a:pt x="225" y="57"/>
                    <a:pt x="227" y="56"/>
                  </a:cubicBezTo>
                  <a:cubicBezTo>
                    <a:pt x="236" y="77"/>
                    <a:pt x="236" y="77"/>
                    <a:pt x="236" y="77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4" y="54"/>
                    <a:pt x="237" y="52"/>
                    <a:pt x="239" y="51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1" y="71"/>
                    <a:pt x="251" y="71"/>
                    <a:pt x="251" y="71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6" y="49"/>
                    <a:pt x="248" y="48"/>
                    <a:pt x="251" y="47"/>
                  </a:cubicBezTo>
                  <a:cubicBezTo>
                    <a:pt x="259" y="68"/>
                    <a:pt x="259" y="68"/>
                    <a:pt x="259" y="68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8" y="45"/>
                    <a:pt x="260" y="44"/>
                    <a:pt x="263" y="43"/>
                  </a:cubicBezTo>
                  <a:cubicBezTo>
                    <a:pt x="270" y="64"/>
                    <a:pt x="270" y="64"/>
                    <a:pt x="270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67" y="41"/>
                    <a:pt x="267" y="41"/>
                    <a:pt x="267" y="41"/>
                  </a:cubicBezTo>
                  <a:cubicBezTo>
                    <a:pt x="270" y="40"/>
                    <a:pt x="272" y="39"/>
                    <a:pt x="275" y="39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2" y="36"/>
                    <a:pt x="284" y="36"/>
                    <a:pt x="287" y="35"/>
                  </a:cubicBezTo>
                  <a:cubicBezTo>
                    <a:pt x="293" y="56"/>
                    <a:pt x="293" y="56"/>
                    <a:pt x="293" y="56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91" y="34"/>
                    <a:pt x="291" y="34"/>
                    <a:pt x="291" y="34"/>
                  </a:cubicBezTo>
                  <a:cubicBezTo>
                    <a:pt x="294" y="33"/>
                    <a:pt x="296" y="32"/>
                    <a:pt x="299" y="31"/>
                  </a:cubicBezTo>
                  <a:cubicBezTo>
                    <a:pt x="305" y="53"/>
                    <a:pt x="305" y="53"/>
                    <a:pt x="305" y="53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6" y="29"/>
                    <a:pt x="309" y="29"/>
                    <a:pt x="311" y="28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21" y="49"/>
                    <a:pt x="321" y="49"/>
                    <a:pt x="321" y="49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318" y="26"/>
                    <a:pt x="321" y="26"/>
                    <a:pt x="324" y="25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33" y="46"/>
                    <a:pt x="333" y="46"/>
                    <a:pt x="333" y="46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31" y="23"/>
                    <a:pt x="333" y="23"/>
                    <a:pt x="336" y="22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0" y="21"/>
                    <a:pt x="340" y="21"/>
                    <a:pt x="340" y="21"/>
                  </a:cubicBezTo>
                  <a:cubicBezTo>
                    <a:pt x="343" y="21"/>
                    <a:pt x="346" y="20"/>
                    <a:pt x="348" y="20"/>
                  </a:cubicBezTo>
                  <a:cubicBezTo>
                    <a:pt x="353" y="42"/>
                    <a:pt x="353" y="42"/>
                    <a:pt x="353" y="42"/>
                  </a:cubicBezTo>
                  <a:cubicBezTo>
                    <a:pt x="357" y="41"/>
                    <a:pt x="357" y="41"/>
                    <a:pt x="357" y="41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5" y="18"/>
                    <a:pt x="358" y="18"/>
                    <a:pt x="361" y="17"/>
                  </a:cubicBezTo>
                  <a:cubicBezTo>
                    <a:pt x="365" y="39"/>
                    <a:pt x="365" y="39"/>
                    <a:pt x="365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5" y="17"/>
                    <a:pt x="365" y="17"/>
                    <a:pt x="365" y="17"/>
                  </a:cubicBezTo>
                  <a:cubicBezTo>
                    <a:pt x="368" y="16"/>
                    <a:pt x="371" y="16"/>
                    <a:pt x="373" y="15"/>
                  </a:cubicBezTo>
                  <a:cubicBezTo>
                    <a:pt x="377" y="38"/>
                    <a:pt x="377" y="38"/>
                    <a:pt x="377" y="38"/>
                  </a:cubicBezTo>
                  <a:cubicBezTo>
                    <a:pt x="381" y="37"/>
                    <a:pt x="381" y="37"/>
                    <a:pt x="381" y="37"/>
                  </a:cubicBezTo>
                  <a:cubicBezTo>
                    <a:pt x="377" y="15"/>
                    <a:pt x="377" y="15"/>
                    <a:pt x="377" y="15"/>
                  </a:cubicBezTo>
                  <a:cubicBezTo>
                    <a:pt x="380" y="14"/>
                    <a:pt x="383" y="14"/>
                    <a:pt x="386" y="14"/>
                  </a:cubicBezTo>
                  <a:cubicBezTo>
                    <a:pt x="389" y="36"/>
                    <a:pt x="389" y="36"/>
                    <a:pt x="389" y="36"/>
                  </a:cubicBezTo>
                  <a:cubicBezTo>
                    <a:pt x="393" y="35"/>
                    <a:pt x="393" y="35"/>
                    <a:pt x="393" y="35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93" y="13"/>
                    <a:pt x="396" y="12"/>
                    <a:pt x="398" y="12"/>
                  </a:cubicBezTo>
                  <a:cubicBezTo>
                    <a:pt x="401" y="34"/>
                    <a:pt x="401" y="34"/>
                    <a:pt x="401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5" y="11"/>
                    <a:pt x="408" y="11"/>
                    <a:pt x="411" y="11"/>
                  </a:cubicBezTo>
                  <a:cubicBezTo>
                    <a:pt x="413" y="33"/>
                    <a:pt x="413" y="33"/>
                    <a:pt x="413" y="33"/>
                  </a:cubicBezTo>
                  <a:cubicBezTo>
                    <a:pt x="417" y="33"/>
                    <a:pt x="417" y="33"/>
                    <a:pt x="417" y="33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18" y="10"/>
                    <a:pt x="421" y="10"/>
                    <a:pt x="424" y="10"/>
                  </a:cubicBezTo>
                  <a:cubicBezTo>
                    <a:pt x="425" y="32"/>
                    <a:pt x="425" y="32"/>
                    <a:pt x="425" y="32"/>
                  </a:cubicBezTo>
                  <a:cubicBezTo>
                    <a:pt x="429" y="32"/>
                    <a:pt x="429" y="32"/>
                    <a:pt x="429" y="32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1" y="9"/>
                    <a:pt x="433" y="9"/>
                    <a:pt x="436" y="9"/>
                  </a:cubicBezTo>
                  <a:cubicBezTo>
                    <a:pt x="437" y="32"/>
                    <a:pt x="437" y="32"/>
                    <a:pt x="437" y="32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0" y="9"/>
                    <a:pt x="440" y="9"/>
                    <a:pt x="440" y="9"/>
                  </a:cubicBezTo>
                  <a:cubicBezTo>
                    <a:pt x="443" y="9"/>
                    <a:pt x="446" y="9"/>
                    <a:pt x="449" y="9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54" y="31"/>
                    <a:pt x="454" y="31"/>
                    <a:pt x="454" y="31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8"/>
                    <a:pt x="461" y="8"/>
                  </a:cubicBezTo>
                  <a:cubicBezTo>
                    <a:pt x="462" y="31"/>
                    <a:pt x="462" y="31"/>
                    <a:pt x="462" y="31"/>
                  </a:cubicBezTo>
                  <a:cubicBezTo>
                    <a:pt x="466" y="31"/>
                    <a:pt x="466" y="31"/>
                    <a:pt x="466" y="31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8"/>
                    <a:pt x="467" y="8"/>
                    <a:pt x="467" y="8"/>
                  </a:cubicBezTo>
                  <a:cubicBezTo>
                    <a:pt x="469" y="8"/>
                    <a:pt x="472" y="8"/>
                    <a:pt x="474" y="8"/>
                  </a:cubicBezTo>
                  <a:cubicBezTo>
                    <a:pt x="474" y="31"/>
                    <a:pt x="474" y="31"/>
                    <a:pt x="474" y="31"/>
                  </a:cubicBezTo>
                  <a:cubicBezTo>
                    <a:pt x="478" y="31"/>
                    <a:pt x="478" y="31"/>
                    <a:pt x="478" y="31"/>
                  </a:cubicBezTo>
                  <a:cubicBezTo>
                    <a:pt x="478" y="8"/>
                    <a:pt x="478" y="8"/>
                    <a:pt x="478" y="8"/>
                  </a:cubicBezTo>
                  <a:cubicBezTo>
                    <a:pt x="481" y="8"/>
                    <a:pt x="484" y="9"/>
                    <a:pt x="487" y="9"/>
                  </a:cubicBezTo>
                  <a:cubicBezTo>
                    <a:pt x="486" y="31"/>
                    <a:pt x="486" y="31"/>
                    <a:pt x="486" y="31"/>
                  </a:cubicBezTo>
                  <a:cubicBezTo>
                    <a:pt x="490" y="31"/>
                    <a:pt x="490" y="31"/>
                    <a:pt x="490" y="31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4" y="9"/>
                    <a:pt x="497" y="9"/>
                    <a:pt x="499" y="9"/>
                  </a:cubicBezTo>
                  <a:cubicBezTo>
                    <a:pt x="498" y="32"/>
                    <a:pt x="498" y="32"/>
                    <a:pt x="498" y="32"/>
                  </a:cubicBezTo>
                  <a:cubicBezTo>
                    <a:pt x="502" y="32"/>
                    <a:pt x="502" y="32"/>
                    <a:pt x="502" y="32"/>
                  </a:cubicBezTo>
                  <a:cubicBezTo>
                    <a:pt x="504" y="9"/>
                    <a:pt x="504" y="9"/>
                    <a:pt x="504" y="9"/>
                  </a:cubicBezTo>
                  <a:cubicBezTo>
                    <a:pt x="506" y="9"/>
                    <a:pt x="509" y="10"/>
                    <a:pt x="512" y="10"/>
                  </a:cubicBezTo>
                  <a:cubicBezTo>
                    <a:pt x="510" y="32"/>
                    <a:pt x="510" y="32"/>
                    <a:pt x="510" y="32"/>
                  </a:cubicBezTo>
                  <a:cubicBezTo>
                    <a:pt x="515" y="33"/>
                    <a:pt x="515" y="33"/>
                    <a:pt x="515" y="33"/>
                  </a:cubicBezTo>
                  <a:cubicBezTo>
                    <a:pt x="516" y="10"/>
                    <a:pt x="516" y="10"/>
                    <a:pt x="516" y="10"/>
                  </a:cubicBezTo>
                  <a:cubicBezTo>
                    <a:pt x="519" y="10"/>
                    <a:pt x="522" y="11"/>
                    <a:pt x="525" y="11"/>
                  </a:cubicBezTo>
                  <a:cubicBezTo>
                    <a:pt x="523" y="33"/>
                    <a:pt x="523" y="33"/>
                    <a:pt x="523" y="33"/>
                  </a:cubicBezTo>
                  <a:cubicBezTo>
                    <a:pt x="527" y="34"/>
                    <a:pt x="527" y="34"/>
                    <a:pt x="527" y="34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32" y="12"/>
                    <a:pt x="535" y="12"/>
                    <a:pt x="537" y="12"/>
                  </a:cubicBezTo>
                  <a:cubicBezTo>
                    <a:pt x="535" y="35"/>
                    <a:pt x="535" y="35"/>
                    <a:pt x="535" y="35"/>
                  </a:cubicBezTo>
                  <a:cubicBezTo>
                    <a:pt x="539" y="35"/>
                    <a:pt x="539" y="35"/>
                    <a:pt x="539" y="35"/>
                  </a:cubicBezTo>
                  <a:cubicBezTo>
                    <a:pt x="542" y="13"/>
                    <a:pt x="542" y="13"/>
                    <a:pt x="542" y="13"/>
                  </a:cubicBezTo>
                  <a:cubicBezTo>
                    <a:pt x="544" y="13"/>
                    <a:pt x="547" y="13"/>
                    <a:pt x="550" y="14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51" y="37"/>
                    <a:pt x="551" y="37"/>
                    <a:pt x="551" y="37"/>
                  </a:cubicBezTo>
                  <a:cubicBezTo>
                    <a:pt x="554" y="14"/>
                    <a:pt x="554" y="14"/>
                    <a:pt x="554" y="14"/>
                  </a:cubicBezTo>
                  <a:cubicBezTo>
                    <a:pt x="557" y="15"/>
                    <a:pt x="560" y="15"/>
                    <a:pt x="562" y="15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563" y="38"/>
                    <a:pt x="563" y="38"/>
                    <a:pt x="563" y="38"/>
                  </a:cubicBezTo>
                  <a:cubicBezTo>
                    <a:pt x="567" y="16"/>
                    <a:pt x="567" y="16"/>
                    <a:pt x="567" y="16"/>
                  </a:cubicBezTo>
                  <a:cubicBezTo>
                    <a:pt x="569" y="17"/>
                    <a:pt x="572" y="17"/>
                    <a:pt x="575" y="17"/>
                  </a:cubicBezTo>
                  <a:cubicBezTo>
                    <a:pt x="571" y="40"/>
                    <a:pt x="571" y="40"/>
                    <a:pt x="571" y="40"/>
                  </a:cubicBezTo>
                  <a:cubicBezTo>
                    <a:pt x="575" y="40"/>
                    <a:pt x="575" y="40"/>
                    <a:pt x="575" y="40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82" y="19"/>
                    <a:pt x="585" y="19"/>
                    <a:pt x="587" y="20"/>
                  </a:cubicBezTo>
                  <a:cubicBezTo>
                    <a:pt x="583" y="42"/>
                    <a:pt x="583" y="42"/>
                    <a:pt x="583" y="42"/>
                  </a:cubicBezTo>
                  <a:cubicBezTo>
                    <a:pt x="587" y="43"/>
                    <a:pt x="587" y="43"/>
                    <a:pt x="587" y="43"/>
                  </a:cubicBezTo>
                  <a:cubicBezTo>
                    <a:pt x="592" y="21"/>
                    <a:pt x="592" y="21"/>
                    <a:pt x="592" y="21"/>
                  </a:cubicBezTo>
                  <a:cubicBezTo>
                    <a:pt x="594" y="21"/>
                    <a:pt x="597" y="22"/>
                    <a:pt x="600" y="22"/>
                  </a:cubicBezTo>
                  <a:cubicBezTo>
                    <a:pt x="595" y="44"/>
                    <a:pt x="595" y="44"/>
                    <a:pt x="595" y="44"/>
                  </a:cubicBezTo>
                  <a:cubicBezTo>
                    <a:pt x="599" y="45"/>
                    <a:pt x="599" y="45"/>
                    <a:pt x="599" y="45"/>
                  </a:cubicBezTo>
                  <a:cubicBezTo>
                    <a:pt x="604" y="23"/>
                    <a:pt x="604" y="23"/>
                    <a:pt x="604" y="23"/>
                  </a:cubicBezTo>
                  <a:cubicBezTo>
                    <a:pt x="607" y="24"/>
                    <a:pt x="609" y="24"/>
                    <a:pt x="612" y="25"/>
                  </a:cubicBezTo>
                  <a:cubicBezTo>
                    <a:pt x="607" y="47"/>
                    <a:pt x="607" y="47"/>
                    <a:pt x="607" y="47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6" y="26"/>
                    <a:pt x="616" y="26"/>
                    <a:pt x="616" y="26"/>
                  </a:cubicBezTo>
                  <a:cubicBezTo>
                    <a:pt x="619" y="27"/>
                    <a:pt x="622" y="27"/>
                    <a:pt x="625" y="28"/>
                  </a:cubicBezTo>
                  <a:cubicBezTo>
                    <a:pt x="619" y="50"/>
                    <a:pt x="619" y="50"/>
                    <a:pt x="619" y="50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31" y="30"/>
                    <a:pt x="634" y="31"/>
                    <a:pt x="637" y="31"/>
                  </a:cubicBezTo>
                  <a:cubicBezTo>
                    <a:pt x="631" y="53"/>
                    <a:pt x="631" y="53"/>
                    <a:pt x="631" y="53"/>
                  </a:cubicBezTo>
                  <a:cubicBezTo>
                    <a:pt x="635" y="54"/>
                    <a:pt x="635" y="54"/>
                    <a:pt x="635" y="54"/>
                  </a:cubicBezTo>
                  <a:cubicBezTo>
                    <a:pt x="641" y="33"/>
                    <a:pt x="641" y="33"/>
                    <a:pt x="641" y="33"/>
                  </a:cubicBezTo>
                  <a:cubicBezTo>
                    <a:pt x="644" y="33"/>
                    <a:pt x="646" y="34"/>
                    <a:pt x="649" y="35"/>
                  </a:cubicBezTo>
                  <a:cubicBezTo>
                    <a:pt x="642" y="57"/>
                    <a:pt x="642" y="57"/>
                    <a:pt x="642" y="57"/>
                  </a:cubicBezTo>
                  <a:cubicBezTo>
                    <a:pt x="646" y="58"/>
                    <a:pt x="646" y="58"/>
                    <a:pt x="646" y="58"/>
                  </a:cubicBezTo>
                  <a:cubicBezTo>
                    <a:pt x="653" y="36"/>
                    <a:pt x="653" y="36"/>
                    <a:pt x="653" y="36"/>
                  </a:cubicBezTo>
                  <a:cubicBezTo>
                    <a:pt x="656" y="37"/>
                    <a:pt x="659" y="38"/>
                    <a:pt x="661" y="39"/>
                  </a:cubicBezTo>
                  <a:cubicBezTo>
                    <a:pt x="654" y="60"/>
                    <a:pt x="654" y="60"/>
                    <a:pt x="654" y="60"/>
                  </a:cubicBezTo>
                  <a:cubicBezTo>
                    <a:pt x="658" y="62"/>
                    <a:pt x="658" y="62"/>
                    <a:pt x="658" y="62"/>
                  </a:cubicBezTo>
                  <a:cubicBezTo>
                    <a:pt x="665" y="40"/>
                    <a:pt x="665" y="40"/>
                    <a:pt x="665" y="40"/>
                  </a:cubicBezTo>
                  <a:cubicBezTo>
                    <a:pt x="668" y="41"/>
                    <a:pt x="671" y="42"/>
                    <a:pt x="673" y="43"/>
                  </a:cubicBezTo>
                  <a:cubicBezTo>
                    <a:pt x="666" y="64"/>
                    <a:pt x="666" y="64"/>
                    <a:pt x="666" y="64"/>
                  </a:cubicBezTo>
                  <a:cubicBezTo>
                    <a:pt x="670" y="66"/>
                    <a:pt x="670" y="66"/>
                    <a:pt x="670" y="66"/>
                  </a:cubicBezTo>
                  <a:cubicBezTo>
                    <a:pt x="677" y="44"/>
                    <a:pt x="677" y="44"/>
                    <a:pt x="677" y="44"/>
                  </a:cubicBezTo>
                  <a:cubicBezTo>
                    <a:pt x="680" y="45"/>
                    <a:pt x="683" y="46"/>
                    <a:pt x="685" y="47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81" y="70"/>
                    <a:pt x="681" y="70"/>
                    <a:pt x="681" y="70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2" y="50"/>
                    <a:pt x="695" y="51"/>
                    <a:pt x="697" y="52"/>
                  </a:cubicBezTo>
                  <a:cubicBezTo>
                    <a:pt x="689" y="73"/>
                    <a:pt x="689" y="73"/>
                    <a:pt x="689" y="73"/>
                  </a:cubicBezTo>
                  <a:cubicBezTo>
                    <a:pt x="692" y="74"/>
                    <a:pt x="692" y="74"/>
                    <a:pt x="692" y="74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4" y="54"/>
                    <a:pt x="706" y="55"/>
                    <a:pt x="709" y="56"/>
                  </a:cubicBezTo>
                  <a:cubicBezTo>
                    <a:pt x="700" y="78"/>
                    <a:pt x="700" y="78"/>
                    <a:pt x="700" y="78"/>
                  </a:cubicBezTo>
                  <a:cubicBezTo>
                    <a:pt x="704" y="79"/>
                    <a:pt x="704" y="79"/>
                    <a:pt x="704" y="79"/>
                  </a:cubicBezTo>
                  <a:cubicBezTo>
                    <a:pt x="713" y="58"/>
                    <a:pt x="713" y="58"/>
                    <a:pt x="713" y="58"/>
                  </a:cubicBezTo>
                  <a:cubicBezTo>
                    <a:pt x="715" y="59"/>
                    <a:pt x="718" y="60"/>
                    <a:pt x="721" y="61"/>
                  </a:cubicBezTo>
                  <a:cubicBezTo>
                    <a:pt x="711" y="82"/>
                    <a:pt x="711" y="82"/>
                    <a:pt x="711" y="82"/>
                  </a:cubicBezTo>
                  <a:cubicBezTo>
                    <a:pt x="715" y="84"/>
                    <a:pt x="715" y="84"/>
                    <a:pt x="715" y="84"/>
                  </a:cubicBezTo>
                  <a:cubicBezTo>
                    <a:pt x="725" y="63"/>
                    <a:pt x="725" y="63"/>
                    <a:pt x="725" y="63"/>
                  </a:cubicBezTo>
                  <a:cubicBezTo>
                    <a:pt x="727" y="64"/>
                    <a:pt x="730" y="65"/>
                    <a:pt x="732" y="67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26" y="89"/>
                    <a:pt x="726" y="89"/>
                    <a:pt x="726" y="89"/>
                  </a:cubicBezTo>
                  <a:cubicBezTo>
                    <a:pt x="736" y="68"/>
                    <a:pt x="736" y="68"/>
                    <a:pt x="736" y="68"/>
                  </a:cubicBezTo>
                  <a:cubicBezTo>
                    <a:pt x="739" y="70"/>
                    <a:pt x="741" y="71"/>
                    <a:pt x="744" y="72"/>
                  </a:cubicBezTo>
                  <a:cubicBezTo>
                    <a:pt x="733" y="93"/>
                    <a:pt x="733" y="93"/>
                    <a:pt x="733" y="93"/>
                  </a:cubicBezTo>
                  <a:cubicBezTo>
                    <a:pt x="737" y="95"/>
                    <a:pt x="737" y="95"/>
                    <a:pt x="737" y="95"/>
                  </a:cubicBezTo>
                  <a:cubicBezTo>
                    <a:pt x="748" y="74"/>
                    <a:pt x="748" y="74"/>
                    <a:pt x="748" y="74"/>
                  </a:cubicBezTo>
                  <a:cubicBezTo>
                    <a:pt x="750" y="75"/>
                    <a:pt x="753" y="77"/>
                    <a:pt x="755" y="78"/>
                  </a:cubicBezTo>
                  <a:cubicBezTo>
                    <a:pt x="744" y="98"/>
                    <a:pt x="744" y="98"/>
                    <a:pt x="744" y="98"/>
                  </a:cubicBezTo>
                  <a:cubicBezTo>
                    <a:pt x="748" y="100"/>
                    <a:pt x="748" y="100"/>
                    <a:pt x="748" y="100"/>
                  </a:cubicBezTo>
                  <a:cubicBezTo>
                    <a:pt x="759" y="80"/>
                    <a:pt x="759" y="80"/>
                    <a:pt x="759" y="80"/>
                  </a:cubicBezTo>
                  <a:cubicBezTo>
                    <a:pt x="761" y="81"/>
                    <a:pt x="764" y="82"/>
                    <a:pt x="766" y="84"/>
                  </a:cubicBezTo>
                  <a:cubicBezTo>
                    <a:pt x="755" y="104"/>
                    <a:pt x="755" y="104"/>
                    <a:pt x="755" y="104"/>
                  </a:cubicBezTo>
                  <a:cubicBezTo>
                    <a:pt x="759" y="106"/>
                    <a:pt x="759" y="106"/>
                    <a:pt x="759" y="106"/>
                  </a:cubicBezTo>
                  <a:cubicBezTo>
                    <a:pt x="770" y="86"/>
                    <a:pt x="770" y="86"/>
                    <a:pt x="770" y="86"/>
                  </a:cubicBezTo>
                  <a:cubicBezTo>
                    <a:pt x="772" y="87"/>
                    <a:pt x="775" y="89"/>
                    <a:pt x="777" y="90"/>
                  </a:cubicBezTo>
                  <a:cubicBezTo>
                    <a:pt x="766" y="110"/>
                    <a:pt x="766" y="110"/>
                    <a:pt x="766" y="110"/>
                  </a:cubicBezTo>
                  <a:cubicBezTo>
                    <a:pt x="769" y="112"/>
                    <a:pt x="769" y="112"/>
                    <a:pt x="769" y="112"/>
                  </a:cubicBezTo>
                  <a:cubicBezTo>
                    <a:pt x="781" y="92"/>
                    <a:pt x="781" y="92"/>
                    <a:pt x="781" y="92"/>
                  </a:cubicBezTo>
                  <a:cubicBezTo>
                    <a:pt x="784" y="93"/>
                    <a:pt x="786" y="95"/>
                    <a:pt x="788" y="96"/>
                  </a:cubicBezTo>
                  <a:cubicBezTo>
                    <a:pt x="776" y="116"/>
                    <a:pt x="776" y="116"/>
                    <a:pt x="776" y="116"/>
                  </a:cubicBezTo>
                  <a:cubicBezTo>
                    <a:pt x="780" y="119"/>
                    <a:pt x="780" y="119"/>
                    <a:pt x="780" y="119"/>
                  </a:cubicBezTo>
                  <a:cubicBezTo>
                    <a:pt x="792" y="99"/>
                    <a:pt x="792" y="99"/>
                    <a:pt x="792" y="99"/>
                  </a:cubicBezTo>
                  <a:cubicBezTo>
                    <a:pt x="794" y="100"/>
                    <a:pt x="797" y="102"/>
                    <a:pt x="799" y="103"/>
                  </a:cubicBezTo>
                  <a:cubicBezTo>
                    <a:pt x="787" y="123"/>
                    <a:pt x="787" y="123"/>
                    <a:pt x="787" y="123"/>
                  </a:cubicBezTo>
                  <a:cubicBezTo>
                    <a:pt x="790" y="125"/>
                    <a:pt x="790" y="125"/>
                    <a:pt x="790" y="125"/>
                  </a:cubicBezTo>
                  <a:cubicBezTo>
                    <a:pt x="803" y="105"/>
                    <a:pt x="803" y="105"/>
                    <a:pt x="803" y="105"/>
                  </a:cubicBezTo>
                  <a:cubicBezTo>
                    <a:pt x="805" y="107"/>
                    <a:pt x="808" y="108"/>
                    <a:pt x="810" y="110"/>
                  </a:cubicBezTo>
                  <a:cubicBezTo>
                    <a:pt x="797" y="129"/>
                    <a:pt x="797" y="129"/>
                    <a:pt x="797" y="129"/>
                  </a:cubicBezTo>
                  <a:cubicBezTo>
                    <a:pt x="800" y="132"/>
                    <a:pt x="800" y="132"/>
                    <a:pt x="800" y="132"/>
                  </a:cubicBezTo>
                  <a:cubicBezTo>
                    <a:pt x="813" y="112"/>
                    <a:pt x="813" y="112"/>
                    <a:pt x="813" y="112"/>
                  </a:cubicBezTo>
                  <a:cubicBezTo>
                    <a:pt x="816" y="114"/>
                    <a:pt x="818" y="115"/>
                    <a:pt x="820" y="117"/>
                  </a:cubicBezTo>
                  <a:cubicBezTo>
                    <a:pt x="807" y="136"/>
                    <a:pt x="807" y="136"/>
                    <a:pt x="807" y="136"/>
                  </a:cubicBezTo>
                  <a:cubicBezTo>
                    <a:pt x="810" y="139"/>
                    <a:pt x="810" y="139"/>
                    <a:pt x="810" y="139"/>
                  </a:cubicBezTo>
                  <a:cubicBezTo>
                    <a:pt x="824" y="119"/>
                    <a:pt x="824" y="119"/>
                    <a:pt x="824" y="119"/>
                  </a:cubicBezTo>
                  <a:cubicBezTo>
                    <a:pt x="826" y="121"/>
                    <a:pt x="829" y="123"/>
                    <a:pt x="831" y="124"/>
                  </a:cubicBezTo>
                  <a:cubicBezTo>
                    <a:pt x="817" y="143"/>
                    <a:pt x="817" y="143"/>
                    <a:pt x="817" y="143"/>
                  </a:cubicBezTo>
                  <a:cubicBezTo>
                    <a:pt x="820" y="146"/>
                    <a:pt x="820" y="146"/>
                    <a:pt x="820" y="146"/>
                  </a:cubicBezTo>
                  <a:cubicBezTo>
                    <a:pt x="834" y="127"/>
                    <a:pt x="834" y="127"/>
                    <a:pt x="834" y="127"/>
                  </a:cubicBezTo>
                  <a:cubicBezTo>
                    <a:pt x="837" y="128"/>
                    <a:pt x="839" y="130"/>
                    <a:pt x="841" y="132"/>
                  </a:cubicBezTo>
                  <a:cubicBezTo>
                    <a:pt x="827" y="151"/>
                    <a:pt x="827" y="151"/>
                    <a:pt x="827" y="151"/>
                  </a:cubicBezTo>
                  <a:cubicBezTo>
                    <a:pt x="830" y="153"/>
                    <a:pt x="830" y="153"/>
                    <a:pt x="830" y="153"/>
                  </a:cubicBezTo>
                  <a:cubicBezTo>
                    <a:pt x="844" y="134"/>
                    <a:pt x="844" y="134"/>
                    <a:pt x="844" y="134"/>
                  </a:cubicBezTo>
                  <a:cubicBezTo>
                    <a:pt x="847" y="136"/>
                    <a:pt x="849" y="138"/>
                    <a:pt x="851" y="139"/>
                  </a:cubicBezTo>
                  <a:cubicBezTo>
                    <a:pt x="837" y="158"/>
                    <a:pt x="837" y="158"/>
                    <a:pt x="837" y="158"/>
                  </a:cubicBezTo>
                  <a:cubicBezTo>
                    <a:pt x="840" y="160"/>
                    <a:pt x="840" y="160"/>
                    <a:pt x="840" y="160"/>
                  </a:cubicBezTo>
                  <a:cubicBezTo>
                    <a:pt x="855" y="142"/>
                    <a:pt x="855" y="142"/>
                    <a:pt x="855" y="142"/>
                  </a:cubicBezTo>
                  <a:cubicBezTo>
                    <a:pt x="857" y="144"/>
                    <a:pt x="859" y="146"/>
                    <a:pt x="861" y="147"/>
                  </a:cubicBezTo>
                  <a:cubicBezTo>
                    <a:pt x="846" y="166"/>
                    <a:pt x="846" y="166"/>
                    <a:pt x="846" y="166"/>
                  </a:cubicBezTo>
                  <a:cubicBezTo>
                    <a:pt x="849" y="168"/>
                    <a:pt x="849" y="168"/>
                    <a:pt x="849" y="168"/>
                  </a:cubicBezTo>
                  <a:cubicBezTo>
                    <a:pt x="864" y="150"/>
                    <a:pt x="864" y="150"/>
                    <a:pt x="864" y="150"/>
                  </a:cubicBezTo>
                  <a:cubicBezTo>
                    <a:pt x="867" y="152"/>
                    <a:pt x="869" y="154"/>
                    <a:pt x="871" y="155"/>
                  </a:cubicBezTo>
                  <a:cubicBezTo>
                    <a:pt x="856" y="173"/>
                    <a:pt x="856" y="173"/>
                    <a:pt x="856" y="173"/>
                  </a:cubicBezTo>
                  <a:cubicBezTo>
                    <a:pt x="859" y="176"/>
                    <a:pt x="859" y="176"/>
                    <a:pt x="859" y="176"/>
                  </a:cubicBezTo>
                  <a:cubicBezTo>
                    <a:pt x="874" y="158"/>
                    <a:pt x="874" y="158"/>
                    <a:pt x="874" y="158"/>
                  </a:cubicBezTo>
                  <a:cubicBezTo>
                    <a:pt x="876" y="160"/>
                    <a:pt x="878" y="162"/>
                    <a:pt x="880" y="164"/>
                  </a:cubicBezTo>
                  <a:cubicBezTo>
                    <a:pt x="865" y="181"/>
                    <a:pt x="865" y="181"/>
                    <a:pt x="865" y="181"/>
                  </a:cubicBezTo>
                  <a:cubicBezTo>
                    <a:pt x="868" y="184"/>
                    <a:pt x="868" y="184"/>
                    <a:pt x="868" y="184"/>
                  </a:cubicBezTo>
                  <a:cubicBezTo>
                    <a:pt x="884" y="167"/>
                    <a:pt x="884" y="167"/>
                    <a:pt x="884" y="167"/>
                  </a:cubicBezTo>
                  <a:cubicBezTo>
                    <a:pt x="886" y="168"/>
                    <a:pt x="888" y="170"/>
                    <a:pt x="890" y="172"/>
                  </a:cubicBezTo>
                  <a:cubicBezTo>
                    <a:pt x="874" y="190"/>
                    <a:pt x="874" y="190"/>
                    <a:pt x="874" y="190"/>
                  </a:cubicBezTo>
                  <a:cubicBezTo>
                    <a:pt x="877" y="192"/>
                    <a:pt x="877" y="192"/>
                    <a:pt x="877" y="192"/>
                  </a:cubicBezTo>
                  <a:cubicBezTo>
                    <a:pt x="893" y="175"/>
                    <a:pt x="893" y="175"/>
                    <a:pt x="893" y="175"/>
                  </a:cubicBezTo>
                  <a:cubicBezTo>
                    <a:pt x="895" y="177"/>
                    <a:pt x="897" y="179"/>
                    <a:pt x="899" y="181"/>
                  </a:cubicBezTo>
                  <a:cubicBezTo>
                    <a:pt x="883" y="198"/>
                    <a:pt x="883" y="198"/>
                    <a:pt x="883" y="198"/>
                  </a:cubicBezTo>
                  <a:cubicBezTo>
                    <a:pt x="886" y="201"/>
                    <a:pt x="886" y="201"/>
                    <a:pt x="886" y="201"/>
                  </a:cubicBezTo>
                  <a:cubicBezTo>
                    <a:pt x="902" y="184"/>
                    <a:pt x="902" y="184"/>
                    <a:pt x="902" y="184"/>
                  </a:cubicBezTo>
                  <a:cubicBezTo>
                    <a:pt x="904" y="186"/>
                    <a:pt x="906" y="188"/>
                    <a:pt x="908" y="190"/>
                  </a:cubicBezTo>
                  <a:cubicBezTo>
                    <a:pt x="892" y="206"/>
                    <a:pt x="892" y="206"/>
                    <a:pt x="892" y="206"/>
                  </a:cubicBezTo>
                  <a:cubicBezTo>
                    <a:pt x="894" y="209"/>
                    <a:pt x="894" y="209"/>
                    <a:pt x="894" y="209"/>
                  </a:cubicBezTo>
                  <a:cubicBezTo>
                    <a:pt x="911" y="193"/>
                    <a:pt x="911" y="193"/>
                    <a:pt x="911" y="193"/>
                  </a:cubicBezTo>
                  <a:cubicBezTo>
                    <a:pt x="913" y="195"/>
                    <a:pt x="915" y="197"/>
                    <a:pt x="917" y="199"/>
                  </a:cubicBezTo>
                  <a:cubicBezTo>
                    <a:pt x="900" y="215"/>
                    <a:pt x="900" y="215"/>
                    <a:pt x="900" y="215"/>
                  </a:cubicBezTo>
                  <a:cubicBezTo>
                    <a:pt x="903" y="218"/>
                    <a:pt x="903" y="218"/>
                    <a:pt x="903" y="218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2" y="204"/>
                    <a:pt x="924" y="206"/>
                    <a:pt x="926" y="208"/>
                  </a:cubicBezTo>
                  <a:cubicBezTo>
                    <a:pt x="908" y="224"/>
                    <a:pt x="908" y="224"/>
                    <a:pt x="908" y="224"/>
                  </a:cubicBezTo>
                  <a:cubicBezTo>
                    <a:pt x="911" y="227"/>
                    <a:pt x="911" y="227"/>
                    <a:pt x="911" y="227"/>
                  </a:cubicBezTo>
                  <a:cubicBezTo>
                    <a:pt x="929" y="211"/>
                    <a:pt x="929" y="211"/>
                    <a:pt x="929" y="211"/>
                  </a:cubicBezTo>
                  <a:cubicBezTo>
                    <a:pt x="931" y="213"/>
                    <a:pt x="932" y="215"/>
                    <a:pt x="934" y="218"/>
                  </a:cubicBezTo>
                  <a:cubicBezTo>
                    <a:pt x="917" y="233"/>
                    <a:pt x="917" y="233"/>
                    <a:pt x="917" y="233"/>
                  </a:cubicBezTo>
                  <a:cubicBezTo>
                    <a:pt x="919" y="236"/>
                    <a:pt x="919" y="236"/>
                    <a:pt x="919" y="236"/>
                  </a:cubicBezTo>
                  <a:cubicBezTo>
                    <a:pt x="937" y="221"/>
                    <a:pt x="937" y="221"/>
                    <a:pt x="937" y="221"/>
                  </a:cubicBezTo>
                  <a:cubicBezTo>
                    <a:pt x="939" y="223"/>
                    <a:pt x="941" y="225"/>
                    <a:pt x="943" y="227"/>
                  </a:cubicBezTo>
                  <a:cubicBezTo>
                    <a:pt x="925" y="242"/>
                    <a:pt x="925" y="242"/>
                    <a:pt x="925" y="242"/>
                  </a:cubicBezTo>
                  <a:cubicBezTo>
                    <a:pt x="927" y="245"/>
                    <a:pt x="927" y="245"/>
                    <a:pt x="927" y="245"/>
                  </a:cubicBezTo>
                  <a:cubicBezTo>
                    <a:pt x="945" y="230"/>
                    <a:pt x="945" y="230"/>
                    <a:pt x="945" y="230"/>
                  </a:cubicBezTo>
                  <a:cubicBezTo>
                    <a:pt x="947" y="233"/>
                    <a:pt x="949" y="235"/>
                    <a:pt x="951" y="237"/>
                  </a:cubicBezTo>
                  <a:cubicBezTo>
                    <a:pt x="933" y="252"/>
                    <a:pt x="933" y="252"/>
                    <a:pt x="933" y="252"/>
                  </a:cubicBezTo>
                  <a:cubicBezTo>
                    <a:pt x="935" y="255"/>
                    <a:pt x="935" y="255"/>
                    <a:pt x="935" y="255"/>
                  </a:cubicBezTo>
                  <a:cubicBezTo>
                    <a:pt x="953" y="240"/>
                    <a:pt x="953" y="240"/>
                    <a:pt x="953" y="240"/>
                  </a:cubicBezTo>
                  <a:cubicBezTo>
                    <a:pt x="955" y="242"/>
                    <a:pt x="957" y="245"/>
                    <a:pt x="959" y="247"/>
                  </a:cubicBezTo>
                  <a:cubicBezTo>
                    <a:pt x="940" y="261"/>
                    <a:pt x="940" y="261"/>
                    <a:pt x="940" y="261"/>
                  </a:cubicBezTo>
                  <a:cubicBezTo>
                    <a:pt x="943" y="265"/>
                    <a:pt x="943" y="265"/>
                    <a:pt x="943" y="265"/>
                  </a:cubicBezTo>
                  <a:cubicBezTo>
                    <a:pt x="961" y="250"/>
                    <a:pt x="961" y="250"/>
                    <a:pt x="961" y="250"/>
                  </a:cubicBezTo>
                  <a:cubicBezTo>
                    <a:pt x="963" y="252"/>
                    <a:pt x="965" y="255"/>
                    <a:pt x="966" y="257"/>
                  </a:cubicBezTo>
                  <a:cubicBezTo>
                    <a:pt x="948" y="271"/>
                    <a:pt x="948" y="271"/>
                    <a:pt x="948" y="271"/>
                  </a:cubicBezTo>
                  <a:cubicBezTo>
                    <a:pt x="950" y="274"/>
                    <a:pt x="950" y="274"/>
                    <a:pt x="950" y="274"/>
                  </a:cubicBezTo>
                  <a:cubicBezTo>
                    <a:pt x="969" y="260"/>
                    <a:pt x="969" y="260"/>
                    <a:pt x="969" y="260"/>
                  </a:cubicBezTo>
                  <a:cubicBezTo>
                    <a:pt x="970" y="263"/>
                    <a:pt x="972" y="265"/>
                    <a:pt x="974" y="267"/>
                  </a:cubicBezTo>
                  <a:cubicBezTo>
                    <a:pt x="955" y="281"/>
                    <a:pt x="955" y="281"/>
                    <a:pt x="955" y="281"/>
                  </a:cubicBezTo>
                  <a:cubicBezTo>
                    <a:pt x="957" y="284"/>
                    <a:pt x="957" y="284"/>
                    <a:pt x="957" y="284"/>
                  </a:cubicBezTo>
                  <a:cubicBezTo>
                    <a:pt x="976" y="271"/>
                    <a:pt x="976" y="271"/>
                    <a:pt x="976" y="271"/>
                  </a:cubicBezTo>
                  <a:cubicBezTo>
                    <a:pt x="978" y="273"/>
                    <a:pt x="979" y="275"/>
                    <a:pt x="981" y="278"/>
                  </a:cubicBezTo>
                  <a:cubicBezTo>
                    <a:pt x="962" y="291"/>
                    <a:pt x="962" y="291"/>
                    <a:pt x="962" y="291"/>
                  </a:cubicBezTo>
                  <a:cubicBezTo>
                    <a:pt x="964" y="294"/>
                    <a:pt x="964" y="294"/>
                    <a:pt x="964" y="294"/>
                  </a:cubicBezTo>
                  <a:cubicBezTo>
                    <a:pt x="983" y="281"/>
                    <a:pt x="983" y="281"/>
                    <a:pt x="983" y="281"/>
                  </a:cubicBezTo>
                  <a:cubicBezTo>
                    <a:pt x="985" y="283"/>
                    <a:pt x="987" y="286"/>
                    <a:pt x="988" y="288"/>
                  </a:cubicBezTo>
                  <a:cubicBezTo>
                    <a:pt x="969" y="301"/>
                    <a:pt x="969" y="301"/>
                    <a:pt x="969" y="301"/>
                  </a:cubicBezTo>
                  <a:cubicBezTo>
                    <a:pt x="971" y="304"/>
                    <a:pt x="971" y="304"/>
                    <a:pt x="971" y="304"/>
                  </a:cubicBezTo>
                  <a:cubicBezTo>
                    <a:pt x="990" y="292"/>
                    <a:pt x="990" y="292"/>
                    <a:pt x="990" y="292"/>
                  </a:cubicBezTo>
                  <a:cubicBezTo>
                    <a:pt x="992" y="294"/>
                    <a:pt x="993" y="296"/>
                    <a:pt x="995" y="299"/>
                  </a:cubicBezTo>
                  <a:cubicBezTo>
                    <a:pt x="975" y="311"/>
                    <a:pt x="975" y="311"/>
                    <a:pt x="975" y="311"/>
                  </a:cubicBezTo>
                  <a:cubicBezTo>
                    <a:pt x="977" y="315"/>
                    <a:pt x="977" y="315"/>
                    <a:pt x="977" y="315"/>
                  </a:cubicBezTo>
                  <a:cubicBezTo>
                    <a:pt x="997" y="302"/>
                    <a:pt x="997" y="302"/>
                    <a:pt x="997" y="302"/>
                  </a:cubicBezTo>
                  <a:cubicBezTo>
                    <a:pt x="999" y="305"/>
                    <a:pt x="1000" y="307"/>
                    <a:pt x="1001" y="310"/>
                  </a:cubicBezTo>
                  <a:cubicBezTo>
                    <a:pt x="982" y="322"/>
                    <a:pt x="982" y="322"/>
                    <a:pt x="982" y="322"/>
                  </a:cubicBezTo>
                  <a:cubicBezTo>
                    <a:pt x="984" y="325"/>
                    <a:pt x="984" y="325"/>
                    <a:pt x="984" y="325"/>
                  </a:cubicBezTo>
                  <a:cubicBezTo>
                    <a:pt x="1004" y="313"/>
                    <a:pt x="1004" y="313"/>
                    <a:pt x="1004" y="313"/>
                  </a:cubicBezTo>
                  <a:cubicBezTo>
                    <a:pt x="1005" y="316"/>
                    <a:pt x="1006" y="318"/>
                    <a:pt x="1008" y="320"/>
                  </a:cubicBezTo>
                  <a:cubicBezTo>
                    <a:pt x="988" y="332"/>
                    <a:pt x="988" y="332"/>
                    <a:pt x="988" y="332"/>
                  </a:cubicBezTo>
                  <a:cubicBezTo>
                    <a:pt x="990" y="336"/>
                    <a:pt x="990" y="336"/>
                    <a:pt x="990" y="336"/>
                  </a:cubicBezTo>
                  <a:cubicBezTo>
                    <a:pt x="1010" y="324"/>
                    <a:pt x="1010" y="324"/>
                    <a:pt x="1010" y="324"/>
                  </a:cubicBezTo>
                  <a:cubicBezTo>
                    <a:pt x="1011" y="327"/>
                    <a:pt x="1013" y="329"/>
                    <a:pt x="1014" y="332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96" y="346"/>
                    <a:pt x="996" y="346"/>
                    <a:pt x="996" y="346"/>
                  </a:cubicBezTo>
                  <a:cubicBezTo>
                    <a:pt x="1016" y="335"/>
                    <a:pt x="1016" y="335"/>
                    <a:pt x="1016" y="335"/>
                  </a:cubicBezTo>
                  <a:cubicBezTo>
                    <a:pt x="1017" y="338"/>
                    <a:pt x="1019" y="340"/>
                    <a:pt x="1020" y="343"/>
                  </a:cubicBezTo>
                  <a:cubicBezTo>
                    <a:pt x="1000" y="353"/>
                    <a:pt x="1000" y="353"/>
                    <a:pt x="1000" y="353"/>
                  </a:cubicBezTo>
                  <a:cubicBezTo>
                    <a:pt x="1000" y="355"/>
                    <a:pt x="1001" y="356"/>
                    <a:pt x="1001" y="357"/>
                  </a:cubicBezTo>
                  <a:cubicBezTo>
                    <a:pt x="1022" y="346"/>
                    <a:pt x="1022" y="346"/>
                    <a:pt x="1022" y="346"/>
                  </a:cubicBezTo>
                  <a:cubicBezTo>
                    <a:pt x="1023" y="349"/>
                    <a:pt x="1024" y="351"/>
                    <a:pt x="1026" y="354"/>
                  </a:cubicBezTo>
                  <a:cubicBezTo>
                    <a:pt x="1005" y="364"/>
                    <a:pt x="1005" y="364"/>
                    <a:pt x="1005" y="364"/>
                  </a:cubicBezTo>
                  <a:cubicBezTo>
                    <a:pt x="1007" y="368"/>
                    <a:pt x="1007" y="368"/>
                    <a:pt x="1007" y="368"/>
                  </a:cubicBezTo>
                  <a:cubicBezTo>
                    <a:pt x="1028" y="358"/>
                    <a:pt x="1028" y="358"/>
                    <a:pt x="1028" y="358"/>
                  </a:cubicBezTo>
                  <a:cubicBezTo>
                    <a:pt x="1029" y="360"/>
                    <a:pt x="1030" y="363"/>
                    <a:pt x="1031" y="365"/>
                  </a:cubicBezTo>
                  <a:cubicBezTo>
                    <a:pt x="1010" y="375"/>
                    <a:pt x="1010" y="375"/>
                    <a:pt x="1010" y="375"/>
                  </a:cubicBezTo>
                  <a:cubicBezTo>
                    <a:pt x="1012" y="379"/>
                    <a:pt x="1012" y="379"/>
                    <a:pt x="1012" y="379"/>
                  </a:cubicBezTo>
                  <a:cubicBezTo>
                    <a:pt x="1033" y="369"/>
                    <a:pt x="1033" y="369"/>
                    <a:pt x="1033" y="369"/>
                  </a:cubicBezTo>
                  <a:cubicBezTo>
                    <a:pt x="1034" y="372"/>
                    <a:pt x="1035" y="374"/>
                    <a:pt x="1036" y="377"/>
                  </a:cubicBezTo>
                  <a:cubicBezTo>
                    <a:pt x="1016" y="386"/>
                    <a:pt x="1016" y="386"/>
                    <a:pt x="1016" y="386"/>
                  </a:cubicBezTo>
                  <a:cubicBezTo>
                    <a:pt x="1017" y="390"/>
                    <a:pt x="1017" y="390"/>
                    <a:pt x="1017" y="390"/>
                  </a:cubicBezTo>
                  <a:cubicBezTo>
                    <a:pt x="1038" y="381"/>
                    <a:pt x="1038" y="381"/>
                    <a:pt x="1038" y="381"/>
                  </a:cubicBezTo>
                  <a:cubicBezTo>
                    <a:pt x="1039" y="383"/>
                    <a:pt x="1040" y="386"/>
                    <a:pt x="1041" y="389"/>
                  </a:cubicBezTo>
                  <a:cubicBezTo>
                    <a:pt x="1020" y="397"/>
                    <a:pt x="1020" y="397"/>
                    <a:pt x="1020" y="397"/>
                  </a:cubicBezTo>
                  <a:cubicBezTo>
                    <a:pt x="1022" y="401"/>
                    <a:pt x="1022" y="401"/>
                    <a:pt x="1022" y="401"/>
                  </a:cubicBezTo>
                  <a:cubicBezTo>
                    <a:pt x="1043" y="392"/>
                    <a:pt x="1043" y="392"/>
                    <a:pt x="1043" y="392"/>
                  </a:cubicBezTo>
                  <a:cubicBezTo>
                    <a:pt x="1044" y="395"/>
                    <a:pt x="1045" y="398"/>
                    <a:pt x="1046" y="400"/>
                  </a:cubicBezTo>
                  <a:cubicBezTo>
                    <a:pt x="1025" y="409"/>
                    <a:pt x="1025" y="409"/>
                    <a:pt x="1025" y="409"/>
                  </a:cubicBezTo>
                  <a:cubicBezTo>
                    <a:pt x="1027" y="412"/>
                    <a:pt x="1027" y="412"/>
                    <a:pt x="1027" y="412"/>
                  </a:cubicBezTo>
                  <a:cubicBezTo>
                    <a:pt x="1048" y="404"/>
                    <a:pt x="1048" y="404"/>
                    <a:pt x="1048" y="404"/>
                  </a:cubicBezTo>
                  <a:cubicBezTo>
                    <a:pt x="1049" y="407"/>
                    <a:pt x="1050" y="409"/>
                    <a:pt x="1051" y="412"/>
                  </a:cubicBezTo>
                  <a:cubicBezTo>
                    <a:pt x="1029" y="420"/>
                    <a:pt x="1029" y="420"/>
                    <a:pt x="1029" y="420"/>
                  </a:cubicBezTo>
                  <a:cubicBezTo>
                    <a:pt x="1031" y="424"/>
                    <a:pt x="1031" y="424"/>
                    <a:pt x="1031" y="424"/>
                  </a:cubicBezTo>
                  <a:cubicBezTo>
                    <a:pt x="1052" y="416"/>
                    <a:pt x="1052" y="416"/>
                    <a:pt x="1052" y="416"/>
                  </a:cubicBezTo>
                  <a:cubicBezTo>
                    <a:pt x="1053" y="419"/>
                    <a:pt x="1054" y="421"/>
                    <a:pt x="1055" y="424"/>
                  </a:cubicBezTo>
                  <a:cubicBezTo>
                    <a:pt x="1034" y="431"/>
                    <a:pt x="1034" y="431"/>
                    <a:pt x="1034" y="431"/>
                  </a:cubicBezTo>
                  <a:cubicBezTo>
                    <a:pt x="1035" y="435"/>
                    <a:pt x="1035" y="435"/>
                    <a:pt x="1035" y="435"/>
                  </a:cubicBezTo>
                  <a:cubicBezTo>
                    <a:pt x="1056" y="428"/>
                    <a:pt x="1056" y="428"/>
                    <a:pt x="1056" y="428"/>
                  </a:cubicBezTo>
                  <a:cubicBezTo>
                    <a:pt x="1063" y="448"/>
                    <a:pt x="1069" y="469"/>
                    <a:pt x="1074" y="491"/>
                  </a:cubicBezTo>
                  <a:cubicBezTo>
                    <a:pt x="1018" y="561"/>
                    <a:pt x="1018" y="561"/>
                    <a:pt x="1018" y="561"/>
                  </a:cubicBezTo>
                  <a:cubicBezTo>
                    <a:pt x="1025" y="566"/>
                    <a:pt x="1025" y="566"/>
                    <a:pt x="1025" y="566"/>
                  </a:cubicBezTo>
                  <a:cubicBezTo>
                    <a:pt x="1083" y="493"/>
                    <a:pt x="1083" y="493"/>
                    <a:pt x="1083" y="493"/>
                  </a:cubicBezTo>
                  <a:lnTo>
                    <a:pt x="1083" y="49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36" name="Freeform 83"/>
          <p:cNvSpPr>
            <a:spLocks noEditPoints="1"/>
          </p:cNvSpPr>
          <p:nvPr/>
        </p:nvSpPr>
        <p:spPr bwMode="auto">
          <a:xfrm>
            <a:off x="1398440" y="1854446"/>
            <a:ext cx="2905797" cy="2942973"/>
          </a:xfrm>
          <a:custGeom>
            <a:avLst/>
            <a:gdLst>
              <a:gd name="T0" fmla="*/ 700 w 1026"/>
              <a:gd name="T1" fmla="*/ 34 h 1039"/>
              <a:gd name="T2" fmla="*/ 236 w 1026"/>
              <a:gd name="T3" fmla="*/ 182 h 1039"/>
              <a:gd name="T4" fmla="*/ 58 w 1026"/>
              <a:gd name="T5" fmla="*/ 771 h 1039"/>
              <a:gd name="T6" fmla="*/ 513 w 1026"/>
              <a:gd name="T7" fmla="*/ 956 h 1039"/>
              <a:gd name="T8" fmla="*/ 1024 w 1026"/>
              <a:gd name="T9" fmla="*/ 615 h 1039"/>
              <a:gd name="T10" fmla="*/ 773 w 1026"/>
              <a:gd name="T11" fmla="*/ 827 h 1039"/>
              <a:gd name="T12" fmla="*/ 747 w 1026"/>
              <a:gd name="T13" fmla="*/ 876 h 1039"/>
              <a:gd name="T14" fmla="*/ 708 w 1026"/>
              <a:gd name="T15" fmla="*/ 898 h 1039"/>
              <a:gd name="T16" fmla="*/ 659 w 1026"/>
              <a:gd name="T17" fmla="*/ 894 h 1039"/>
              <a:gd name="T18" fmla="*/ 619 w 1026"/>
              <a:gd name="T19" fmla="*/ 932 h 1039"/>
              <a:gd name="T20" fmla="*/ 578 w 1026"/>
              <a:gd name="T21" fmla="*/ 916 h 1039"/>
              <a:gd name="T22" fmla="*/ 530 w 1026"/>
              <a:gd name="T23" fmla="*/ 945 h 1039"/>
              <a:gd name="T24" fmla="*/ 485 w 1026"/>
              <a:gd name="T25" fmla="*/ 945 h 1039"/>
              <a:gd name="T26" fmla="*/ 444 w 1026"/>
              <a:gd name="T27" fmla="*/ 916 h 1039"/>
              <a:gd name="T28" fmla="*/ 391 w 1026"/>
              <a:gd name="T29" fmla="*/ 928 h 1039"/>
              <a:gd name="T30" fmla="*/ 349 w 1026"/>
              <a:gd name="T31" fmla="*/ 913 h 1039"/>
              <a:gd name="T32" fmla="*/ 314 w 1026"/>
              <a:gd name="T33" fmla="*/ 869 h 1039"/>
              <a:gd name="T34" fmla="*/ 279 w 1026"/>
              <a:gd name="T35" fmla="*/ 846 h 1039"/>
              <a:gd name="T36" fmla="*/ 225 w 1026"/>
              <a:gd name="T37" fmla="*/ 834 h 1039"/>
              <a:gd name="T38" fmla="*/ 194 w 1026"/>
              <a:gd name="T39" fmla="*/ 802 h 1039"/>
              <a:gd name="T40" fmla="*/ 182 w 1026"/>
              <a:gd name="T41" fmla="*/ 747 h 1039"/>
              <a:gd name="T42" fmla="*/ 160 w 1026"/>
              <a:gd name="T43" fmla="*/ 712 h 1039"/>
              <a:gd name="T44" fmla="*/ 117 w 1026"/>
              <a:gd name="T45" fmla="*/ 677 h 1039"/>
              <a:gd name="T46" fmla="*/ 102 w 1026"/>
              <a:gd name="T47" fmla="*/ 635 h 1039"/>
              <a:gd name="T48" fmla="*/ 116 w 1026"/>
              <a:gd name="T49" fmla="*/ 581 h 1039"/>
              <a:gd name="T50" fmla="*/ 111 w 1026"/>
              <a:gd name="T51" fmla="*/ 539 h 1039"/>
              <a:gd name="T52" fmla="*/ 112 w 1026"/>
              <a:gd name="T53" fmla="*/ 496 h 1039"/>
              <a:gd name="T54" fmla="*/ 116 w 1026"/>
              <a:gd name="T55" fmla="*/ 455 h 1039"/>
              <a:gd name="T56" fmla="*/ 103 w 1026"/>
              <a:gd name="T57" fmla="*/ 401 h 1039"/>
              <a:gd name="T58" fmla="*/ 118 w 1026"/>
              <a:gd name="T59" fmla="*/ 358 h 1039"/>
              <a:gd name="T60" fmla="*/ 162 w 1026"/>
              <a:gd name="T61" fmla="*/ 323 h 1039"/>
              <a:gd name="T62" fmla="*/ 184 w 1026"/>
              <a:gd name="T63" fmla="*/ 288 h 1039"/>
              <a:gd name="T64" fmla="*/ 197 w 1026"/>
              <a:gd name="T65" fmla="*/ 234 h 1039"/>
              <a:gd name="T66" fmla="*/ 228 w 1026"/>
              <a:gd name="T67" fmla="*/ 202 h 1039"/>
              <a:gd name="T68" fmla="*/ 282 w 1026"/>
              <a:gd name="T69" fmla="*/ 190 h 1039"/>
              <a:gd name="T70" fmla="*/ 318 w 1026"/>
              <a:gd name="T71" fmla="*/ 168 h 1039"/>
              <a:gd name="T72" fmla="*/ 352 w 1026"/>
              <a:gd name="T73" fmla="*/ 124 h 1039"/>
              <a:gd name="T74" fmla="*/ 395 w 1026"/>
              <a:gd name="T75" fmla="*/ 110 h 1039"/>
              <a:gd name="T76" fmla="*/ 449 w 1026"/>
              <a:gd name="T77" fmla="*/ 122 h 1039"/>
              <a:gd name="T78" fmla="*/ 490 w 1026"/>
              <a:gd name="T79" fmla="*/ 118 h 1039"/>
              <a:gd name="T80" fmla="*/ 533 w 1026"/>
              <a:gd name="T81" fmla="*/ 118 h 1039"/>
              <a:gd name="T82" fmla="*/ 575 w 1026"/>
              <a:gd name="T83" fmla="*/ 122 h 1039"/>
              <a:gd name="T84" fmla="*/ 629 w 1026"/>
              <a:gd name="T85" fmla="*/ 109 h 1039"/>
              <a:gd name="T86" fmla="*/ 671 w 1026"/>
              <a:gd name="T87" fmla="*/ 123 h 1039"/>
              <a:gd name="T88" fmla="*/ 706 w 1026"/>
              <a:gd name="T89" fmla="*/ 167 h 1039"/>
              <a:gd name="T90" fmla="*/ 742 w 1026"/>
              <a:gd name="T91" fmla="*/ 189 h 1039"/>
              <a:gd name="T92" fmla="*/ 796 w 1026"/>
              <a:gd name="T93" fmla="*/ 201 h 1039"/>
              <a:gd name="T94" fmla="*/ 828 w 1026"/>
              <a:gd name="T95" fmla="*/ 232 h 1039"/>
              <a:gd name="T96" fmla="*/ 841 w 1026"/>
              <a:gd name="T97" fmla="*/ 286 h 1039"/>
              <a:gd name="T98" fmla="*/ 884 w 1026"/>
              <a:gd name="T99" fmla="*/ 309 h 1039"/>
              <a:gd name="T100" fmla="*/ 882 w 1026"/>
              <a:gd name="T101" fmla="*/ 359 h 1039"/>
              <a:gd name="T102" fmla="*/ 897 w 1026"/>
              <a:gd name="T103" fmla="*/ 399 h 1039"/>
              <a:gd name="T104" fmla="*/ 907 w 1026"/>
              <a:gd name="T105" fmla="*/ 440 h 1039"/>
              <a:gd name="T106" fmla="*/ 913 w 1026"/>
              <a:gd name="T107" fmla="*/ 481 h 1039"/>
              <a:gd name="T108" fmla="*/ 939 w 1026"/>
              <a:gd name="T109" fmla="*/ 531 h 1039"/>
              <a:gd name="T110" fmla="*/ 936 w 1026"/>
              <a:gd name="T111" fmla="*/ 576 h 1039"/>
              <a:gd name="T112" fmla="*/ 902 w 1026"/>
              <a:gd name="T113" fmla="*/ 620 h 1039"/>
              <a:gd name="T114" fmla="*/ 890 w 1026"/>
              <a:gd name="T115" fmla="*/ 660 h 1039"/>
              <a:gd name="T116" fmla="*/ 894 w 1026"/>
              <a:gd name="T117" fmla="*/ 710 h 1039"/>
              <a:gd name="T118" fmla="*/ 848 w 1026"/>
              <a:gd name="T119" fmla="*/ 741 h 1039"/>
              <a:gd name="T120" fmla="*/ 823 w 1026"/>
              <a:gd name="T121" fmla="*/ 77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6" h="1039">
                <a:moveTo>
                  <a:pt x="950" y="519"/>
                </a:moveTo>
                <a:cubicBezTo>
                  <a:pt x="950" y="496"/>
                  <a:pt x="948" y="474"/>
                  <a:pt x="945" y="452"/>
                </a:cubicBezTo>
                <a:cubicBezTo>
                  <a:pt x="1026" y="439"/>
                  <a:pt x="1026" y="439"/>
                  <a:pt x="1026" y="439"/>
                </a:cubicBezTo>
                <a:cubicBezTo>
                  <a:pt x="1025" y="434"/>
                  <a:pt x="1025" y="434"/>
                  <a:pt x="1025" y="434"/>
                </a:cubicBezTo>
                <a:cubicBezTo>
                  <a:pt x="944" y="448"/>
                  <a:pt x="944" y="448"/>
                  <a:pt x="944" y="448"/>
                </a:cubicBezTo>
                <a:cubicBezTo>
                  <a:pt x="936" y="398"/>
                  <a:pt x="919" y="350"/>
                  <a:pt x="895" y="308"/>
                </a:cubicBezTo>
                <a:cubicBezTo>
                  <a:pt x="968" y="268"/>
                  <a:pt x="968" y="268"/>
                  <a:pt x="968" y="268"/>
                </a:cubicBezTo>
                <a:cubicBezTo>
                  <a:pt x="966" y="264"/>
                  <a:pt x="966" y="264"/>
                  <a:pt x="966" y="264"/>
                </a:cubicBezTo>
                <a:cubicBezTo>
                  <a:pt x="894" y="304"/>
                  <a:pt x="894" y="304"/>
                  <a:pt x="894" y="304"/>
                </a:cubicBezTo>
                <a:cubicBezTo>
                  <a:pt x="869" y="261"/>
                  <a:pt x="837" y="222"/>
                  <a:pt x="800" y="190"/>
                </a:cubicBezTo>
                <a:cubicBezTo>
                  <a:pt x="854" y="127"/>
                  <a:pt x="854" y="127"/>
                  <a:pt x="854" y="127"/>
                </a:cubicBezTo>
                <a:cubicBezTo>
                  <a:pt x="853" y="126"/>
                  <a:pt x="852" y="125"/>
                  <a:pt x="851" y="125"/>
                </a:cubicBezTo>
                <a:cubicBezTo>
                  <a:pt x="797" y="187"/>
                  <a:pt x="797" y="187"/>
                  <a:pt x="797" y="187"/>
                </a:cubicBezTo>
                <a:cubicBezTo>
                  <a:pt x="760" y="155"/>
                  <a:pt x="717" y="129"/>
                  <a:pt x="670" y="111"/>
                </a:cubicBezTo>
                <a:cubicBezTo>
                  <a:pt x="700" y="34"/>
                  <a:pt x="700" y="34"/>
                  <a:pt x="700" y="34"/>
                </a:cubicBezTo>
                <a:cubicBezTo>
                  <a:pt x="696" y="33"/>
                  <a:pt x="696" y="33"/>
                  <a:pt x="696" y="33"/>
                </a:cubicBezTo>
                <a:cubicBezTo>
                  <a:pt x="666" y="110"/>
                  <a:pt x="666" y="110"/>
                  <a:pt x="666" y="110"/>
                </a:cubicBezTo>
                <a:cubicBezTo>
                  <a:pt x="621" y="93"/>
                  <a:pt x="572" y="83"/>
                  <a:pt x="521" y="82"/>
                </a:cubicBezTo>
                <a:cubicBezTo>
                  <a:pt x="522" y="0"/>
                  <a:pt x="522" y="0"/>
                  <a:pt x="522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17" y="82"/>
                  <a:pt x="517" y="82"/>
                  <a:pt x="517" y="82"/>
                </a:cubicBezTo>
                <a:cubicBezTo>
                  <a:pt x="516" y="82"/>
                  <a:pt x="515" y="82"/>
                  <a:pt x="513" y="82"/>
                </a:cubicBezTo>
                <a:cubicBezTo>
                  <a:pt x="463" y="82"/>
                  <a:pt x="416" y="91"/>
                  <a:pt x="371" y="106"/>
                </a:cubicBezTo>
                <a:cubicBezTo>
                  <a:pt x="344" y="28"/>
                  <a:pt x="344" y="28"/>
                  <a:pt x="344" y="28"/>
                </a:cubicBezTo>
                <a:cubicBezTo>
                  <a:pt x="343" y="28"/>
                  <a:pt x="342" y="29"/>
                  <a:pt x="340" y="29"/>
                </a:cubicBezTo>
                <a:cubicBezTo>
                  <a:pt x="368" y="107"/>
                  <a:pt x="368" y="107"/>
                  <a:pt x="368" y="107"/>
                </a:cubicBezTo>
                <a:cubicBezTo>
                  <a:pt x="320" y="124"/>
                  <a:pt x="277" y="149"/>
                  <a:pt x="239" y="180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5" y="116"/>
                  <a:pt x="184" y="117"/>
                  <a:pt x="183" y="118"/>
                </a:cubicBezTo>
                <a:cubicBezTo>
                  <a:pt x="236" y="182"/>
                  <a:pt x="236" y="182"/>
                  <a:pt x="236" y="182"/>
                </a:cubicBezTo>
                <a:cubicBezTo>
                  <a:pt x="197" y="213"/>
                  <a:pt x="165" y="251"/>
                  <a:pt x="139" y="294"/>
                </a:cubicBezTo>
                <a:cubicBezTo>
                  <a:pt x="68" y="251"/>
                  <a:pt x="68" y="251"/>
                  <a:pt x="68" y="251"/>
                </a:cubicBezTo>
                <a:cubicBezTo>
                  <a:pt x="66" y="255"/>
                  <a:pt x="66" y="255"/>
                  <a:pt x="66" y="255"/>
                </a:cubicBezTo>
                <a:cubicBezTo>
                  <a:pt x="137" y="297"/>
                  <a:pt x="137" y="297"/>
                  <a:pt x="137" y="297"/>
                </a:cubicBezTo>
                <a:cubicBezTo>
                  <a:pt x="112" y="339"/>
                  <a:pt x="94" y="386"/>
                  <a:pt x="84" y="435"/>
                </a:cubicBezTo>
                <a:cubicBezTo>
                  <a:pt x="3" y="420"/>
                  <a:pt x="3" y="420"/>
                  <a:pt x="3" y="420"/>
                </a:cubicBezTo>
                <a:cubicBezTo>
                  <a:pt x="2" y="424"/>
                  <a:pt x="2" y="424"/>
                  <a:pt x="2" y="424"/>
                </a:cubicBezTo>
                <a:cubicBezTo>
                  <a:pt x="83" y="439"/>
                  <a:pt x="83" y="439"/>
                  <a:pt x="83" y="439"/>
                </a:cubicBezTo>
                <a:cubicBezTo>
                  <a:pt x="79" y="465"/>
                  <a:pt x="76" y="492"/>
                  <a:pt x="76" y="519"/>
                </a:cubicBezTo>
                <a:cubicBezTo>
                  <a:pt x="76" y="542"/>
                  <a:pt x="78" y="565"/>
                  <a:pt x="81" y="587"/>
                </a:cubicBezTo>
                <a:cubicBezTo>
                  <a:pt x="0" y="600"/>
                  <a:pt x="0" y="600"/>
                  <a:pt x="0" y="600"/>
                </a:cubicBezTo>
                <a:cubicBezTo>
                  <a:pt x="1" y="605"/>
                  <a:pt x="1" y="605"/>
                  <a:pt x="1" y="605"/>
                </a:cubicBezTo>
                <a:cubicBezTo>
                  <a:pt x="82" y="591"/>
                  <a:pt x="82" y="591"/>
                  <a:pt x="82" y="591"/>
                </a:cubicBezTo>
                <a:cubicBezTo>
                  <a:pt x="90" y="641"/>
                  <a:pt x="107" y="688"/>
                  <a:pt x="131" y="731"/>
                </a:cubicBezTo>
                <a:cubicBezTo>
                  <a:pt x="58" y="771"/>
                  <a:pt x="58" y="771"/>
                  <a:pt x="58" y="771"/>
                </a:cubicBezTo>
                <a:cubicBezTo>
                  <a:pt x="60" y="775"/>
                  <a:pt x="60" y="775"/>
                  <a:pt x="60" y="775"/>
                </a:cubicBezTo>
                <a:cubicBezTo>
                  <a:pt x="133" y="734"/>
                  <a:pt x="133" y="734"/>
                  <a:pt x="133" y="734"/>
                </a:cubicBezTo>
                <a:cubicBezTo>
                  <a:pt x="157" y="777"/>
                  <a:pt x="189" y="816"/>
                  <a:pt x="226" y="849"/>
                </a:cubicBezTo>
                <a:cubicBezTo>
                  <a:pt x="172" y="911"/>
                  <a:pt x="172" y="911"/>
                  <a:pt x="172" y="911"/>
                </a:cubicBezTo>
                <a:cubicBezTo>
                  <a:pt x="175" y="914"/>
                  <a:pt x="175" y="914"/>
                  <a:pt x="175" y="914"/>
                </a:cubicBezTo>
                <a:cubicBezTo>
                  <a:pt x="229" y="851"/>
                  <a:pt x="229" y="851"/>
                  <a:pt x="229" y="851"/>
                </a:cubicBezTo>
                <a:cubicBezTo>
                  <a:pt x="266" y="883"/>
                  <a:pt x="309" y="909"/>
                  <a:pt x="356" y="927"/>
                </a:cubicBezTo>
                <a:cubicBezTo>
                  <a:pt x="326" y="1004"/>
                  <a:pt x="326" y="1004"/>
                  <a:pt x="326" y="1004"/>
                </a:cubicBezTo>
                <a:cubicBezTo>
                  <a:pt x="328" y="1005"/>
                  <a:pt x="329" y="1005"/>
                  <a:pt x="330" y="1006"/>
                </a:cubicBezTo>
                <a:cubicBezTo>
                  <a:pt x="359" y="928"/>
                  <a:pt x="359" y="928"/>
                  <a:pt x="359" y="928"/>
                </a:cubicBezTo>
                <a:cubicBezTo>
                  <a:pt x="405" y="946"/>
                  <a:pt x="454" y="955"/>
                  <a:pt x="505" y="956"/>
                </a:cubicBezTo>
                <a:cubicBezTo>
                  <a:pt x="503" y="1039"/>
                  <a:pt x="503" y="1039"/>
                  <a:pt x="503" y="1039"/>
                </a:cubicBezTo>
                <a:cubicBezTo>
                  <a:pt x="508" y="1039"/>
                  <a:pt x="508" y="1039"/>
                  <a:pt x="508" y="1039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10" y="956"/>
                  <a:pt x="512" y="956"/>
                  <a:pt x="513" y="956"/>
                </a:cubicBezTo>
                <a:cubicBezTo>
                  <a:pt x="563" y="956"/>
                  <a:pt x="610" y="948"/>
                  <a:pt x="655" y="933"/>
                </a:cubicBezTo>
                <a:cubicBezTo>
                  <a:pt x="681" y="1011"/>
                  <a:pt x="681" y="1011"/>
                  <a:pt x="681" y="1011"/>
                </a:cubicBezTo>
                <a:cubicBezTo>
                  <a:pt x="683" y="1010"/>
                  <a:pt x="684" y="1010"/>
                  <a:pt x="686" y="1009"/>
                </a:cubicBezTo>
                <a:cubicBezTo>
                  <a:pt x="658" y="932"/>
                  <a:pt x="658" y="932"/>
                  <a:pt x="658" y="932"/>
                </a:cubicBezTo>
                <a:cubicBezTo>
                  <a:pt x="706" y="915"/>
                  <a:pt x="749" y="890"/>
                  <a:pt x="787" y="859"/>
                </a:cubicBezTo>
                <a:cubicBezTo>
                  <a:pt x="839" y="924"/>
                  <a:pt x="839" y="924"/>
                  <a:pt x="839" y="924"/>
                </a:cubicBezTo>
                <a:cubicBezTo>
                  <a:pt x="841" y="923"/>
                  <a:pt x="842" y="922"/>
                  <a:pt x="843" y="921"/>
                </a:cubicBezTo>
                <a:cubicBezTo>
                  <a:pt x="790" y="857"/>
                  <a:pt x="790" y="857"/>
                  <a:pt x="790" y="857"/>
                </a:cubicBezTo>
                <a:cubicBezTo>
                  <a:pt x="829" y="825"/>
                  <a:pt x="861" y="788"/>
                  <a:pt x="887" y="745"/>
                </a:cubicBezTo>
                <a:cubicBezTo>
                  <a:pt x="958" y="788"/>
                  <a:pt x="958" y="788"/>
                  <a:pt x="958" y="788"/>
                </a:cubicBezTo>
                <a:cubicBezTo>
                  <a:pt x="959" y="786"/>
                  <a:pt x="959" y="785"/>
                  <a:pt x="960" y="784"/>
                </a:cubicBezTo>
                <a:cubicBezTo>
                  <a:pt x="889" y="742"/>
                  <a:pt x="889" y="742"/>
                  <a:pt x="889" y="742"/>
                </a:cubicBezTo>
                <a:cubicBezTo>
                  <a:pt x="914" y="700"/>
                  <a:pt x="932" y="653"/>
                  <a:pt x="942" y="603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1023" y="618"/>
                  <a:pt x="1024" y="617"/>
                  <a:pt x="1024" y="615"/>
                </a:cubicBezTo>
                <a:cubicBezTo>
                  <a:pt x="943" y="600"/>
                  <a:pt x="943" y="600"/>
                  <a:pt x="943" y="600"/>
                </a:cubicBezTo>
                <a:cubicBezTo>
                  <a:pt x="948" y="574"/>
                  <a:pt x="950" y="547"/>
                  <a:pt x="950" y="519"/>
                </a:cubicBezTo>
                <a:close/>
                <a:moveTo>
                  <a:pt x="799" y="802"/>
                </a:moveTo>
                <a:cubicBezTo>
                  <a:pt x="795" y="806"/>
                  <a:pt x="795" y="806"/>
                  <a:pt x="795" y="806"/>
                </a:cubicBezTo>
                <a:cubicBezTo>
                  <a:pt x="812" y="824"/>
                  <a:pt x="812" y="824"/>
                  <a:pt x="812" y="824"/>
                </a:cubicBezTo>
                <a:cubicBezTo>
                  <a:pt x="810" y="825"/>
                  <a:pt x="809" y="827"/>
                  <a:pt x="807" y="828"/>
                </a:cubicBezTo>
                <a:cubicBezTo>
                  <a:pt x="790" y="810"/>
                  <a:pt x="790" y="810"/>
                  <a:pt x="790" y="810"/>
                </a:cubicBezTo>
                <a:cubicBezTo>
                  <a:pt x="786" y="815"/>
                  <a:pt x="786" y="815"/>
                  <a:pt x="786" y="815"/>
                </a:cubicBezTo>
                <a:cubicBezTo>
                  <a:pt x="802" y="832"/>
                  <a:pt x="802" y="832"/>
                  <a:pt x="802" y="832"/>
                </a:cubicBezTo>
                <a:cubicBezTo>
                  <a:pt x="801" y="834"/>
                  <a:pt x="799" y="835"/>
                  <a:pt x="798" y="837"/>
                </a:cubicBezTo>
                <a:cubicBezTo>
                  <a:pt x="782" y="819"/>
                  <a:pt x="782" y="819"/>
                  <a:pt x="782" y="819"/>
                </a:cubicBezTo>
                <a:cubicBezTo>
                  <a:pt x="777" y="823"/>
                  <a:pt x="777" y="823"/>
                  <a:pt x="777" y="823"/>
                </a:cubicBezTo>
                <a:cubicBezTo>
                  <a:pt x="793" y="841"/>
                  <a:pt x="793" y="841"/>
                  <a:pt x="793" y="841"/>
                </a:cubicBezTo>
                <a:cubicBezTo>
                  <a:pt x="791" y="842"/>
                  <a:pt x="790" y="844"/>
                  <a:pt x="788" y="845"/>
                </a:cubicBezTo>
                <a:cubicBezTo>
                  <a:pt x="773" y="827"/>
                  <a:pt x="773" y="827"/>
                  <a:pt x="773" y="827"/>
                </a:cubicBezTo>
                <a:cubicBezTo>
                  <a:pt x="768" y="831"/>
                  <a:pt x="768" y="831"/>
                  <a:pt x="768" y="831"/>
                </a:cubicBezTo>
                <a:cubicBezTo>
                  <a:pt x="783" y="849"/>
                  <a:pt x="783" y="849"/>
                  <a:pt x="783" y="849"/>
                </a:cubicBezTo>
                <a:cubicBezTo>
                  <a:pt x="781" y="851"/>
                  <a:pt x="780" y="852"/>
                  <a:pt x="778" y="853"/>
                </a:cubicBezTo>
                <a:cubicBezTo>
                  <a:pt x="763" y="834"/>
                  <a:pt x="763" y="834"/>
                  <a:pt x="763" y="834"/>
                </a:cubicBezTo>
                <a:cubicBezTo>
                  <a:pt x="758" y="838"/>
                  <a:pt x="758" y="838"/>
                  <a:pt x="758" y="838"/>
                </a:cubicBezTo>
                <a:cubicBezTo>
                  <a:pt x="773" y="857"/>
                  <a:pt x="773" y="857"/>
                  <a:pt x="773" y="857"/>
                </a:cubicBezTo>
                <a:cubicBezTo>
                  <a:pt x="771" y="858"/>
                  <a:pt x="770" y="860"/>
                  <a:pt x="768" y="861"/>
                </a:cubicBezTo>
                <a:cubicBezTo>
                  <a:pt x="754" y="842"/>
                  <a:pt x="754" y="842"/>
                  <a:pt x="754" y="842"/>
                </a:cubicBezTo>
                <a:cubicBezTo>
                  <a:pt x="749" y="845"/>
                  <a:pt x="749" y="845"/>
                  <a:pt x="749" y="845"/>
                </a:cubicBezTo>
                <a:cubicBezTo>
                  <a:pt x="763" y="865"/>
                  <a:pt x="763" y="865"/>
                  <a:pt x="763" y="865"/>
                </a:cubicBezTo>
                <a:cubicBezTo>
                  <a:pt x="761" y="866"/>
                  <a:pt x="759" y="867"/>
                  <a:pt x="758" y="868"/>
                </a:cubicBezTo>
                <a:cubicBezTo>
                  <a:pt x="744" y="849"/>
                  <a:pt x="744" y="849"/>
                  <a:pt x="744" y="849"/>
                </a:cubicBezTo>
                <a:cubicBezTo>
                  <a:pt x="739" y="852"/>
                  <a:pt x="739" y="852"/>
                  <a:pt x="739" y="852"/>
                </a:cubicBezTo>
                <a:cubicBezTo>
                  <a:pt x="752" y="872"/>
                  <a:pt x="752" y="872"/>
                  <a:pt x="752" y="872"/>
                </a:cubicBezTo>
                <a:cubicBezTo>
                  <a:pt x="751" y="873"/>
                  <a:pt x="749" y="875"/>
                  <a:pt x="747" y="876"/>
                </a:cubicBezTo>
                <a:cubicBezTo>
                  <a:pt x="734" y="855"/>
                  <a:pt x="734" y="855"/>
                  <a:pt x="734" y="855"/>
                </a:cubicBezTo>
                <a:cubicBezTo>
                  <a:pt x="729" y="859"/>
                  <a:pt x="729" y="859"/>
                  <a:pt x="729" y="859"/>
                </a:cubicBezTo>
                <a:cubicBezTo>
                  <a:pt x="742" y="879"/>
                  <a:pt x="742" y="879"/>
                  <a:pt x="742" y="879"/>
                </a:cubicBezTo>
                <a:cubicBezTo>
                  <a:pt x="740" y="880"/>
                  <a:pt x="738" y="881"/>
                  <a:pt x="736" y="883"/>
                </a:cubicBezTo>
                <a:cubicBezTo>
                  <a:pt x="724" y="862"/>
                  <a:pt x="724" y="862"/>
                  <a:pt x="724" y="862"/>
                </a:cubicBezTo>
                <a:cubicBezTo>
                  <a:pt x="718" y="865"/>
                  <a:pt x="718" y="865"/>
                  <a:pt x="718" y="865"/>
                </a:cubicBezTo>
                <a:cubicBezTo>
                  <a:pt x="731" y="886"/>
                  <a:pt x="731" y="886"/>
                  <a:pt x="731" y="886"/>
                </a:cubicBezTo>
                <a:cubicBezTo>
                  <a:pt x="729" y="887"/>
                  <a:pt x="727" y="888"/>
                  <a:pt x="725" y="889"/>
                </a:cubicBezTo>
                <a:cubicBezTo>
                  <a:pt x="713" y="868"/>
                  <a:pt x="713" y="868"/>
                  <a:pt x="713" y="868"/>
                </a:cubicBezTo>
                <a:cubicBezTo>
                  <a:pt x="708" y="871"/>
                  <a:pt x="708" y="871"/>
                  <a:pt x="708" y="871"/>
                </a:cubicBezTo>
                <a:cubicBezTo>
                  <a:pt x="720" y="892"/>
                  <a:pt x="720" y="892"/>
                  <a:pt x="720" y="892"/>
                </a:cubicBezTo>
                <a:cubicBezTo>
                  <a:pt x="718" y="893"/>
                  <a:pt x="716" y="894"/>
                  <a:pt x="714" y="895"/>
                </a:cubicBezTo>
                <a:cubicBezTo>
                  <a:pt x="703" y="874"/>
                  <a:pt x="703" y="874"/>
                  <a:pt x="703" y="874"/>
                </a:cubicBezTo>
                <a:cubicBezTo>
                  <a:pt x="697" y="877"/>
                  <a:pt x="697" y="877"/>
                  <a:pt x="697" y="877"/>
                </a:cubicBezTo>
                <a:cubicBezTo>
                  <a:pt x="708" y="898"/>
                  <a:pt x="708" y="898"/>
                  <a:pt x="708" y="898"/>
                </a:cubicBezTo>
                <a:cubicBezTo>
                  <a:pt x="707" y="899"/>
                  <a:pt x="705" y="900"/>
                  <a:pt x="703" y="901"/>
                </a:cubicBezTo>
                <a:cubicBezTo>
                  <a:pt x="692" y="879"/>
                  <a:pt x="692" y="879"/>
                  <a:pt x="692" y="879"/>
                </a:cubicBezTo>
                <a:cubicBezTo>
                  <a:pt x="691" y="880"/>
                  <a:pt x="691" y="880"/>
                  <a:pt x="691" y="880"/>
                </a:cubicBezTo>
                <a:cubicBezTo>
                  <a:pt x="690" y="881"/>
                  <a:pt x="686" y="882"/>
                  <a:pt x="686" y="882"/>
                </a:cubicBezTo>
                <a:cubicBezTo>
                  <a:pt x="697" y="904"/>
                  <a:pt x="697" y="904"/>
                  <a:pt x="697" y="904"/>
                </a:cubicBezTo>
                <a:cubicBezTo>
                  <a:pt x="695" y="905"/>
                  <a:pt x="693" y="906"/>
                  <a:pt x="691" y="907"/>
                </a:cubicBezTo>
                <a:cubicBezTo>
                  <a:pt x="681" y="885"/>
                  <a:pt x="681" y="885"/>
                  <a:pt x="681" y="885"/>
                </a:cubicBezTo>
                <a:cubicBezTo>
                  <a:pt x="675" y="887"/>
                  <a:pt x="675" y="887"/>
                  <a:pt x="675" y="887"/>
                </a:cubicBezTo>
                <a:cubicBezTo>
                  <a:pt x="685" y="909"/>
                  <a:pt x="685" y="909"/>
                  <a:pt x="685" y="909"/>
                </a:cubicBezTo>
                <a:cubicBezTo>
                  <a:pt x="683" y="910"/>
                  <a:pt x="682" y="911"/>
                  <a:pt x="680" y="912"/>
                </a:cubicBezTo>
                <a:cubicBezTo>
                  <a:pt x="670" y="890"/>
                  <a:pt x="670" y="890"/>
                  <a:pt x="670" y="890"/>
                </a:cubicBezTo>
                <a:cubicBezTo>
                  <a:pt x="664" y="892"/>
                  <a:pt x="664" y="892"/>
                  <a:pt x="664" y="892"/>
                </a:cubicBezTo>
                <a:cubicBezTo>
                  <a:pt x="674" y="914"/>
                  <a:pt x="674" y="914"/>
                  <a:pt x="674" y="914"/>
                </a:cubicBezTo>
                <a:cubicBezTo>
                  <a:pt x="672" y="915"/>
                  <a:pt x="670" y="916"/>
                  <a:pt x="668" y="917"/>
                </a:cubicBezTo>
                <a:cubicBezTo>
                  <a:pt x="659" y="894"/>
                  <a:pt x="659" y="894"/>
                  <a:pt x="659" y="894"/>
                </a:cubicBezTo>
                <a:cubicBezTo>
                  <a:pt x="653" y="896"/>
                  <a:pt x="653" y="896"/>
                  <a:pt x="653" y="896"/>
                </a:cubicBezTo>
                <a:cubicBezTo>
                  <a:pt x="662" y="919"/>
                  <a:pt x="662" y="919"/>
                  <a:pt x="662" y="919"/>
                </a:cubicBezTo>
                <a:cubicBezTo>
                  <a:pt x="660" y="920"/>
                  <a:pt x="658" y="921"/>
                  <a:pt x="656" y="921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2" y="900"/>
                  <a:pt x="642" y="900"/>
                  <a:pt x="642" y="900"/>
                </a:cubicBezTo>
                <a:cubicBezTo>
                  <a:pt x="650" y="923"/>
                  <a:pt x="650" y="923"/>
                  <a:pt x="650" y="923"/>
                </a:cubicBezTo>
                <a:cubicBezTo>
                  <a:pt x="648" y="924"/>
                  <a:pt x="646" y="925"/>
                  <a:pt x="644" y="925"/>
                </a:cubicBezTo>
                <a:cubicBezTo>
                  <a:pt x="636" y="902"/>
                  <a:pt x="636" y="902"/>
                  <a:pt x="636" y="902"/>
                </a:cubicBezTo>
                <a:cubicBezTo>
                  <a:pt x="630" y="904"/>
                  <a:pt x="630" y="904"/>
                  <a:pt x="630" y="904"/>
                </a:cubicBezTo>
                <a:cubicBezTo>
                  <a:pt x="637" y="927"/>
                  <a:pt x="637" y="927"/>
                  <a:pt x="637" y="927"/>
                </a:cubicBezTo>
                <a:cubicBezTo>
                  <a:pt x="635" y="928"/>
                  <a:pt x="633" y="929"/>
                  <a:pt x="631" y="929"/>
                </a:cubicBezTo>
                <a:cubicBezTo>
                  <a:pt x="625" y="906"/>
                  <a:pt x="625" y="906"/>
                  <a:pt x="625" y="906"/>
                </a:cubicBezTo>
                <a:cubicBezTo>
                  <a:pt x="619" y="907"/>
                  <a:pt x="619" y="907"/>
                  <a:pt x="619" y="907"/>
                </a:cubicBezTo>
                <a:cubicBezTo>
                  <a:pt x="625" y="931"/>
                  <a:pt x="625" y="931"/>
                  <a:pt x="625" y="931"/>
                </a:cubicBezTo>
                <a:cubicBezTo>
                  <a:pt x="623" y="931"/>
                  <a:pt x="621" y="932"/>
                  <a:pt x="619" y="932"/>
                </a:cubicBezTo>
                <a:cubicBezTo>
                  <a:pt x="613" y="909"/>
                  <a:pt x="613" y="909"/>
                  <a:pt x="613" y="909"/>
                </a:cubicBezTo>
                <a:cubicBezTo>
                  <a:pt x="607" y="910"/>
                  <a:pt x="607" y="910"/>
                  <a:pt x="607" y="910"/>
                </a:cubicBezTo>
                <a:cubicBezTo>
                  <a:pt x="613" y="934"/>
                  <a:pt x="613" y="934"/>
                  <a:pt x="613" y="934"/>
                </a:cubicBezTo>
                <a:cubicBezTo>
                  <a:pt x="611" y="935"/>
                  <a:pt x="609" y="935"/>
                  <a:pt x="607" y="935"/>
                </a:cubicBezTo>
                <a:cubicBezTo>
                  <a:pt x="601" y="912"/>
                  <a:pt x="601" y="912"/>
                  <a:pt x="601" y="912"/>
                </a:cubicBezTo>
                <a:cubicBezTo>
                  <a:pt x="595" y="913"/>
                  <a:pt x="595" y="913"/>
                  <a:pt x="595" y="913"/>
                </a:cubicBezTo>
                <a:cubicBezTo>
                  <a:pt x="600" y="937"/>
                  <a:pt x="600" y="937"/>
                  <a:pt x="600" y="937"/>
                </a:cubicBezTo>
                <a:cubicBezTo>
                  <a:pt x="598" y="937"/>
                  <a:pt x="596" y="938"/>
                  <a:pt x="594" y="938"/>
                </a:cubicBezTo>
                <a:cubicBezTo>
                  <a:pt x="589" y="914"/>
                  <a:pt x="589" y="914"/>
                  <a:pt x="589" y="914"/>
                </a:cubicBezTo>
                <a:cubicBezTo>
                  <a:pt x="588" y="914"/>
                  <a:pt x="588" y="914"/>
                  <a:pt x="588" y="914"/>
                </a:cubicBezTo>
                <a:cubicBezTo>
                  <a:pt x="587" y="915"/>
                  <a:pt x="586" y="915"/>
                  <a:pt x="584" y="915"/>
                </a:cubicBezTo>
                <a:cubicBezTo>
                  <a:pt x="583" y="915"/>
                  <a:pt x="583" y="915"/>
                  <a:pt x="583" y="915"/>
                </a:cubicBezTo>
                <a:cubicBezTo>
                  <a:pt x="588" y="939"/>
                  <a:pt x="588" y="939"/>
                  <a:pt x="588" y="939"/>
                </a:cubicBezTo>
                <a:cubicBezTo>
                  <a:pt x="585" y="940"/>
                  <a:pt x="583" y="940"/>
                  <a:pt x="581" y="940"/>
                </a:cubicBezTo>
                <a:cubicBezTo>
                  <a:pt x="578" y="916"/>
                  <a:pt x="578" y="916"/>
                  <a:pt x="578" y="916"/>
                </a:cubicBezTo>
                <a:cubicBezTo>
                  <a:pt x="571" y="917"/>
                  <a:pt x="571" y="917"/>
                  <a:pt x="571" y="917"/>
                </a:cubicBezTo>
                <a:cubicBezTo>
                  <a:pt x="575" y="941"/>
                  <a:pt x="575" y="941"/>
                  <a:pt x="575" y="941"/>
                </a:cubicBezTo>
                <a:cubicBezTo>
                  <a:pt x="573" y="942"/>
                  <a:pt x="571" y="942"/>
                  <a:pt x="569" y="942"/>
                </a:cubicBezTo>
                <a:cubicBezTo>
                  <a:pt x="566" y="918"/>
                  <a:pt x="566" y="918"/>
                  <a:pt x="566" y="918"/>
                </a:cubicBezTo>
                <a:cubicBezTo>
                  <a:pt x="559" y="919"/>
                  <a:pt x="559" y="919"/>
                  <a:pt x="559" y="919"/>
                </a:cubicBezTo>
                <a:cubicBezTo>
                  <a:pt x="562" y="943"/>
                  <a:pt x="562" y="943"/>
                  <a:pt x="562" y="943"/>
                </a:cubicBezTo>
                <a:cubicBezTo>
                  <a:pt x="560" y="943"/>
                  <a:pt x="558" y="943"/>
                  <a:pt x="556" y="944"/>
                </a:cubicBezTo>
                <a:cubicBezTo>
                  <a:pt x="554" y="919"/>
                  <a:pt x="554" y="919"/>
                  <a:pt x="554" y="919"/>
                </a:cubicBezTo>
                <a:cubicBezTo>
                  <a:pt x="547" y="920"/>
                  <a:pt x="547" y="920"/>
                  <a:pt x="547" y="920"/>
                </a:cubicBezTo>
                <a:cubicBezTo>
                  <a:pt x="549" y="944"/>
                  <a:pt x="549" y="944"/>
                  <a:pt x="549" y="944"/>
                </a:cubicBezTo>
                <a:cubicBezTo>
                  <a:pt x="547" y="944"/>
                  <a:pt x="545" y="945"/>
                  <a:pt x="543" y="945"/>
                </a:cubicBezTo>
                <a:cubicBezTo>
                  <a:pt x="542" y="920"/>
                  <a:pt x="542" y="920"/>
                  <a:pt x="542" y="920"/>
                </a:cubicBezTo>
                <a:cubicBezTo>
                  <a:pt x="535" y="921"/>
                  <a:pt x="535" y="921"/>
                  <a:pt x="535" y="921"/>
                </a:cubicBezTo>
                <a:cubicBezTo>
                  <a:pt x="537" y="945"/>
                  <a:pt x="537" y="945"/>
                  <a:pt x="537" y="945"/>
                </a:cubicBezTo>
                <a:cubicBezTo>
                  <a:pt x="535" y="945"/>
                  <a:pt x="532" y="945"/>
                  <a:pt x="530" y="945"/>
                </a:cubicBezTo>
                <a:cubicBezTo>
                  <a:pt x="529" y="921"/>
                  <a:pt x="529" y="921"/>
                  <a:pt x="529" y="921"/>
                </a:cubicBezTo>
                <a:cubicBezTo>
                  <a:pt x="523" y="921"/>
                  <a:pt x="523" y="921"/>
                  <a:pt x="523" y="921"/>
                </a:cubicBezTo>
                <a:cubicBezTo>
                  <a:pt x="524" y="946"/>
                  <a:pt x="524" y="946"/>
                  <a:pt x="524" y="946"/>
                </a:cubicBezTo>
                <a:cubicBezTo>
                  <a:pt x="522" y="946"/>
                  <a:pt x="520" y="946"/>
                  <a:pt x="518" y="946"/>
                </a:cubicBezTo>
                <a:cubicBezTo>
                  <a:pt x="517" y="921"/>
                  <a:pt x="517" y="921"/>
                  <a:pt x="517" y="921"/>
                </a:cubicBezTo>
                <a:cubicBezTo>
                  <a:pt x="511" y="921"/>
                  <a:pt x="511" y="921"/>
                  <a:pt x="511" y="921"/>
                </a:cubicBezTo>
                <a:cubicBezTo>
                  <a:pt x="511" y="946"/>
                  <a:pt x="511" y="946"/>
                  <a:pt x="511" y="946"/>
                </a:cubicBezTo>
                <a:cubicBezTo>
                  <a:pt x="509" y="946"/>
                  <a:pt x="507" y="946"/>
                  <a:pt x="505" y="946"/>
                </a:cubicBezTo>
                <a:cubicBezTo>
                  <a:pt x="505" y="921"/>
                  <a:pt x="505" y="921"/>
                  <a:pt x="505" y="921"/>
                </a:cubicBezTo>
                <a:cubicBezTo>
                  <a:pt x="499" y="921"/>
                  <a:pt x="499" y="921"/>
                  <a:pt x="499" y="921"/>
                </a:cubicBezTo>
                <a:cubicBezTo>
                  <a:pt x="498" y="946"/>
                  <a:pt x="498" y="946"/>
                  <a:pt x="498" y="946"/>
                </a:cubicBezTo>
                <a:cubicBezTo>
                  <a:pt x="496" y="945"/>
                  <a:pt x="494" y="945"/>
                  <a:pt x="492" y="945"/>
                </a:cubicBezTo>
                <a:cubicBezTo>
                  <a:pt x="493" y="921"/>
                  <a:pt x="493" y="921"/>
                  <a:pt x="493" y="921"/>
                </a:cubicBezTo>
                <a:cubicBezTo>
                  <a:pt x="487" y="921"/>
                  <a:pt x="487" y="921"/>
                  <a:pt x="487" y="921"/>
                </a:cubicBezTo>
                <a:cubicBezTo>
                  <a:pt x="485" y="945"/>
                  <a:pt x="485" y="945"/>
                  <a:pt x="485" y="945"/>
                </a:cubicBezTo>
                <a:cubicBezTo>
                  <a:pt x="483" y="945"/>
                  <a:pt x="481" y="945"/>
                  <a:pt x="479" y="944"/>
                </a:cubicBezTo>
                <a:cubicBezTo>
                  <a:pt x="481" y="920"/>
                  <a:pt x="481" y="920"/>
                  <a:pt x="481" y="920"/>
                </a:cubicBezTo>
                <a:cubicBezTo>
                  <a:pt x="475" y="920"/>
                  <a:pt x="475" y="920"/>
                  <a:pt x="475" y="920"/>
                </a:cubicBezTo>
                <a:cubicBezTo>
                  <a:pt x="473" y="944"/>
                  <a:pt x="473" y="944"/>
                  <a:pt x="473" y="944"/>
                </a:cubicBezTo>
                <a:cubicBezTo>
                  <a:pt x="471" y="944"/>
                  <a:pt x="468" y="943"/>
                  <a:pt x="466" y="943"/>
                </a:cubicBezTo>
                <a:cubicBezTo>
                  <a:pt x="469" y="919"/>
                  <a:pt x="469" y="919"/>
                  <a:pt x="469" y="919"/>
                </a:cubicBezTo>
                <a:cubicBezTo>
                  <a:pt x="463" y="918"/>
                  <a:pt x="463" y="918"/>
                  <a:pt x="463" y="918"/>
                </a:cubicBezTo>
                <a:cubicBezTo>
                  <a:pt x="460" y="942"/>
                  <a:pt x="460" y="942"/>
                  <a:pt x="460" y="942"/>
                </a:cubicBezTo>
                <a:cubicBezTo>
                  <a:pt x="458" y="942"/>
                  <a:pt x="456" y="942"/>
                  <a:pt x="454" y="942"/>
                </a:cubicBezTo>
                <a:cubicBezTo>
                  <a:pt x="457" y="918"/>
                  <a:pt x="457" y="918"/>
                  <a:pt x="457" y="918"/>
                </a:cubicBezTo>
                <a:cubicBezTo>
                  <a:pt x="451" y="917"/>
                  <a:pt x="451" y="917"/>
                  <a:pt x="451" y="917"/>
                </a:cubicBezTo>
                <a:cubicBezTo>
                  <a:pt x="447" y="941"/>
                  <a:pt x="447" y="941"/>
                  <a:pt x="447" y="941"/>
                </a:cubicBezTo>
                <a:cubicBezTo>
                  <a:pt x="445" y="940"/>
                  <a:pt x="443" y="940"/>
                  <a:pt x="441" y="940"/>
                </a:cubicBezTo>
                <a:cubicBezTo>
                  <a:pt x="445" y="916"/>
                  <a:pt x="445" y="916"/>
                  <a:pt x="445" y="916"/>
                </a:cubicBezTo>
                <a:cubicBezTo>
                  <a:pt x="444" y="916"/>
                  <a:pt x="444" y="916"/>
                  <a:pt x="444" y="916"/>
                </a:cubicBezTo>
                <a:cubicBezTo>
                  <a:pt x="443" y="915"/>
                  <a:pt x="439" y="915"/>
                  <a:pt x="439" y="915"/>
                </a:cubicBezTo>
                <a:cubicBezTo>
                  <a:pt x="435" y="939"/>
                  <a:pt x="435" y="939"/>
                  <a:pt x="435" y="939"/>
                </a:cubicBezTo>
                <a:cubicBezTo>
                  <a:pt x="433" y="938"/>
                  <a:pt x="430" y="938"/>
                  <a:pt x="428" y="937"/>
                </a:cubicBezTo>
                <a:cubicBezTo>
                  <a:pt x="433" y="914"/>
                  <a:pt x="433" y="914"/>
                  <a:pt x="433" y="914"/>
                </a:cubicBezTo>
                <a:cubicBezTo>
                  <a:pt x="427" y="912"/>
                  <a:pt x="427" y="912"/>
                  <a:pt x="427" y="912"/>
                </a:cubicBezTo>
                <a:cubicBezTo>
                  <a:pt x="422" y="936"/>
                  <a:pt x="422" y="936"/>
                  <a:pt x="422" y="936"/>
                </a:cubicBezTo>
                <a:cubicBezTo>
                  <a:pt x="420" y="936"/>
                  <a:pt x="418" y="935"/>
                  <a:pt x="416" y="935"/>
                </a:cubicBezTo>
                <a:cubicBezTo>
                  <a:pt x="421" y="911"/>
                  <a:pt x="421" y="911"/>
                  <a:pt x="421" y="911"/>
                </a:cubicBezTo>
                <a:cubicBezTo>
                  <a:pt x="415" y="909"/>
                  <a:pt x="415" y="909"/>
                  <a:pt x="415" y="909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408" y="933"/>
                  <a:pt x="405" y="932"/>
                  <a:pt x="403" y="931"/>
                </a:cubicBezTo>
                <a:cubicBezTo>
                  <a:pt x="410" y="908"/>
                  <a:pt x="410" y="908"/>
                  <a:pt x="410" y="908"/>
                </a:cubicBezTo>
                <a:cubicBezTo>
                  <a:pt x="404" y="906"/>
                  <a:pt x="404" y="906"/>
                  <a:pt x="404" y="906"/>
                </a:cubicBezTo>
                <a:cubicBezTo>
                  <a:pt x="397" y="930"/>
                  <a:pt x="397" y="930"/>
                  <a:pt x="397" y="930"/>
                </a:cubicBezTo>
                <a:cubicBezTo>
                  <a:pt x="395" y="929"/>
                  <a:pt x="393" y="929"/>
                  <a:pt x="391" y="928"/>
                </a:cubicBezTo>
                <a:cubicBezTo>
                  <a:pt x="398" y="905"/>
                  <a:pt x="398" y="905"/>
                  <a:pt x="398" y="905"/>
                </a:cubicBezTo>
                <a:cubicBezTo>
                  <a:pt x="392" y="903"/>
                  <a:pt x="392" y="903"/>
                  <a:pt x="392" y="903"/>
                </a:cubicBezTo>
                <a:cubicBezTo>
                  <a:pt x="385" y="926"/>
                  <a:pt x="385" y="926"/>
                  <a:pt x="385" y="926"/>
                </a:cubicBezTo>
                <a:cubicBezTo>
                  <a:pt x="383" y="925"/>
                  <a:pt x="381" y="925"/>
                  <a:pt x="379" y="924"/>
                </a:cubicBezTo>
                <a:cubicBezTo>
                  <a:pt x="387" y="901"/>
                  <a:pt x="387" y="901"/>
                  <a:pt x="387" y="901"/>
                </a:cubicBezTo>
                <a:cubicBezTo>
                  <a:pt x="381" y="899"/>
                  <a:pt x="381" y="899"/>
                  <a:pt x="381" y="899"/>
                </a:cubicBezTo>
                <a:cubicBezTo>
                  <a:pt x="373" y="922"/>
                  <a:pt x="373" y="922"/>
                  <a:pt x="373" y="922"/>
                </a:cubicBezTo>
                <a:cubicBezTo>
                  <a:pt x="371" y="921"/>
                  <a:pt x="369" y="921"/>
                  <a:pt x="367" y="920"/>
                </a:cubicBezTo>
                <a:cubicBezTo>
                  <a:pt x="375" y="897"/>
                  <a:pt x="375" y="897"/>
                  <a:pt x="375" y="897"/>
                </a:cubicBezTo>
                <a:cubicBezTo>
                  <a:pt x="369" y="895"/>
                  <a:pt x="369" y="895"/>
                  <a:pt x="369" y="895"/>
                </a:cubicBezTo>
                <a:cubicBezTo>
                  <a:pt x="361" y="918"/>
                  <a:pt x="361" y="918"/>
                  <a:pt x="361" y="918"/>
                </a:cubicBezTo>
                <a:cubicBezTo>
                  <a:pt x="359" y="917"/>
                  <a:pt x="357" y="916"/>
                  <a:pt x="355" y="915"/>
                </a:cubicBezTo>
                <a:cubicBezTo>
                  <a:pt x="364" y="893"/>
                  <a:pt x="364" y="893"/>
                  <a:pt x="364" y="893"/>
                </a:cubicBezTo>
                <a:cubicBezTo>
                  <a:pt x="358" y="890"/>
                  <a:pt x="358" y="890"/>
                  <a:pt x="358" y="890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47" y="912"/>
                  <a:pt x="345" y="911"/>
                  <a:pt x="343" y="910"/>
                </a:cubicBezTo>
                <a:cubicBezTo>
                  <a:pt x="353" y="888"/>
                  <a:pt x="353" y="888"/>
                  <a:pt x="353" y="888"/>
                </a:cubicBezTo>
                <a:cubicBezTo>
                  <a:pt x="347" y="886"/>
                  <a:pt x="347" y="886"/>
                  <a:pt x="347" y="886"/>
                </a:cubicBezTo>
                <a:cubicBezTo>
                  <a:pt x="337" y="908"/>
                  <a:pt x="337" y="908"/>
                  <a:pt x="337" y="908"/>
                </a:cubicBezTo>
                <a:cubicBezTo>
                  <a:pt x="335" y="907"/>
                  <a:pt x="333" y="906"/>
                  <a:pt x="331" y="905"/>
                </a:cubicBezTo>
                <a:cubicBezTo>
                  <a:pt x="342" y="883"/>
                  <a:pt x="342" y="883"/>
                  <a:pt x="342" y="883"/>
                </a:cubicBezTo>
                <a:cubicBezTo>
                  <a:pt x="336" y="880"/>
                  <a:pt x="336" y="880"/>
                  <a:pt x="336" y="880"/>
                </a:cubicBezTo>
                <a:cubicBezTo>
                  <a:pt x="325" y="902"/>
                  <a:pt x="325" y="902"/>
                  <a:pt x="325" y="902"/>
                </a:cubicBezTo>
                <a:cubicBezTo>
                  <a:pt x="323" y="901"/>
                  <a:pt x="321" y="900"/>
                  <a:pt x="320" y="899"/>
                </a:cubicBezTo>
                <a:cubicBezTo>
                  <a:pt x="331" y="878"/>
                  <a:pt x="331" y="878"/>
                  <a:pt x="331" y="878"/>
                </a:cubicBezTo>
                <a:cubicBezTo>
                  <a:pt x="325" y="875"/>
                  <a:pt x="325" y="875"/>
                  <a:pt x="325" y="875"/>
                </a:cubicBezTo>
                <a:cubicBezTo>
                  <a:pt x="314" y="896"/>
                  <a:pt x="314" y="896"/>
                  <a:pt x="314" y="896"/>
                </a:cubicBezTo>
                <a:cubicBezTo>
                  <a:pt x="312" y="895"/>
                  <a:pt x="310" y="894"/>
                  <a:pt x="308" y="893"/>
                </a:cubicBezTo>
                <a:cubicBezTo>
                  <a:pt x="320" y="872"/>
                  <a:pt x="320" y="872"/>
                  <a:pt x="320" y="872"/>
                </a:cubicBezTo>
                <a:cubicBezTo>
                  <a:pt x="314" y="869"/>
                  <a:pt x="314" y="869"/>
                  <a:pt x="314" y="869"/>
                </a:cubicBezTo>
                <a:cubicBezTo>
                  <a:pt x="303" y="890"/>
                  <a:pt x="303" y="890"/>
                  <a:pt x="303" y="890"/>
                </a:cubicBezTo>
                <a:cubicBezTo>
                  <a:pt x="301" y="889"/>
                  <a:pt x="299" y="888"/>
                  <a:pt x="297" y="887"/>
                </a:cubicBezTo>
                <a:cubicBezTo>
                  <a:pt x="309" y="866"/>
                  <a:pt x="309" y="866"/>
                  <a:pt x="309" y="866"/>
                </a:cubicBezTo>
                <a:cubicBezTo>
                  <a:pt x="304" y="863"/>
                  <a:pt x="304" y="863"/>
                  <a:pt x="304" y="863"/>
                </a:cubicBezTo>
                <a:cubicBezTo>
                  <a:pt x="292" y="884"/>
                  <a:pt x="292" y="884"/>
                  <a:pt x="292" y="884"/>
                </a:cubicBezTo>
                <a:cubicBezTo>
                  <a:pt x="290" y="882"/>
                  <a:pt x="288" y="881"/>
                  <a:pt x="286" y="880"/>
                </a:cubicBezTo>
                <a:cubicBezTo>
                  <a:pt x="299" y="860"/>
                  <a:pt x="299" y="860"/>
                  <a:pt x="299" y="860"/>
                </a:cubicBezTo>
                <a:cubicBezTo>
                  <a:pt x="294" y="856"/>
                  <a:pt x="294" y="856"/>
                  <a:pt x="294" y="856"/>
                </a:cubicBezTo>
                <a:cubicBezTo>
                  <a:pt x="281" y="877"/>
                  <a:pt x="281" y="877"/>
                  <a:pt x="281" y="877"/>
                </a:cubicBezTo>
                <a:cubicBezTo>
                  <a:pt x="279" y="876"/>
                  <a:pt x="277" y="874"/>
                  <a:pt x="275" y="873"/>
                </a:cubicBezTo>
                <a:cubicBezTo>
                  <a:pt x="289" y="853"/>
                  <a:pt x="289" y="853"/>
                  <a:pt x="289" y="853"/>
                </a:cubicBezTo>
                <a:cubicBezTo>
                  <a:pt x="284" y="850"/>
                  <a:pt x="284" y="850"/>
                  <a:pt x="284" y="850"/>
                </a:cubicBezTo>
                <a:cubicBezTo>
                  <a:pt x="270" y="870"/>
                  <a:pt x="270" y="870"/>
                  <a:pt x="270" y="870"/>
                </a:cubicBezTo>
                <a:cubicBezTo>
                  <a:pt x="268" y="868"/>
                  <a:pt x="267" y="867"/>
                  <a:pt x="265" y="866"/>
                </a:cubicBezTo>
                <a:cubicBezTo>
                  <a:pt x="279" y="846"/>
                  <a:pt x="279" y="846"/>
                  <a:pt x="279" y="846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60" y="862"/>
                  <a:pt x="260" y="862"/>
                  <a:pt x="260" y="862"/>
                </a:cubicBezTo>
                <a:cubicBezTo>
                  <a:pt x="258" y="861"/>
                  <a:pt x="256" y="860"/>
                  <a:pt x="255" y="858"/>
                </a:cubicBezTo>
                <a:cubicBezTo>
                  <a:pt x="269" y="839"/>
                  <a:pt x="269" y="839"/>
                  <a:pt x="269" y="839"/>
                </a:cubicBezTo>
                <a:cubicBezTo>
                  <a:pt x="264" y="835"/>
                  <a:pt x="264" y="835"/>
                  <a:pt x="264" y="835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8" y="853"/>
                  <a:pt x="246" y="852"/>
                  <a:pt x="245" y="850"/>
                </a:cubicBezTo>
                <a:cubicBezTo>
                  <a:pt x="260" y="832"/>
                  <a:pt x="260" y="832"/>
                  <a:pt x="260" y="832"/>
                </a:cubicBezTo>
                <a:cubicBezTo>
                  <a:pt x="255" y="828"/>
                  <a:pt x="255" y="828"/>
                  <a:pt x="255" y="828"/>
                </a:cubicBezTo>
                <a:cubicBezTo>
                  <a:pt x="239" y="846"/>
                  <a:pt x="239" y="846"/>
                  <a:pt x="239" y="846"/>
                </a:cubicBezTo>
                <a:cubicBezTo>
                  <a:pt x="238" y="845"/>
                  <a:pt x="236" y="843"/>
                  <a:pt x="235" y="842"/>
                </a:cubicBezTo>
                <a:cubicBezTo>
                  <a:pt x="251" y="824"/>
                  <a:pt x="251" y="824"/>
                  <a:pt x="251" y="824"/>
                </a:cubicBezTo>
                <a:cubicBezTo>
                  <a:pt x="246" y="820"/>
                  <a:pt x="246" y="820"/>
                  <a:pt x="246" y="820"/>
                </a:cubicBezTo>
                <a:cubicBezTo>
                  <a:pt x="230" y="838"/>
                  <a:pt x="230" y="838"/>
                  <a:pt x="230" y="838"/>
                </a:cubicBezTo>
                <a:cubicBezTo>
                  <a:pt x="228" y="836"/>
                  <a:pt x="227" y="835"/>
                  <a:pt x="225" y="834"/>
                </a:cubicBezTo>
                <a:cubicBezTo>
                  <a:pt x="242" y="816"/>
                  <a:pt x="242" y="816"/>
                  <a:pt x="242" y="816"/>
                </a:cubicBezTo>
                <a:cubicBezTo>
                  <a:pt x="237" y="812"/>
                  <a:pt x="237" y="812"/>
                  <a:pt x="237" y="812"/>
                </a:cubicBezTo>
                <a:cubicBezTo>
                  <a:pt x="220" y="829"/>
                  <a:pt x="220" y="829"/>
                  <a:pt x="220" y="829"/>
                </a:cubicBezTo>
                <a:cubicBezTo>
                  <a:pt x="219" y="828"/>
                  <a:pt x="217" y="826"/>
                  <a:pt x="216" y="825"/>
                </a:cubicBezTo>
                <a:cubicBezTo>
                  <a:pt x="233" y="808"/>
                  <a:pt x="233" y="808"/>
                  <a:pt x="233" y="808"/>
                </a:cubicBezTo>
                <a:cubicBezTo>
                  <a:pt x="228" y="803"/>
                  <a:pt x="228" y="803"/>
                  <a:pt x="228" y="803"/>
                </a:cubicBezTo>
                <a:cubicBezTo>
                  <a:pt x="211" y="820"/>
                  <a:pt x="211" y="820"/>
                  <a:pt x="211" y="820"/>
                </a:cubicBezTo>
                <a:cubicBezTo>
                  <a:pt x="210" y="819"/>
                  <a:pt x="208" y="817"/>
                  <a:pt x="207" y="816"/>
                </a:cubicBezTo>
                <a:cubicBezTo>
                  <a:pt x="224" y="799"/>
                  <a:pt x="224" y="799"/>
                  <a:pt x="224" y="799"/>
                </a:cubicBezTo>
                <a:cubicBezTo>
                  <a:pt x="220" y="794"/>
                  <a:pt x="220" y="794"/>
                  <a:pt x="220" y="794"/>
                </a:cubicBezTo>
                <a:cubicBezTo>
                  <a:pt x="202" y="811"/>
                  <a:pt x="202" y="811"/>
                  <a:pt x="202" y="811"/>
                </a:cubicBezTo>
                <a:cubicBezTo>
                  <a:pt x="201" y="809"/>
                  <a:pt x="199" y="808"/>
                  <a:pt x="198" y="806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2" y="785"/>
                  <a:pt x="212" y="785"/>
                  <a:pt x="212" y="785"/>
                </a:cubicBezTo>
                <a:cubicBezTo>
                  <a:pt x="194" y="802"/>
                  <a:pt x="194" y="802"/>
                  <a:pt x="194" y="802"/>
                </a:cubicBezTo>
                <a:cubicBezTo>
                  <a:pt x="192" y="800"/>
                  <a:pt x="191" y="798"/>
                  <a:pt x="190" y="797"/>
                </a:cubicBezTo>
                <a:cubicBezTo>
                  <a:pt x="208" y="781"/>
                  <a:pt x="208" y="781"/>
                  <a:pt x="208" y="781"/>
                </a:cubicBezTo>
                <a:cubicBezTo>
                  <a:pt x="204" y="776"/>
                  <a:pt x="204" y="776"/>
                  <a:pt x="204" y="776"/>
                </a:cubicBezTo>
                <a:cubicBezTo>
                  <a:pt x="185" y="792"/>
                  <a:pt x="185" y="792"/>
                  <a:pt x="185" y="792"/>
                </a:cubicBezTo>
                <a:cubicBezTo>
                  <a:pt x="184" y="790"/>
                  <a:pt x="183" y="789"/>
                  <a:pt x="181" y="787"/>
                </a:cubicBezTo>
                <a:cubicBezTo>
                  <a:pt x="200" y="772"/>
                  <a:pt x="200" y="772"/>
                  <a:pt x="200" y="772"/>
                </a:cubicBezTo>
                <a:cubicBezTo>
                  <a:pt x="196" y="767"/>
                  <a:pt x="196" y="767"/>
                  <a:pt x="196" y="767"/>
                </a:cubicBezTo>
                <a:cubicBezTo>
                  <a:pt x="177" y="782"/>
                  <a:pt x="177" y="782"/>
                  <a:pt x="177" y="782"/>
                </a:cubicBezTo>
                <a:cubicBezTo>
                  <a:pt x="176" y="780"/>
                  <a:pt x="175" y="779"/>
                  <a:pt x="173" y="777"/>
                </a:cubicBezTo>
                <a:cubicBezTo>
                  <a:pt x="193" y="762"/>
                  <a:pt x="193" y="762"/>
                  <a:pt x="193" y="762"/>
                </a:cubicBezTo>
                <a:cubicBezTo>
                  <a:pt x="189" y="757"/>
                  <a:pt x="189" y="757"/>
                  <a:pt x="189" y="757"/>
                </a:cubicBezTo>
                <a:cubicBezTo>
                  <a:pt x="170" y="772"/>
                  <a:pt x="170" y="772"/>
                  <a:pt x="170" y="772"/>
                </a:cubicBezTo>
                <a:cubicBezTo>
                  <a:pt x="168" y="770"/>
                  <a:pt x="167" y="768"/>
                  <a:pt x="166" y="767"/>
                </a:cubicBezTo>
                <a:cubicBezTo>
                  <a:pt x="186" y="753"/>
                  <a:pt x="186" y="753"/>
                  <a:pt x="186" y="753"/>
                </a:cubicBezTo>
                <a:cubicBezTo>
                  <a:pt x="182" y="747"/>
                  <a:pt x="182" y="747"/>
                  <a:pt x="182" y="747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1" y="760"/>
                  <a:pt x="160" y="758"/>
                  <a:pt x="159" y="756"/>
                </a:cubicBezTo>
                <a:cubicBezTo>
                  <a:pt x="179" y="743"/>
                  <a:pt x="179" y="743"/>
                  <a:pt x="179" y="743"/>
                </a:cubicBezTo>
                <a:cubicBezTo>
                  <a:pt x="175" y="737"/>
                  <a:pt x="175" y="737"/>
                  <a:pt x="175" y="737"/>
                </a:cubicBezTo>
                <a:cubicBezTo>
                  <a:pt x="155" y="751"/>
                  <a:pt x="155" y="751"/>
                  <a:pt x="155" y="751"/>
                </a:cubicBezTo>
                <a:cubicBezTo>
                  <a:pt x="154" y="749"/>
                  <a:pt x="153" y="747"/>
                  <a:pt x="152" y="745"/>
                </a:cubicBezTo>
                <a:cubicBezTo>
                  <a:pt x="172" y="733"/>
                  <a:pt x="172" y="733"/>
                  <a:pt x="172" y="733"/>
                </a:cubicBezTo>
                <a:cubicBezTo>
                  <a:pt x="169" y="727"/>
                  <a:pt x="169" y="727"/>
                  <a:pt x="169" y="727"/>
                </a:cubicBezTo>
                <a:cubicBezTo>
                  <a:pt x="148" y="740"/>
                  <a:pt x="148" y="740"/>
                  <a:pt x="148" y="740"/>
                </a:cubicBezTo>
                <a:cubicBezTo>
                  <a:pt x="147" y="738"/>
                  <a:pt x="146" y="736"/>
                  <a:pt x="145" y="734"/>
                </a:cubicBezTo>
                <a:cubicBezTo>
                  <a:pt x="166" y="722"/>
                  <a:pt x="166" y="722"/>
                  <a:pt x="166" y="722"/>
                </a:cubicBezTo>
                <a:cubicBezTo>
                  <a:pt x="163" y="717"/>
                  <a:pt x="163" y="717"/>
                  <a:pt x="163" y="717"/>
                </a:cubicBezTo>
                <a:cubicBezTo>
                  <a:pt x="142" y="729"/>
                  <a:pt x="142" y="729"/>
                  <a:pt x="142" y="729"/>
                </a:cubicBezTo>
                <a:cubicBezTo>
                  <a:pt x="141" y="727"/>
                  <a:pt x="140" y="725"/>
                  <a:pt x="139" y="723"/>
                </a:cubicBezTo>
                <a:cubicBezTo>
                  <a:pt x="160" y="712"/>
                  <a:pt x="160" y="712"/>
                  <a:pt x="160" y="712"/>
                </a:cubicBezTo>
                <a:cubicBezTo>
                  <a:pt x="157" y="706"/>
                  <a:pt x="157" y="706"/>
                  <a:pt x="157" y="706"/>
                </a:cubicBezTo>
                <a:cubicBezTo>
                  <a:pt x="136" y="718"/>
                  <a:pt x="136" y="718"/>
                  <a:pt x="136" y="718"/>
                </a:cubicBezTo>
                <a:cubicBezTo>
                  <a:pt x="135" y="716"/>
                  <a:pt x="134" y="714"/>
                  <a:pt x="133" y="712"/>
                </a:cubicBezTo>
                <a:cubicBezTo>
                  <a:pt x="154" y="701"/>
                  <a:pt x="154" y="701"/>
                  <a:pt x="154" y="701"/>
                </a:cubicBezTo>
                <a:cubicBezTo>
                  <a:pt x="152" y="695"/>
                  <a:pt x="152" y="695"/>
                  <a:pt x="152" y="695"/>
                </a:cubicBezTo>
                <a:cubicBezTo>
                  <a:pt x="130" y="706"/>
                  <a:pt x="130" y="706"/>
                  <a:pt x="130" y="706"/>
                </a:cubicBezTo>
                <a:cubicBezTo>
                  <a:pt x="129" y="704"/>
                  <a:pt x="128" y="702"/>
                  <a:pt x="127" y="701"/>
                </a:cubicBezTo>
                <a:cubicBezTo>
                  <a:pt x="149" y="690"/>
                  <a:pt x="149" y="690"/>
                  <a:pt x="149" y="690"/>
                </a:cubicBezTo>
                <a:cubicBezTo>
                  <a:pt x="146" y="685"/>
                  <a:pt x="146" y="685"/>
                  <a:pt x="146" y="685"/>
                </a:cubicBezTo>
                <a:cubicBezTo>
                  <a:pt x="124" y="695"/>
                  <a:pt x="124" y="695"/>
                  <a:pt x="124" y="695"/>
                </a:cubicBezTo>
                <a:cubicBezTo>
                  <a:pt x="123" y="693"/>
                  <a:pt x="123" y="691"/>
                  <a:pt x="122" y="689"/>
                </a:cubicBezTo>
                <a:cubicBezTo>
                  <a:pt x="144" y="679"/>
                  <a:pt x="144" y="679"/>
                  <a:pt x="144" y="679"/>
                </a:cubicBezTo>
                <a:cubicBezTo>
                  <a:pt x="142" y="673"/>
                  <a:pt x="142" y="673"/>
                  <a:pt x="142" y="673"/>
                </a:cubicBezTo>
                <a:cubicBezTo>
                  <a:pt x="119" y="683"/>
                  <a:pt x="119" y="683"/>
                  <a:pt x="119" y="683"/>
                </a:cubicBezTo>
                <a:cubicBezTo>
                  <a:pt x="118" y="681"/>
                  <a:pt x="118" y="679"/>
                  <a:pt x="117" y="677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137" y="662"/>
                  <a:pt x="137" y="662"/>
                  <a:pt x="137" y="662"/>
                </a:cubicBezTo>
                <a:cubicBezTo>
                  <a:pt x="115" y="671"/>
                  <a:pt x="115" y="671"/>
                  <a:pt x="115" y="671"/>
                </a:cubicBezTo>
                <a:cubicBezTo>
                  <a:pt x="114" y="669"/>
                  <a:pt x="113" y="667"/>
                  <a:pt x="112" y="665"/>
                </a:cubicBezTo>
                <a:cubicBezTo>
                  <a:pt x="135" y="657"/>
                  <a:pt x="135" y="657"/>
                  <a:pt x="135" y="657"/>
                </a:cubicBezTo>
                <a:cubicBezTo>
                  <a:pt x="133" y="651"/>
                  <a:pt x="133" y="651"/>
                  <a:pt x="133" y="651"/>
                </a:cubicBezTo>
                <a:cubicBezTo>
                  <a:pt x="110" y="659"/>
                  <a:pt x="110" y="659"/>
                  <a:pt x="110" y="659"/>
                </a:cubicBezTo>
                <a:cubicBezTo>
                  <a:pt x="109" y="657"/>
                  <a:pt x="109" y="655"/>
                  <a:pt x="108" y="653"/>
                </a:cubicBezTo>
                <a:cubicBezTo>
                  <a:pt x="131" y="645"/>
                  <a:pt x="131" y="645"/>
                  <a:pt x="131" y="645"/>
                </a:cubicBezTo>
                <a:cubicBezTo>
                  <a:pt x="129" y="639"/>
                  <a:pt x="129" y="639"/>
                  <a:pt x="129" y="639"/>
                </a:cubicBezTo>
                <a:cubicBezTo>
                  <a:pt x="106" y="647"/>
                  <a:pt x="106" y="647"/>
                  <a:pt x="106" y="647"/>
                </a:cubicBezTo>
                <a:cubicBezTo>
                  <a:pt x="105" y="645"/>
                  <a:pt x="105" y="643"/>
                  <a:pt x="104" y="641"/>
                </a:cubicBezTo>
                <a:cubicBezTo>
                  <a:pt x="128" y="634"/>
                  <a:pt x="128" y="634"/>
                  <a:pt x="128" y="63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102" y="635"/>
                  <a:pt x="102" y="635"/>
                  <a:pt x="102" y="635"/>
                </a:cubicBezTo>
                <a:cubicBezTo>
                  <a:pt x="102" y="632"/>
                  <a:pt x="101" y="630"/>
                  <a:pt x="101" y="628"/>
                </a:cubicBezTo>
                <a:cubicBezTo>
                  <a:pt x="124" y="622"/>
                  <a:pt x="124" y="622"/>
                  <a:pt x="124" y="622"/>
                </a:cubicBezTo>
                <a:cubicBezTo>
                  <a:pt x="123" y="616"/>
                  <a:pt x="123" y="616"/>
                  <a:pt x="123" y="616"/>
                </a:cubicBezTo>
                <a:cubicBezTo>
                  <a:pt x="99" y="622"/>
                  <a:pt x="99" y="622"/>
                  <a:pt x="99" y="622"/>
                </a:cubicBezTo>
                <a:cubicBezTo>
                  <a:pt x="99" y="620"/>
                  <a:pt x="98" y="618"/>
                  <a:pt x="98" y="616"/>
                </a:cubicBezTo>
                <a:cubicBezTo>
                  <a:pt x="121" y="611"/>
                  <a:pt x="121" y="611"/>
                  <a:pt x="121" y="61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96" y="610"/>
                  <a:pt x="96" y="610"/>
                  <a:pt x="96" y="610"/>
                </a:cubicBezTo>
                <a:cubicBezTo>
                  <a:pt x="96" y="608"/>
                  <a:pt x="95" y="606"/>
                  <a:pt x="95" y="603"/>
                </a:cubicBezTo>
                <a:cubicBezTo>
                  <a:pt x="119" y="599"/>
                  <a:pt x="119" y="599"/>
                  <a:pt x="119" y="599"/>
                </a:cubicBezTo>
                <a:cubicBezTo>
                  <a:pt x="118" y="593"/>
                  <a:pt x="118" y="593"/>
                  <a:pt x="118" y="593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93" y="595"/>
                  <a:pt x="93" y="593"/>
                  <a:pt x="93" y="591"/>
                </a:cubicBezTo>
                <a:cubicBezTo>
                  <a:pt x="117" y="587"/>
                  <a:pt x="117" y="587"/>
                  <a:pt x="117" y="587"/>
                </a:cubicBezTo>
                <a:cubicBezTo>
                  <a:pt x="116" y="581"/>
                  <a:pt x="116" y="581"/>
                  <a:pt x="116" y="581"/>
                </a:cubicBezTo>
                <a:cubicBezTo>
                  <a:pt x="92" y="584"/>
                  <a:pt x="92" y="584"/>
                  <a:pt x="92" y="584"/>
                </a:cubicBezTo>
                <a:cubicBezTo>
                  <a:pt x="91" y="582"/>
                  <a:pt x="91" y="580"/>
                  <a:pt x="91" y="578"/>
                </a:cubicBezTo>
                <a:cubicBezTo>
                  <a:pt x="115" y="575"/>
                  <a:pt x="115" y="575"/>
                  <a:pt x="115" y="575"/>
                </a:cubicBezTo>
                <a:cubicBezTo>
                  <a:pt x="114" y="569"/>
                  <a:pt x="114" y="569"/>
                  <a:pt x="114" y="569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0" y="570"/>
                  <a:pt x="89" y="568"/>
                  <a:pt x="89" y="565"/>
                </a:cubicBezTo>
                <a:cubicBezTo>
                  <a:pt x="113" y="563"/>
                  <a:pt x="113" y="563"/>
                  <a:pt x="113" y="563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88" y="559"/>
                  <a:pt x="88" y="559"/>
                  <a:pt x="88" y="559"/>
                </a:cubicBezTo>
                <a:cubicBezTo>
                  <a:pt x="88" y="557"/>
                  <a:pt x="88" y="555"/>
                  <a:pt x="88" y="553"/>
                </a:cubicBezTo>
                <a:cubicBezTo>
                  <a:pt x="112" y="551"/>
                  <a:pt x="112" y="551"/>
                  <a:pt x="112" y="551"/>
                </a:cubicBezTo>
                <a:cubicBezTo>
                  <a:pt x="112" y="545"/>
                  <a:pt x="112" y="545"/>
                  <a:pt x="112" y="545"/>
                </a:cubicBezTo>
                <a:cubicBezTo>
                  <a:pt x="88" y="546"/>
                  <a:pt x="88" y="546"/>
                  <a:pt x="88" y="546"/>
                </a:cubicBezTo>
                <a:cubicBezTo>
                  <a:pt x="87" y="544"/>
                  <a:pt x="87" y="542"/>
                  <a:pt x="87" y="540"/>
                </a:cubicBezTo>
                <a:cubicBezTo>
                  <a:pt x="111" y="539"/>
                  <a:pt x="111" y="539"/>
                  <a:pt x="111" y="539"/>
                </a:cubicBezTo>
                <a:cubicBezTo>
                  <a:pt x="111" y="533"/>
                  <a:pt x="111" y="533"/>
                  <a:pt x="111" y="533"/>
                </a:cubicBezTo>
                <a:cubicBezTo>
                  <a:pt x="87" y="533"/>
                  <a:pt x="87" y="533"/>
                  <a:pt x="87" y="533"/>
                </a:cubicBezTo>
                <a:cubicBezTo>
                  <a:pt x="87" y="531"/>
                  <a:pt x="87" y="529"/>
                  <a:pt x="87" y="527"/>
                </a:cubicBezTo>
                <a:cubicBezTo>
                  <a:pt x="111" y="527"/>
                  <a:pt x="111" y="527"/>
                  <a:pt x="111" y="527"/>
                </a:cubicBezTo>
                <a:cubicBezTo>
                  <a:pt x="111" y="520"/>
                  <a:pt x="111" y="520"/>
                  <a:pt x="111" y="520"/>
                </a:cubicBezTo>
                <a:cubicBezTo>
                  <a:pt x="87" y="521"/>
                  <a:pt x="87" y="521"/>
                  <a:pt x="87" y="521"/>
                </a:cubicBezTo>
                <a:cubicBezTo>
                  <a:pt x="87" y="519"/>
                  <a:pt x="87" y="519"/>
                  <a:pt x="87" y="519"/>
                </a:cubicBezTo>
                <a:cubicBezTo>
                  <a:pt x="87" y="518"/>
                  <a:pt x="87" y="516"/>
                  <a:pt x="87" y="515"/>
                </a:cubicBezTo>
                <a:cubicBezTo>
                  <a:pt x="87" y="514"/>
                  <a:pt x="87" y="514"/>
                  <a:pt x="87" y="514"/>
                </a:cubicBezTo>
                <a:cubicBezTo>
                  <a:pt x="111" y="515"/>
                  <a:pt x="111" y="515"/>
                  <a:pt x="111" y="515"/>
                </a:cubicBezTo>
                <a:cubicBezTo>
                  <a:pt x="111" y="508"/>
                  <a:pt x="111" y="508"/>
                  <a:pt x="111" y="508"/>
                </a:cubicBezTo>
                <a:cubicBezTo>
                  <a:pt x="87" y="508"/>
                  <a:pt x="87" y="508"/>
                  <a:pt x="87" y="508"/>
                </a:cubicBezTo>
                <a:cubicBezTo>
                  <a:pt x="87" y="506"/>
                  <a:pt x="87" y="504"/>
                  <a:pt x="87" y="502"/>
                </a:cubicBezTo>
                <a:cubicBezTo>
                  <a:pt x="111" y="503"/>
                  <a:pt x="111" y="503"/>
                  <a:pt x="111" y="503"/>
                </a:cubicBezTo>
                <a:cubicBezTo>
                  <a:pt x="112" y="496"/>
                  <a:pt x="112" y="496"/>
                  <a:pt x="112" y="496"/>
                </a:cubicBezTo>
                <a:cubicBezTo>
                  <a:pt x="87" y="495"/>
                  <a:pt x="87" y="495"/>
                  <a:pt x="87" y="495"/>
                </a:cubicBezTo>
                <a:cubicBezTo>
                  <a:pt x="87" y="493"/>
                  <a:pt x="88" y="491"/>
                  <a:pt x="88" y="489"/>
                </a:cubicBezTo>
                <a:cubicBezTo>
                  <a:pt x="112" y="491"/>
                  <a:pt x="112" y="491"/>
                  <a:pt x="112" y="491"/>
                </a:cubicBezTo>
                <a:cubicBezTo>
                  <a:pt x="113" y="484"/>
                  <a:pt x="113" y="484"/>
                  <a:pt x="113" y="484"/>
                </a:cubicBezTo>
                <a:cubicBezTo>
                  <a:pt x="88" y="482"/>
                  <a:pt x="88" y="482"/>
                  <a:pt x="88" y="482"/>
                </a:cubicBezTo>
                <a:cubicBezTo>
                  <a:pt x="88" y="480"/>
                  <a:pt x="89" y="478"/>
                  <a:pt x="89" y="476"/>
                </a:cubicBezTo>
                <a:cubicBezTo>
                  <a:pt x="113" y="478"/>
                  <a:pt x="113" y="478"/>
                  <a:pt x="113" y="478"/>
                </a:cubicBezTo>
                <a:cubicBezTo>
                  <a:pt x="114" y="472"/>
                  <a:pt x="114" y="472"/>
                  <a:pt x="114" y="472"/>
                </a:cubicBezTo>
                <a:cubicBezTo>
                  <a:pt x="90" y="469"/>
                  <a:pt x="90" y="469"/>
                  <a:pt x="90" y="469"/>
                </a:cubicBezTo>
                <a:cubicBezTo>
                  <a:pt x="90" y="467"/>
                  <a:pt x="90" y="465"/>
                  <a:pt x="90" y="463"/>
                </a:cubicBezTo>
                <a:cubicBezTo>
                  <a:pt x="114" y="466"/>
                  <a:pt x="114" y="466"/>
                  <a:pt x="114" y="466"/>
                </a:cubicBezTo>
                <a:cubicBezTo>
                  <a:pt x="115" y="460"/>
                  <a:pt x="115" y="460"/>
                  <a:pt x="115" y="460"/>
                </a:cubicBezTo>
                <a:cubicBezTo>
                  <a:pt x="91" y="457"/>
                  <a:pt x="91" y="457"/>
                  <a:pt x="91" y="457"/>
                </a:cubicBezTo>
                <a:cubicBezTo>
                  <a:pt x="92" y="455"/>
                  <a:pt x="92" y="453"/>
                  <a:pt x="92" y="451"/>
                </a:cubicBezTo>
                <a:cubicBezTo>
                  <a:pt x="116" y="455"/>
                  <a:pt x="116" y="455"/>
                  <a:pt x="116" y="455"/>
                </a:cubicBezTo>
                <a:cubicBezTo>
                  <a:pt x="117" y="448"/>
                  <a:pt x="117" y="448"/>
                  <a:pt x="117" y="448"/>
                </a:cubicBezTo>
                <a:cubicBezTo>
                  <a:pt x="93" y="444"/>
                  <a:pt x="93" y="444"/>
                  <a:pt x="93" y="444"/>
                </a:cubicBezTo>
                <a:cubicBezTo>
                  <a:pt x="94" y="442"/>
                  <a:pt x="94" y="440"/>
                  <a:pt x="94" y="438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120" y="436"/>
                  <a:pt x="120" y="436"/>
                  <a:pt x="120" y="436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429"/>
                  <a:pt x="97" y="427"/>
                  <a:pt x="97" y="425"/>
                </a:cubicBezTo>
                <a:cubicBezTo>
                  <a:pt x="121" y="431"/>
                  <a:pt x="121" y="431"/>
                  <a:pt x="121" y="431"/>
                </a:cubicBezTo>
                <a:cubicBezTo>
                  <a:pt x="122" y="425"/>
                  <a:pt x="122" y="425"/>
                  <a:pt x="122" y="425"/>
                </a:cubicBezTo>
                <a:cubicBezTo>
                  <a:pt x="99" y="419"/>
                  <a:pt x="99" y="419"/>
                  <a:pt x="99" y="419"/>
                </a:cubicBezTo>
                <a:cubicBezTo>
                  <a:pt x="99" y="417"/>
                  <a:pt x="100" y="415"/>
                  <a:pt x="100" y="413"/>
                </a:cubicBezTo>
                <a:cubicBezTo>
                  <a:pt x="124" y="419"/>
                  <a:pt x="124" y="419"/>
                  <a:pt x="124" y="419"/>
                </a:cubicBezTo>
                <a:cubicBezTo>
                  <a:pt x="125" y="413"/>
                  <a:pt x="125" y="413"/>
                  <a:pt x="125" y="413"/>
                </a:cubicBezTo>
                <a:cubicBezTo>
                  <a:pt x="102" y="407"/>
                  <a:pt x="102" y="407"/>
                  <a:pt x="102" y="407"/>
                </a:cubicBezTo>
                <a:cubicBezTo>
                  <a:pt x="102" y="405"/>
                  <a:pt x="103" y="403"/>
                  <a:pt x="103" y="401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129" y="401"/>
                  <a:pt x="129" y="401"/>
                  <a:pt x="129" y="401"/>
                </a:cubicBezTo>
                <a:cubicBezTo>
                  <a:pt x="105" y="394"/>
                  <a:pt x="105" y="394"/>
                  <a:pt x="105" y="394"/>
                </a:cubicBezTo>
                <a:cubicBezTo>
                  <a:pt x="106" y="392"/>
                  <a:pt x="107" y="390"/>
                  <a:pt x="107" y="388"/>
                </a:cubicBezTo>
                <a:cubicBezTo>
                  <a:pt x="130" y="396"/>
                  <a:pt x="130" y="396"/>
                  <a:pt x="130" y="396"/>
                </a:cubicBezTo>
                <a:cubicBezTo>
                  <a:pt x="132" y="390"/>
                  <a:pt x="132" y="390"/>
                  <a:pt x="132" y="390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10" y="380"/>
                  <a:pt x="111" y="378"/>
                  <a:pt x="111" y="376"/>
                </a:cubicBezTo>
                <a:cubicBezTo>
                  <a:pt x="134" y="384"/>
                  <a:pt x="134" y="384"/>
                  <a:pt x="134" y="384"/>
                </a:cubicBezTo>
                <a:cubicBezTo>
                  <a:pt x="136" y="378"/>
                  <a:pt x="136" y="378"/>
                  <a:pt x="136" y="378"/>
                </a:cubicBezTo>
                <a:cubicBezTo>
                  <a:pt x="114" y="370"/>
                  <a:pt x="114" y="370"/>
                  <a:pt x="114" y="370"/>
                </a:cubicBezTo>
                <a:cubicBezTo>
                  <a:pt x="114" y="368"/>
                  <a:pt x="115" y="366"/>
                  <a:pt x="116" y="364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18" y="358"/>
                  <a:pt x="118" y="358"/>
                  <a:pt x="118" y="358"/>
                </a:cubicBezTo>
                <a:cubicBezTo>
                  <a:pt x="119" y="356"/>
                  <a:pt x="120" y="354"/>
                  <a:pt x="121" y="352"/>
                </a:cubicBezTo>
                <a:cubicBezTo>
                  <a:pt x="143" y="362"/>
                  <a:pt x="143" y="362"/>
                  <a:pt x="143" y="362"/>
                </a:cubicBezTo>
                <a:cubicBezTo>
                  <a:pt x="146" y="356"/>
                  <a:pt x="146" y="356"/>
                  <a:pt x="146" y="356"/>
                </a:cubicBezTo>
                <a:cubicBezTo>
                  <a:pt x="123" y="346"/>
                  <a:pt x="123" y="346"/>
                  <a:pt x="123" y="346"/>
                </a:cubicBezTo>
                <a:cubicBezTo>
                  <a:pt x="124" y="344"/>
                  <a:pt x="125" y="342"/>
                  <a:pt x="126" y="340"/>
                </a:cubicBezTo>
                <a:cubicBezTo>
                  <a:pt x="148" y="351"/>
                  <a:pt x="148" y="351"/>
                  <a:pt x="148" y="351"/>
                </a:cubicBezTo>
                <a:cubicBezTo>
                  <a:pt x="151" y="345"/>
                  <a:pt x="151" y="345"/>
                  <a:pt x="151" y="345"/>
                </a:cubicBezTo>
                <a:cubicBezTo>
                  <a:pt x="129" y="335"/>
                  <a:pt x="129" y="335"/>
                  <a:pt x="129" y="335"/>
                </a:cubicBezTo>
                <a:cubicBezTo>
                  <a:pt x="130" y="333"/>
                  <a:pt x="131" y="331"/>
                  <a:pt x="132" y="329"/>
                </a:cubicBezTo>
                <a:cubicBezTo>
                  <a:pt x="153" y="340"/>
                  <a:pt x="153" y="340"/>
                  <a:pt x="153" y="340"/>
                </a:cubicBezTo>
                <a:cubicBezTo>
                  <a:pt x="156" y="334"/>
                  <a:pt x="156" y="334"/>
                  <a:pt x="156" y="334"/>
                </a:cubicBezTo>
                <a:cubicBezTo>
                  <a:pt x="135" y="323"/>
                  <a:pt x="135" y="323"/>
                  <a:pt x="135" y="323"/>
                </a:cubicBezTo>
                <a:cubicBezTo>
                  <a:pt x="136" y="321"/>
                  <a:pt x="137" y="319"/>
                  <a:pt x="138" y="317"/>
                </a:cubicBezTo>
                <a:cubicBezTo>
                  <a:pt x="159" y="329"/>
                  <a:pt x="159" y="329"/>
                  <a:pt x="159" y="329"/>
                </a:cubicBezTo>
                <a:cubicBezTo>
                  <a:pt x="162" y="323"/>
                  <a:pt x="162" y="323"/>
                  <a:pt x="162" y="323"/>
                </a:cubicBezTo>
                <a:cubicBezTo>
                  <a:pt x="141" y="312"/>
                  <a:pt x="141" y="312"/>
                  <a:pt x="141" y="312"/>
                </a:cubicBezTo>
                <a:cubicBezTo>
                  <a:pt x="142" y="310"/>
                  <a:pt x="143" y="308"/>
                  <a:pt x="144" y="306"/>
                </a:cubicBezTo>
                <a:cubicBezTo>
                  <a:pt x="165" y="318"/>
                  <a:pt x="165" y="318"/>
                  <a:pt x="165" y="31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48" y="299"/>
                  <a:pt x="149" y="297"/>
                  <a:pt x="150" y="295"/>
                </a:cubicBezTo>
                <a:cubicBezTo>
                  <a:pt x="171" y="308"/>
                  <a:pt x="171" y="308"/>
                  <a:pt x="171" y="308"/>
                </a:cubicBezTo>
                <a:cubicBezTo>
                  <a:pt x="174" y="303"/>
                  <a:pt x="174" y="303"/>
                  <a:pt x="174" y="303"/>
                </a:cubicBezTo>
                <a:cubicBezTo>
                  <a:pt x="154" y="290"/>
                  <a:pt x="154" y="290"/>
                  <a:pt x="154" y="290"/>
                </a:cubicBezTo>
                <a:cubicBezTo>
                  <a:pt x="155" y="288"/>
                  <a:pt x="156" y="286"/>
                  <a:pt x="157" y="284"/>
                </a:cubicBezTo>
                <a:cubicBezTo>
                  <a:pt x="177" y="298"/>
                  <a:pt x="177" y="298"/>
                  <a:pt x="177" y="298"/>
                </a:cubicBezTo>
                <a:cubicBezTo>
                  <a:pt x="181" y="293"/>
                  <a:pt x="181" y="293"/>
                  <a:pt x="181" y="293"/>
                </a:cubicBezTo>
                <a:cubicBezTo>
                  <a:pt x="161" y="279"/>
                  <a:pt x="161" y="279"/>
                  <a:pt x="161" y="279"/>
                </a:cubicBezTo>
                <a:cubicBezTo>
                  <a:pt x="162" y="277"/>
                  <a:pt x="163" y="276"/>
                  <a:pt x="165" y="274"/>
                </a:cubicBezTo>
                <a:cubicBezTo>
                  <a:pt x="184" y="288"/>
                  <a:pt x="184" y="288"/>
                  <a:pt x="184" y="288"/>
                </a:cubicBezTo>
                <a:cubicBezTo>
                  <a:pt x="188" y="283"/>
                  <a:pt x="188" y="283"/>
                  <a:pt x="188" y="28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70" y="267"/>
                  <a:pt x="171" y="265"/>
                  <a:pt x="172" y="263"/>
                </a:cubicBezTo>
                <a:cubicBezTo>
                  <a:pt x="191" y="278"/>
                  <a:pt x="191" y="278"/>
                  <a:pt x="191" y="278"/>
                </a:cubicBezTo>
                <a:cubicBezTo>
                  <a:pt x="195" y="273"/>
                  <a:pt x="195" y="273"/>
                  <a:pt x="195" y="273"/>
                </a:cubicBezTo>
                <a:cubicBezTo>
                  <a:pt x="176" y="258"/>
                  <a:pt x="176" y="258"/>
                  <a:pt x="176" y="258"/>
                </a:cubicBezTo>
                <a:cubicBezTo>
                  <a:pt x="177" y="257"/>
                  <a:pt x="179" y="255"/>
                  <a:pt x="180" y="253"/>
                </a:cubicBezTo>
                <a:cubicBezTo>
                  <a:pt x="199" y="268"/>
                  <a:pt x="199" y="268"/>
                  <a:pt x="199" y="268"/>
                </a:cubicBezTo>
                <a:cubicBezTo>
                  <a:pt x="203" y="264"/>
                  <a:pt x="203" y="264"/>
                  <a:pt x="203" y="264"/>
                </a:cubicBezTo>
                <a:cubicBezTo>
                  <a:pt x="184" y="248"/>
                  <a:pt x="184" y="248"/>
                  <a:pt x="184" y="248"/>
                </a:cubicBezTo>
                <a:cubicBezTo>
                  <a:pt x="185" y="247"/>
                  <a:pt x="187" y="245"/>
                  <a:pt x="188" y="243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11" y="254"/>
                  <a:pt x="211" y="254"/>
                  <a:pt x="211" y="254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94" y="237"/>
                  <a:pt x="195" y="235"/>
                  <a:pt x="197" y="234"/>
                </a:cubicBezTo>
                <a:cubicBezTo>
                  <a:pt x="214" y="250"/>
                  <a:pt x="214" y="250"/>
                  <a:pt x="214" y="250"/>
                </a:cubicBezTo>
                <a:cubicBezTo>
                  <a:pt x="219" y="245"/>
                  <a:pt x="219" y="245"/>
                  <a:pt x="219" y="245"/>
                </a:cubicBezTo>
                <a:cubicBezTo>
                  <a:pt x="201" y="229"/>
                  <a:pt x="201" y="229"/>
                  <a:pt x="201" y="229"/>
                </a:cubicBezTo>
                <a:cubicBezTo>
                  <a:pt x="202" y="227"/>
                  <a:pt x="204" y="226"/>
                  <a:pt x="205" y="224"/>
                </a:cubicBezTo>
                <a:cubicBezTo>
                  <a:pt x="223" y="241"/>
                  <a:pt x="223" y="241"/>
                  <a:pt x="223" y="241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11" y="218"/>
                  <a:pt x="213" y="217"/>
                  <a:pt x="214" y="215"/>
                </a:cubicBezTo>
                <a:cubicBezTo>
                  <a:pt x="231" y="233"/>
                  <a:pt x="231" y="233"/>
                  <a:pt x="231" y="233"/>
                </a:cubicBezTo>
                <a:cubicBezTo>
                  <a:pt x="236" y="228"/>
                  <a:pt x="236" y="228"/>
                  <a:pt x="236" y="228"/>
                </a:cubicBezTo>
                <a:cubicBezTo>
                  <a:pt x="219" y="211"/>
                  <a:pt x="219" y="211"/>
                  <a:pt x="219" y="211"/>
                </a:cubicBezTo>
                <a:cubicBezTo>
                  <a:pt x="221" y="209"/>
                  <a:pt x="222" y="208"/>
                  <a:pt x="224" y="207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5" y="220"/>
                  <a:pt x="245" y="220"/>
                  <a:pt x="245" y="220"/>
                </a:cubicBezTo>
                <a:cubicBezTo>
                  <a:pt x="228" y="202"/>
                  <a:pt x="228" y="202"/>
                  <a:pt x="228" y="202"/>
                </a:cubicBezTo>
                <a:cubicBezTo>
                  <a:pt x="230" y="201"/>
                  <a:pt x="231" y="199"/>
                  <a:pt x="233" y="198"/>
                </a:cubicBezTo>
                <a:cubicBezTo>
                  <a:pt x="249" y="216"/>
                  <a:pt x="249" y="216"/>
                  <a:pt x="249" y="216"/>
                </a:cubicBezTo>
                <a:cubicBezTo>
                  <a:pt x="254" y="212"/>
                  <a:pt x="254" y="212"/>
                  <a:pt x="254" y="212"/>
                </a:cubicBezTo>
                <a:cubicBezTo>
                  <a:pt x="238" y="194"/>
                  <a:pt x="238" y="194"/>
                  <a:pt x="238" y="194"/>
                </a:cubicBezTo>
                <a:cubicBezTo>
                  <a:pt x="240" y="192"/>
                  <a:pt x="241" y="191"/>
                  <a:pt x="243" y="190"/>
                </a:cubicBezTo>
                <a:cubicBezTo>
                  <a:pt x="258" y="208"/>
                  <a:pt x="258" y="208"/>
                  <a:pt x="258" y="208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248" y="186"/>
                  <a:pt x="248" y="186"/>
                  <a:pt x="248" y="186"/>
                </a:cubicBezTo>
                <a:cubicBezTo>
                  <a:pt x="250" y="184"/>
                  <a:pt x="251" y="183"/>
                  <a:pt x="253" y="182"/>
                </a:cubicBezTo>
                <a:cubicBezTo>
                  <a:pt x="268" y="201"/>
                  <a:pt x="268" y="201"/>
                  <a:pt x="268" y="201"/>
                </a:cubicBezTo>
                <a:cubicBezTo>
                  <a:pt x="273" y="197"/>
                  <a:pt x="273" y="197"/>
                  <a:pt x="273" y="197"/>
                </a:cubicBezTo>
                <a:cubicBezTo>
                  <a:pt x="258" y="178"/>
                  <a:pt x="258" y="178"/>
                  <a:pt x="258" y="178"/>
                </a:cubicBezTo>
                <a:cubicBezTo>
                  <a:pt x="260" y="176"/>
                  <a:pt x="261" y="175"/>
                  <a:pt x="263" y="174"/>
                </a:cubicBezTo>
                <a:cubicBezTo>
                  <a:pt x="277" y="194"/>
                  <a:pt x="277" y="194"/>
                  <a:pt x="277" y="194"/>
                </a:cubicBezTo>
                <a:cubicBezTo>
                  <a:pt x="282" y="190"/>
                  <a:pt x="282" y="190"/>
                  <a:pt x="282" y="190"/>
                </a:cubicBezTo>
                <a:cubicBezTo>
                  <a:pt x="268" y="170"/>
                  <a:pt x="268" y="170"/>
                  <a:pt x="268" y="170"/>
                </a:cubicBezTo>
                <a:cubicBezTo>
                  <a:pt x="270" y="169"/>
                  <a:pt x="272" y="168"/>
                  <a:pt x="274" y="167"/>
                </a:cubicBezTo>
                <a:cubicBezTo>
                  <a:pt x="287" y="187"/>
                  <a:pt x="287" y="187"/>
                  <a:pt x="287" y="187"/>
                </a:cubicBezTo>
                <a:cubicBezTo>
                  <a:pt x="292" y="183"/>
                  <a:pt x="292" y="183"/>
                  <a:pt x="292" y="183"/>
                </a:cubicBezTo>
                <a:cubicBezTo>
                  <a:pt x="279" y="163"/>
                  <a:pt x="279" y="163"/>
                  <a:pt x="279" y="163"/>
                </a:cubicBezTo>
                <a:cubicBezTo>
                  <a:pt x="281" y="162"/>
                  <a:pt x="282" y="161"/>
                  <a:pt x="284" y="160"/>
                </a:cubicBezTo>
                <a:cubicBezTo>
                  <a:pt x="297" y="180"/>
                  <a:pt x="297" y="180"/>
                  <a:pt x="297" y="180"/>
                </a:cubicBezTo>
                <a:cubicBezTo>
                  <a:pt x="302" y="177"/>
                  <a:pt x="302" y="177"/>
                  <a:pt x="302" y="177"/>
                </a:cubicBezTo>
                <a:cubicBezTo>
                  <a:pt x="290" y="156"/>
                  <a:pt x="290" y="156"/>
                  <a:pt x="290" y="156"/>
                </a:cubicBezTo>
                <a:cubicBezTo>
                  <a:pt x="292" y="155"/>
                  <a:pt x="293" y="154"/>
                  <a:pt x="295" y="153"/>
                </a:cubicBezTo>
                <a:cubicBezTo>
                  <a:pt x="307" y="174"/>
                  <a:pt x="307" y="174"/>
                  <a:pt x="307" y="17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01" y="150"/>
                  <a:pt x="301" y="150"/>
                  <a:pt x="301" y="150"/>
                </a:cubicBezTo>
                <a:cubicBezTo>
                  <a:pt x="303" y="149"/>
                  <a:pt x="304" y="148"/>
                  <a:pt x="306" y="147"/>
                </a:cubicBezTo>
                <a:cubicBezTo>
                  <a:pt x="318" y="168"/>
                  <a:pt x="318" y="168"/>
                  <a:pt x="318" y="168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12" y="143"/>
                  <a:pt x="312" y="143"/>
                  <a:pt x="312" y="143"/>
                </a:cubicBezTo>
                <a:cubicBezTo>
                  <a:pt x="314" y="142"/>
                  <a:pt x="316" y="141"/>
                  <a:pt x="317" y="140"/>
                </a:cubicBezTo>
                <a:cubicBezTo>
                  <a:pt x="329" y="162"/>
                  <a:pt x="329" y="162"/>
                  <a:pt x="329" y="162"/>
                </a:cubicBezTo>
                <a:cubicBezTo>
                  <a:pt x="334" y="159"/>
                  <a:pt x="334" y="159"/>
                  <a:pt x="334" y="159"/>
                </a:cubicBezTo>
                <a:cubicBezTo>
                  <a:pt x="323" y="138"/>
                  <a:pt x="323" y="138"/>
                  <a:pt x="323" y="138"/>
                </a:cubicBezTo>
                <a:cubicBezTo>
                  <a:pt x="325" y="137"/>
                  <a:pt x="327" y="136"/>
                  <a:pt x="329" y="135"/>
                </a:cubicBezTo>
                <a:cubicBezTo>
                  <a:pt x="339" y="157"/>
                  <a:pt x="339" y="157"/>
                  <a:pt x="339" y="157"/>
                </a:cubicBezTo>
                <a:cubicBezTo>
                  <a:pt x="345" y="154"/>
                  <a:pt x="345" y="154"/>
                  <a:pt x="345" y="154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7" y="131"/>
                  <a:pt x="339" y="130"/>
                  <a:pt x="340" y="129"/>
                </a:cubicBezTo>
                <a:cubicBezTo>
                  <a:pt x="350" y="152"/>
                  <a:pt x="350" y="152"/>
                  <a:pt x="350" y="152"/>
                </a:cubicBezTo>
                <a:cubicBezTo>
                  <a:pt x="356" y="149"/>
                  <a:pt x="356" y="149"/>
                  <a:pt x="356" y="149"/>
                </a:cubicBezTo>
                <a:cubicBezTo>
                  <a:pt x="346" y="127"/>
                  <a:pt x="346" y="127"/>
                  <a:pt x="346" y="127"/>
                </a:cubicBezTo>
                <a:cubicBezTo>
                  <a:pt x="348" y="126"/>
                  <a:pt x="350" y="125"/>
                  <a:pt x="352" y="124"/>
                </a:cubicBezTo>
                <a:cubicBezTo>
                  <a:pt x="361" y="147"/>
                  <a:pt x="361" y="147"/>
                  <a:pt x="361" y="147"/>
                </a:cubicBezTo>
                <a:cubicBezTo>
                  <a:pt x="367" y="145"/>
                  <a:pt x="367" y="145"/>
                  <a:pt x="367" y="145"/>
                </a:cubicBezTo>
                <a:cubicBezTo>
                  <a:pt x="358" y="122"/>
                  <a:pt x="358" y="122"/>
                  <a:pt x="358" y="122"/>
                </a:cubicBezTo>
                <a:cubicBezTo>
                  <a:pt x="360" y="121"/>
                  <a:pt x="362" y="120"/>
                  <a:pt x="364" y="120"/>
                </a:cubicBezTo>
                <a:cubicBezTo>
                  <a:pt x="373" y="142"/>
                  <a:pt x="373" y="142"/>
                  <a:pt x="373" y="142"/>
                </a:cubicBezTo>
                <a:cubicBezTo>
                  <a:pt x="378" y="140"/>
                  <a:pt x="378" y="140"/>
                  <a:pt x="378" y="140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2" y="117"/>
                  <a:pt x="374" y="116"/>
                  <a:pt x="376" y="115"/>
                </a:cubicBezTo>
                <a:cubicBezTo>
                  <a:pt x="384" y="138"/>
                  <a:pt x="384" y="138"/>
                  <a:pt x="384" y="138"/>
                </a:cubicBezTo>
                <a:cubicBezTo>
                  <a:pt x="390" y="136"/>
                  <a:pt x="390" y="136"/>
                  <a:pt x="390" y="136"/>
                </a:cubicBezTo>
                <a:cubicBezTo>
                  <a:pt x="382" y="113"/>
                  <a:pt x="382" y="113"/>
                  <a:pt x="382" y="113"/>
                </a:cubicBezTo>
                <a:cubicBezTo>
                  <a:pt x="384" y="113"/>
                  <a:pt x="386" y="112"/>
                  <a:pt x="388" y="111"/>
                </a:cubicBezTo>
                <a:cubicBezTo>
                  <a:pt x="395" y="135"/>
                  <a:pt x="395" y="135"/>
                  <a:pt x="395" y="135"/>
                </a:cubicBezTo>
                <a:cubicBezTo>
                  <a:pt x="401" y="133"/>
                  <a:pt x="401" y="133"/>
                  <a:pt x="401" y="133"/>
                </a:cubicBezTo>
                <a:cubicBezTo>
                  <a:pt x="395" y="110"/>
                  <a:pt x="395" y="110"/>
                  <a:pt x="395" y="110"/>
                </a:cubicBezTo>
                <a:cubicBezTo>
                  <a:pt x="397" y="109"/>
                  <a:pt x="399" y="108"/>
                  <a:pt x="401" y="108"/>
                </a:cubicBezTo>
                <a:cubicBezTo>
                  <a:pt x="407" y="131"/>
                  <a:pt x="407" y="131"/>
                  <a:pt x="407" y="131"/>
                </a:cubicBezTo>
                <a:cubicBezTo>
                  <a:pt x="413" y="130"/>
                  <a:pt x="413" y="130"/>
                  <a:pt x="413" y="130"/>
                </a:cubicBezTo>
                <a:cubicBezTo>
                  <a:pt x="407" y="106"/>
                  <a:pt x="407" y="106"/>
                  <a:pt x="407" y="106"/>
                </a:cubicBezTo>
                <a:cubicBezTo>
                  <a:pt x="409" y="106"/>
                  <a:pt x="411" y="105"/>
                  <a:pt x="413" y="105"/>
                </a:cubicBezTo>
                <a:cubicBezTo>
                  <a:pt x="419" y="128"/>
                  <a:pt x="419" y="128"/>
                  <a:pt x="419" y="128"/>
                </a:cubicBezTo>
                <a:cubicBezTo>
                  <a:pt x="425" y="127"/>
                  <a:pt x="425" y="127"/>
                  <a:pt x="425" y="127"/>
                </a:cubicBezTo>
                <a:cubicBezTo>
                  <a:pt x="420" y="103"/>
                  <a:pt x="420" y="103"/>
                  <a:pt x="420" y="103"/>
                </a:cubicBezTo>
                <a:cubicBezTo>
                  <a:pt x="422" y="103"/>
                  <a:pt x="424" y="102"/>
                  <a:pt x="426" y="102"/>
                </a:cubicBezTo>
                <a:cubicBezTo>
                  <a:pt x="431" y="126"/>
                  <a:pt x="431" y="126"/>
                  <a:pt x="431" y="126"/>
                </a:cubicBezTo>
                <a:cubicBezTo>
                  <a:pt x="437" y="124"/>
                  <a:pt x="437" y="124"/>
                  <a:pt x="437" y="124"/>
                </a:cubicBezTo>
                <a:cubicBezTo>
                  <a:pt x="432" y="101"/>
                  <a:pt x="432" y="101"/>
                  <a:pt x="432" y="101"/>
                </a:cubicBezTo>
                <a:cubicBezTo>
                  <a:pt x="434" y="100"/>
                  <a:pt x="436" y="100"/>
                  <a:pt x="438" y="99"/>
                </a:cubicBezTo>
                <a:cubicBezTo>
                  <a:pt x="442" y="123"/>
                  <a:pt x="442" y="123"/>
                  <a:pt x="442" y="123"/>
                </a:cubicBezTo>
                <a:cubicBezTo>
                  <a:pt x="449" y="122"/>
                  <a:pt x="449" y="122"/>
                  <a:pt x="449" y="122"/>
                </a:cubicBezTo>
                <a:cubicBezTo>
                  <a:pt x="445" y="98"/>
                  <a:pt x="445" y="98"/>
                  <a:pt x="445" y="98"/>
                </a:cubicBezTo>
                <a:cubicBezTo>
                  <a:pt x="447" y="98"/>
                  <a:pt x="449" y="98"/>
                  <a:pt x="451" y="97"/>
                </a:cubicBezTo>
                <a:cubicBezTo>
                  <a:pt x="454" y="121"/>
                  <a:pt x="454" y="121"/>
                  <a:pt x="454" y="121"/>
                </a:cubicBezTo>
                <a:cubicBezTo>
                  <a:pt x="461" y="121"/>
                  <a:pt x="461" y="121"/>
                  <a:pt x="461" y="121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9" y="96"/>
                  <a:pt x="462" y="96"/>
                  <a:pt x="464" y="96"/>
                </a:cubicBezTo>
                <a:cubicBezTo>
                  <a:pt x="466" y="120"/>
                  <a:pt x="466" y="120"/>
                  <a:pt x="466" y="120"/>
                </a:cubicBezTo>
                <a:cubicBezTo>
                  <a:pt x="473" y="119"/>
                  <a:pt x="473" y="119"/>
                  <a:pt x="473" y="119"/>
                </a:cubicBezTo>
                <a:cubicBezTo>
                  <a:pt x="470" y="95"/>
                  <a:pt x="470" y="95"/>
                  <a:pt x="470" y="95"/>
                </a:cubicBezTo>
                <a:cubicBezTo>
                  <a:pt x="472" y="95"/>
                  <a:pt x="474" y="95"/>
                  <a:pt x="476" y="94"/>
                </a:cubicBezTo>
                <a:cubicBezTo>
                  <a:pt x="478" y="119"/>
                  <a:pt x="478" y="119"/>
                  <a:pt x="478" y="119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483" y="94"/>
                  <a:pt x="483" y="94"/>
                  <a:pt x="483" y="94"/>
                </a:cubicBezTo>
                <a:cubicBezTo>
                  <a:pt x="485" y="94"/>
                  <a:pt x="487" y="94"/>
                  <a:pt x="489" y="94"/>
                </a:cubicBezTo>
                <a:cubicBezTo>
                  <a:pt x="490" y="118"/>
                  <a:pt x="490" y="118"/>
                  <a:pt x="490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6" y="93"/>
                  <a:pt x="496" y="93"/>
                  <a:pt x="496" y="93"/>
                </a:cubicBezTo>
                <a:cubicBezTo>
                  <a:pt x="498" y="93"/>
                  <a:pt x="500" y="93"/>
                  <a:pt x="502" y="93"/>
                </a:cubicBezTo>
                <a:cubicBezTo>
                  <a:pt x="502" y="117"/>
                  <a:pt x="502" y="117"/>
                  <a:pt x="502" y="117"/>
                </a:cubicBezTo>
                <a:cubicBezTo>
                  <a:pt x="509" y="117"/>
                  <a:pt x="509" y="117"/>
                  <a:pt x="509" y="117"/>
                </a:cubicBezTo>
                <a:cubicBezTo>
                  <a:pt x="508" y="93"/>
                  <a:pt x="508" y="93"/>
                  <a:pt x="508" y="93"/>
                </a:cubicBezTo>
                <a:cubicBezTo>
                  <a:pt x="509" y="93"/>
                  <a:pt x="509" y="93"/>
                  <a:pt x="509" y="93"/>
                </a:cubicBezTo>
                <a:cubicBezTo>
                  <a:pt x="510" y="93"/>
                  <a:pt x="512" y="93"/>
                  <a:pt x="513" y="93"/>
                </a:cubicBezTo>
                <a:cubicBezTo>
                  <a:pt x="515" y="93"/>
                  <a:pt x="515" y="93"/>
                  <a:pt x="515" y="93"/>
                </a:cubicBezTo>
                <a:cubicBezTo>
                  <a:pt x="515" y="117"/>
                  <a:pt x="515" y="117"/>
                  <a:pt x="515" y="117"/>
                </a:cubicBezTo>
                <a:cubicBezTo>
                  <a:pt x="521" y="117"/>
                  <a:pt x="521" y="117"/>
                  <a:pt x="521" y="117"/>
                </a:cubicBezTo>
                <a:cubicBezTo>
                  <a:pt x="521" y="93"/>
                  <a:pt x="521" y="93"/>
                  <a:pt x="521" y="93"/>
                </a:cubicBezTo>
                <a:cubicBezTo>
                  <a:pt x="523" y="93"/>
                  <a:pt x="525" y="93"/>
                  <a:pt x="528" y="93"/>
                </a:cubicBezTo>
                <a:cubicBezTo>
                  <a:pt x="527" y="117"/>
                  <a:pt x="527" y="117"/>
                  <a:pt x="527" y="117"/>
                </a:cubicBezTo>
                <a:cubicBezTo>
                  <a:pt x="533" y="118"/>
                  <a:pt x="533" y="118"/>
                  <a:pt x="533" y="118"/>
                </a:cubicBezTo>
                <a:cubicBezTo>
                  <a:pt x="534" y="93"/>
                  <a:pt x="534" y="93"/>
                  <a:pt x="534" y="93"/>
                </a:cubicBezTo>
                <a:cubicBezTo>
                  <a:pt x="536" y="93"/>
                  <a:pt x="538" y="94"/>
                  <a:pt x="540" y="94"/>
                </a:cubicBezTo>
                <a:cubicBezTo>
                  <a:pt x="539" y="118"/>
                  <a:pt x="539" y="118"/>
                  <a:pt x="539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47" y="94"/>
                  <a:pt x="547" y="94"/>
                  <a:pt x="547" y="94"/>
                </a:cubicBezTo>
                <a:cubicBezTo>
                  <a:pt x="549" y="94"/>
                  <a:pt x="551" y="95"/>
                  <a:pt x="553" y="95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7" y="120"/>
                  <a:pt x="557" y="120"/>
                  <a:pt x="557" y="120"/>
                </a:cubicBezTo>
                <a:cubicBezTo>
                  <a:pt x="560" y="95"/>
                  <a:pt x="560" y="95"/>
                  <a:pt x="560" y="95"/>
                </a:cubicBezTo>
                <a:cubicBezTo>
                  <a:pt x="562" y="96"/>
                  <a:pt x="564" y="96"/>
                  <a:pt x="566" y="96"/>
                </a:cubicBezTo>
                <a:cubicBezTo>
                  <a:pt x="563" y="120"/>
                  <a:pt x="563" y="120"/>
                  <a:pt x="563" y="120"/>
                </a:cubicBezTo>
                <a:cubicBezTo>
                  <a:pt x="569" y="121"/>
                  <a:pt x="569" y="121"/>
                  <a:pt x="569" y="121"/>
                </a:cubicBezTo>
                <a:cubicBezTo>
                  <a:pt x="572" y="97"/>
                  <a:pt x="572" y="97"/>
                  <a:pt x="572" y="97"/>
                </a:cubicBezTo>
                <a:cubicBezTo>
                  <a:pt x="574" y="97"/>
                  <a:pt x="576" y="98"/>
                  <a:pt x="579" y="98"/>
                </a:cubicBezTo>
                <a:cubicBezTo>
                  <a:pt x="575" y="122"/>
                  <a:pt x="575" y="122"/>
                  <a:pt x="575" y="122"/>
                </a:cubicBezTo>
                <a:cubicBezTo>
                  <a:pt x="581" y="123"/>
                  <a:pt x="581" y="123"/>
                  <a:pt x="581" y="123"/>
                </a:cubicBezTo>
                <a:cubicBezTo>
                  <a:pt x="585" y="99"/>
                  <a:pt x="585" y="99"/>
                  <a:pt x="585" y="99"/>
                </a:cubicBezTo>
                <a:cubicBezTo>
                  <a:pt x="587" y="99"/>
                  <a:pt x="589" y="100"/>
                  <a:pt x="591" y="100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593" y="125"/>
                  <a:pt x="593" y="125"/>
                  <a:pt x="593" y="125"/>
                </a:cubicBezTo>
                <a:cubicBezTo>
                  <a:pt x="598" y="101"/>
                  <a:pt x="598" y="101"/>
                  <a:pt x="598" y="101"/>
                </a:cubicBezTo>
                <a:cubicBezTo>
                  <a:pt x="600" y="102"/>
                  <a:pt x="602" y="102"/>
                  <a:pt x="604" y="103"/>
                </a:cubicBezTo>
                <a:cubicBezTo>
                  <a:pt x="599" y="126"/>
                  <a:pt x="599" y="126"/>
                  <a:pt x="599" y="126"/>
                </a:cubicBezTo>
                <a:cubicBezTo>
                  <a:pt x="605" y="128"/>
                  <a:pt x="605" y="128"/>
                  <a:pt x="605" y="128"/>
                </a:cubicBezTo>
                <a:cubicBezTo>
                  <a:pt x="610" y="104"/>
                  <a:pt x="610" y="104"/>
                  <a:pt x="610" y="104"/>
                </a:cubicBezTo>
                <a:cubicBezTo>
                  <a:pt x="612" y="104"/>
                  <a:pt x="614" y="105"/>
                  <a:pt x="616" y="105"/>
                </a:cubicBezTo>
                <a:cubicBezTo>
                  <a:pt x="610" y="129"/>
                  <a:pt x="610" y="129"/>
                  <a:pt x="610" y="129"/>
                </a:cubicBezTo>
                <a:cubicBezTo>
                  <a:pt x="616" y="131"/>
                  <a:pt x="616" y="131"/>
                  <a:pt x="616" y="131"/>
                </a:cubicBezTo>
                <a:cubicBezTo>
                  <a:pt x="623" y="107"/>
                  <a:pt x="623" y="107"/>
                  <a:pt x="623" y="107"/>
                </a:cubicBezTo>
                <a:cubicBezTo>
                  <a:pt x="625" y="108"/>
                  <a:pt x="627" y="108"/>
                  <a:pt x="629" y="109"/>
                </a:cubicBezTo>
                <a:cubicBezTo>
                  <a:pt x="622" y="132"/>
                  <a:pt x="622" y="132"/>
                  <a:pt x="622" y="132"/>
                </a:cubicBezTo>
                <a:cubicBezTo>
                  <a:pt x="628" y="134"/>
                  <a:pt x="628" y="134"/>
                  <a:pt x="628" y="134"/>
                </a:cubicBezTo>
                <a:cubicBezTo>
                  <a:pt x="635" y="111"/>
                  <a:pt x="635" y="111"/>
                  <a:pt x="635" y="111"/>
                </a:cubicBezTo>
                <a:cubicBezTo>
                  <a:pt x="637" y="111"/>
                  <a:pt x="639" y="112"/>
                  <a:pt x="641" y="112"/>
                </a:cubicBezTo>
                <a:cubicBezTo>
                  <a:pt x="634" y="136"/>
                  <a:pt x="634" y="136"/>
                  <a:pt x="634" y="136"/>
                </a:cubicBezTo>
                <a:cubicBezTo>
                  <a:pt x="640" y="138"/>
                  <a:pt x="640" y="138"/>
                  <a:pt x="640" y="138"/>
                </a:cubicBezTo>
                <a:cubicBezTo>
                  <a:pt x="647" y="114"/>
                  <a:pt x="647" y="114"/>
                  <a:pt x="647" y="114"/>
                </a:cubicBezTo>
                <a:cubicBezTo>
                  <a:pt x="649" y="115"/>
                  <a:pt x="651" y="116"/>
                  <a:pt x="653" y="116"/>
                </a:cubicBezTo>
                <a:cubicBezTo>
                  <a:pt x="645" y="139"/>
                  <a:pt x="645" y="139"/>
                  <a:pt x="645" y="139"/>
                </a:cubicBezTo>
                <a:cubicBezTo>
                  <a:pt x="651" y="141"/>
                  <a:pt x="651" y="141"/>
                  <a:pt x="651" y="141"/>
                </a:cubicBezTo>
                <a:cubicBezTo>
                  <a:pt x="659" y="119"/>
                  <a:pt x="659" y="119"/>
                  <a:pt x="659" y="119"/>
                </a:cubicBezTo>
                <a:cubicBezTo>
                  <a:pt x="661" y="119"/>
                  <a:pt x="663" y="120"/>
                  <a:pt x="665" y="121"/>
                </a:cubicBezTo>
                <a:cubicBezTo>
                  <a:pt x="656" y="144"/>
                  <a:pt x="656" y="144"/>
                  <a:pt x="656" y="144"/>
                </a:cubicBezTo>
                <a:cubicBezTo>
                  <a:pt x="662" y="146"/>
                  <a:pt x="662" y="146"/>
                  <a:pt x="662" y="146"/>
                </a:cubicBezTo>
                <a:cubicBezTo>
                  <a:pt x="671" y="123"/>
                  <a:pt x="671" y="123"/>
                  <a:pt x="671" y="123"/>
                </a:cubicBezTo>
                <a:cubicBezTo>
                  <a:pt x="673" y="124"/>
                  <a:pt x="675" y="125"/>
                  <a:pt x="677" y="126"/>
                </a:cubicBezTo>
                <a:cubicBezTo>
                  <a:pt x="668" y="148"/>
                  <a:pt x="668" y="148"/>
                  <a:pt x="668" y="148"/>
                </a:cubicBezTo>
                <a:cubicBezTo>
                  <a:pt x="674" y="150"/>
                  <a:pt x="674" y="150"/>
                  <a:pt x="674" y="150"/>
                </a:cubicBezTo>
                <a:cubicBezTo>
                  <a:pt x="683" y="128"/>
                  <a:pt x="683" y="128"/>
                  <a:pt x="683" y="128"/>
                </a:cubicBezTo>
                <a:cubicBezTo>
                  <a:pt x="685" y="129"/>
                  <a:pt x="687" y="130"/>
                  <a:pt x="689" y="131"/>
                </a:cubicBezTo>
                <a:cubicBezTo>
                  <a:pt x="679" y="153"/>
                  <a:pt x="679" y="153"/>
                  <a:pt x="679" y="153"/>
                </a:cubicBezTo>
                <a:cubicBezTo>
                  <a:pt x="685" y="156"/>
                  <a:pt x="685" y="156"/>
                  <a:pt x="685" y="156"/>
                </a:cubicBezTo>
                <a:cubicBezTo>
                  <a:pt x="695" y="134"/>
                  <a:pt x="695" y="134"/>
                  <a:pt x="695" y="134"/>
                </a:cubicBezTo>
                <a:cubicBezTo>
                  <a:pt x="697" y="134"/>
                  <a:pt x="699" y="135"/>
                  <a:pt x="701" y="136"/>
                </a:cubicBezTo>
                <a:cubicBezTo>
                  <a:pt x="690" y="158"/>
                  <a:pt x="690" y="158"/>
                  <a:pt x="690" y="158"/>
                </a:cubicBezTo>
                <a:cubicBezTo>
                  <a:pt x="695" y="161"/>
                  <a:pt x="695" y="161"/>
                  <a:pt x="695" y="161"/>
                </a:cubicBezTo>
                <a:cubicBezTo>
                  <a:pt x="706" y="139"/>
                  <a:pt x="706" y="139"/>
                  <a:pt x="706" y="139"/>
                </a:cubicBezTo>
                <a:cubicBezTo>
                  <a:pt x="708" y="140"/>
                  <a:pt x="710" y="141"/>
                  <a:pt x="712" y="142"/>
                </a:cubicBezTo>
                <a:cubicBezTo>
                  <a:pt x="701" y="164"/>
                  <a:pt x="701" y="164"/>
                  <a:pt x="701" y="164"/>
                </a:cubicBezTo>
                <a:cubicBezTo>
                  <a:pt x="706" y="167"/>
                  <a:pt x="706" y="167"/>
                  <a:pt x="706" y="167"/>
                </a:cubicBezTo>
                <a:cubicBezTo>
                  <a:pt x="718" y="145"/>
                  <a:pt x="718" y="145"/>
                  <a:pt x="718" y="145"/>
                </a:cubicBezTo>
                <a:cubicBezTo>
                  <a:pt x="720" y="146"/>
                  <a:pt x="721" y="147"/>
                  <a:pt x="723" y="148"/>
                </a:cubicBezTo>
                <a:cubicBezTo>
                  <a:pt x="711" y="169"/>
                  <a:pt x="711" y="169"/>
                  <a:pt x="711" y="169"/>
                </a:cubicBezTo>
                <a:cubicBezTo>
                  <a:pt x="717" y="172"/>
                  <a:pt x="717" y="172"/>
                  <a:pt x="717" y="172"/>
                </a:cubicBezTo>
                <a:cubicBezTo>
                  <a:pt x="729" y="152"/>
                  <a:pt x="729" y="152"/>
                  <a:pt x="729" y="152"/>
                </a:cubicBezTo>
                <a:cubicBezTo>
                  <a:pt x="731" y="153"/>
                  <a:pt x="733" y="154"/>
                  <a:pt x="734" y="155"/>
                </a:cubicBezTo>
                <a:cubicBezTo>
                  <a:pt x="722" y="175"/>
                  <a:pt x="722" y="175"/>
                  <a:pt x="722" y="175"/>
                </a:cubicBezTo>
                <a:cubicBezTo>
                  <a:pt x="727" y="179"/>
                  <a:pt x="727" y="179"/>
                  <a:pt x="727" y="179"/>
                </a:cubicBezTo>
                <a:cubicBezTo>
                  <a:pt x="740" y="158"/>
                  <a:pt x="740" y="158"/>
                  <a:pt x="740" y="158"/>
                </a:cubicBezTo>
                <a:cubicBezTo>
                  <a:pt x="742" y="159"/>
                  <a:pt x="743" y="161"/>
                  <a:pt x="745" y="162"/>
                </a:cubicBezTo>
                <a:cubicBezTo>
                  <a:pt x="732" y="182"/>
                  <a:pt x="732" y="182"/>
                  <a:pt x="732" y="182"/>
                </a:cubicBezTo>
                <a:cubicBezTo>
                  <a:pt x="737" y="185"/>
                  <a:pt x="737" y="185"/>
                  <a:pt x="737" y="185"/>
                </a:cubicBezTo>
                <a:cubicBezTo>
                  <a:pt x="751" y="165"/>
                  <a:pt x="751" y="165"/>
                  <a:pt x="751" y="165"/>
                </a:cubicBezTo>
                <a:cubicBezTo>
                  <a:pt x="752" y="166"/>
                  <a:pt x="754" y="168"/>
                  <a:pt x="756" y="169"/>
                </a:cubicBezTo>
                <a:cubicBezTo>
                  <a:pt x="742" y="189"/>
                  <a:pt x="742" y="189"/>
                  <a:pt x="742" y="189"/>
                </a:cubicBezTo>
                <a:cubicBezTo>
                  <a:pt x="747" y="192"/>
                  <a:pt x="747" y="192"/>
                  <a:pt x="747" y="192"/>
                </a:cubicBezTo>
                <a:cubicBezTo>
                  <a:pt x="761" y="173"/>
                  <a:pt x="761" y="173"/>
                  <a:pt x="761" y="173"/>
                </a:cubicBezTo>
                <a:cubicBezTo>
                  <a:pt x="763" y="174"/>
                  <a:pt x="765" y="175"/>
                  <a:pt x="766" y="176"/>
                </a:cubicBezTo>
                <a:cubicBezTo>
                  <a:pt x="752" y="196"/>
                  <a:pt x="752" y="196"/>
                  <a:pt x="752" y="196"/>
                </a:cubicBezTo>
                <a:cubicBezTo>
                  <a:pt x="757" y="199"/>
                  <a:pt x="757" y="199"/>
                  <a:pt x="757" y="199"/>
                </a:cubicBezTo>
                <a:cubicBezTo>
                  <a:pt x="771" y="180"/>
                  <a:pt x="771" y="180"/>
                  <a:pt x="771" y="180"/>
                </a:cubicBezTo>
                <a:cubicBezTo>
                  <a:pt x="773" y="182"/>
                  <a:pt x="775" y="183"/>
                  <a:pt x="776" y="184"/>
                </a:cubicBezTo>
                <a:cubicBezTo>
                  <a:pt x="761" y="203"/>
                  <a:pt x="761" y="203"/>
                  <a:pt x="761" y="203"/>
                </a:cubicBezTo>
                <a:cubicBezTo>
                  <a:pt x="766" y="207"/>
                  <a:pt x="766" y="207"/>
                  <a:pt x="766" y="207"/>
                </a:cubicBezTo>
                <a:cubicBezTo>
                  <a:pt x="782" y="188"/>
                  <a:pt x="782" y="188"/>
                  <a:pt x="782" y="188"/>
                </a:cubicBezTo>
                <a:cubicBezTo>
                  <a:pt x="783" y="189"/>
                  <a:pt x="785" y="191"/>
                  <a:pt x="786" y="192"/>
                </a:cubicBezTo>
                <a:cubicBezTo>
                  <a:pt x="771" y="211"/>
                  <a:pt x="771" y="211"/>
                  <a:pt x="771" y="211"/>
                </a:cubicBezTo>
                <a:cubicBezTo>
                  <a:pt x="776" y="215"/>
                  <a:pt x="776" y="215"/>
                  <a:pt x="776" y="215"/>
                </a:cubicBezTo>
                <a:cubicBezTo>
                  <a:pt x="791" y="196"/>
                  <a:pt x="791" y="196"/>
                  <a:pt x="791" y="196"/>
                </a:cubicBezTo>
                <a:cubicBezTo>
                  <a:pt x="793" y="198"/>
                  <a:pt x="795" y="199"/>
                  <a:pt x="796" y="201"/>
                </a:cubicBezTo>
                <a:cubicBezTo>
                  <a:pt x="780" y="219"/>
                  <a:pt x="780" y="219"/>
                  <a:pt x="780" y="219"/>
                </a:cubicBezTo>
                <a:cubicBezTo>
                  <a:pt x="785" y="223"/>
                  <a:pt x="785" y="223"/>
                  <a:pt x="785" y="223"/>
                </a:cubicBezTo>
                <a:cubicBezTo>
                  <a:pt x="801" y="205"/>
                  <a:pt x="801" y="205"/>
                  <a:pt x="801" y="205"/>
                </a:cubicBezTo>
                <a:cubicBezTo>
                  <a:pt x="802" y="206"/>
                  <a:pt x="804" y="208"/>
                  <a:pt x="806" y="209"/>
                </a:cubicBezTo>
                <a:cubicBezTo>
                  <a:pt x="789" y="227"/>
                  <a:pt x="789" y="227"/>
                  <a:pt x="789" y="227"/>
                </a:cubicBezTo>
                <a:cubicBezTo>
                  <a:pt x="793" y="231"/>
                  <a:pt x="793" y="231"/>
                  <a:pt x="793" y="231"/>
                </a:cubicBezTo>
                <a:cubicBezTo>
                  <a:pt x="810" y="214"/>
                  <a:pt x="810" y="214"/>
                  <a:pt x="810" y="214"/>
                </a:cubicBezTo>
                <a:cubicBezTo>
                  <a:pt x="812" y="215"/>
                  <a:pt x="813" y="217"/>
                  <a:pt x="815" y="218"/>
                </a:cubicBezTo>
                <a:cubicBezTo>
                  <a:pt x="798" y="235"/>
                  <a:pt x="798" y="235"/>
                  <a:pt x="798" y="235"/>
                </a:cubicBezTo>
                <a:cubicBezTo>
                  <a:pt x="802" y="240"/>
                  <a:pt x="802" y="240"/>
                  <a:pt x="802" y="240"/>
                </a:cubicBezTo>
                <a:cubicBezTo>
                  <a:pt x="819" y="223"/>
                  <a:pt x="819" y="223"/>
                  <a:pt x="819" y="223"/>
                </a:cubicBezTo>
                <a:cubicBezTo>
                  <a:pt x="821" y="224"/>
                  <a:pt x="822" y="226"/>
                  <a:pt x="824" y="227"/>
                </a:cubicBezTo>
                <a:cubicBezTo>
                  <a:pt x="806" y="244"/>
                  <a:pt x="806" y="244"/>
                  <a:pt x="806" y="244"/>
                </a:cubicBezTo>
                <a:cubicBezTo>
                  <a:pt x="810" y="248"/>
                  <a:pt x="810" y="248"/>
                  <a:pt x="810" y="248"/>
                </a:cubicBezTo>
                <a:cubicBezTo>
                  <a:pt x="828" y="232"/>
                  <a:pt x="828" y="232"/>
                  <a:pt x="828" y="232"/>
                </a:cubicBezTo>
                <a:cubicBezTo>
                  <a:pt x="829" y="234"/>
                  <a:pt x="831" y="235"/>
                  <a:pt x="832" y="237"/>
                </a:cubicBezTo>
                <a:cubicBezTo>
                  <a:pt x="814" y="253"/>
                  <a:pt x="814" y="253"/>
                  <a:pt x="814" y="253"/>
                </a:cubicBezTo>
                <a:cubicBezTo>
                  <a:pt x="818" y="257"/>
                  <a:pt x="818" y="257"/>
                  <a:pt x="818" y="257"/>
                </a:cubicBezTo>
                <a:cubicBezTo>
                  <a:pt x="837" y="242"/>
                  <a:pt x="837" y="242"/>
                  <a:pt x="837" y="242"/>
                </a:cubicBezTo>
                <a:cubicBezTo>
                  <a:pt x="838" y="243"/>
                  <a:pt x="839" y="245"/>
                  <a:pt x="841" y="246"/>
                </a:cubicBezTo>
                <a:cubicBezTo>
                  <a:pt x="822" y="262"/>
                  <a:pt x="822" y="262"/>
                  <a:pt x="822" y="262"/>
                </a:cubicBezTo>
                <a:cubicBezTo>
                  <a:pt x="826" y="267"/>
                  <a:pt x="826" y="267"/>
                  <a:pt x="826" y="267"/>
                </a:cubicBezTo>
                <a:cubicBezTo>
                  <a:pt x="845" y="252"/>
                  <a:pt x="845" y="252"/>
                  <a:pt x="845" y="252"/>
                </a:cubicBezTo>
                <a:cubicBezTo>
                  <a:pt x="846" y="253"/>
                  <a:pt x="847" y="255"/>
                  <a:pt x="849" y="256"/>
                </a:cubicBezTo>
                <a:cubicBezTo>
                  <a:pt x="830" y="271"/>
                  <a:pt x="830" y="271"/>
                  <a:pt x="830" y="271"/>
                </a:cubicBezTo>
                <a:cubicBezTo>
                  <a:pt x="833" y="276"/>
                  <a:pt x="833" y="276"/>
                  <a:pt x="833" y="276"/>
                </a:cubicBezTo>
                <a:cubicBezTo>
                  <a:pt x="853" y="262"/>
                  <a:pt x="853" y="262"/>
                  <a:pt x="853" y="262"/>
                </a:cubicBezTo>
                <a:cubicBezTo>
                  <a:pt x="854" y="263"/>
                  <a:pt x="855" y="265"/>
                  <a:pt x="856" y="267"/>
                </a:cubicBezTo>
                <a:cubicBezTo>
                  <a:pt x="837" y="281"/>
                  <a:pt x="837" y="281"/>
                  <a:pt x="837" y="281"/>
                </a:cubicBezTo>
                <a:cubicBezTo>
                  <a:pt x="841" y="286"/>
                  <a:pt x="841" y="286"/>
                  <a:pt x="841" y="286"/>
                </a:cubicBezTo>
                <a:cubicBezTo>
                  <a:pt x="860" y="272"/>
                  <a:pt x="860" y="272"/>
                  <a:pt x="860" y="272"/>
                </a:cubicBezTo>
                <a:cubicBezTo>
                  <a:pt x="861" y="274"/>
                  <a:pt x="863" y="275"/>
                  <a:pt x="864" y="277"/>
                </a:cubicBezTo>
                <a:cubicBezTo>
                  <a:pt x="844" y="291"/>
                  <a:pt x="844" y="291"/>
                  <a:pt x="844" y="291"/>
                </a:cubicBezTo>
                <a:cubicBezTo>
                  <a:pt x="845" y="292"/>
                  <a:pt x="845" y="292"/>
                  <a:pt x="845" y="292"/>
                </a:cubicBezTo>
                <a:cubicBezTo>
                  <a:pt x="845" y="293"/>
                  <a:pt x="847" y="296"/>
                  <a:pt x="847" y="296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4"/>
                  <a:pt x="870" y="286"/>
                  <a:pt x="871" y="288"/>
                </a:cubicBezTo>
                <a:cubicBezTo>
                  <a:pt x="851" y="301"/>
                  <a:pt x="851" y="301"/>
                  <a:pt x="851" y="301"/>
                </a:cubicBezTo>
                <a:cubicBezTo>
                  <a:pt x="854" y="306"/>
                  <a:pt x="854" y="306"/>
                  <a:pt x="854" y="306"/>
                </a:cubicBezTo>
                <a:cubicBezTo>
                  <a:pt x="874" y="293"/>
                  <a:pt x="874" y="293"/>
                  <a:pt x="874" y="293"/>
                </a:cubicBezTo>
                <a:cubicBezTo>
                  <a:pt x="876" y="295"/>
                  <a:pt x="877" y="297"/>
                  <a:pt x="878" y="298"/>
                </a:cubicBezTo>
                <a:cubicBezTo>
                  <a:pt x="857" y="311"/>
                  <a:pt x="857" y="311"/>
                  <a:pt x="857" y="311"/>
                </a:cubicBezTo>
                <a:cubicBezTo>
                  <a:pt x="860" y="316"/>
                  <a:pt x="860" y="316"/>
                  <a:pt x="860" y="316"/>
                </a:cubicBezTo>
                <a:cubicBezTo>
                  <a:pt x="881" y="304"/>
                  <a:pt x="881" y="304"/>
                  <a:pt x="881" y="304"/>
                </a:cubicBezTo>
                <a:cubicBezTo>
                  <a:pt x="882" y="306"/>
                  <a:pt x="883" y="308"/>
                  <a:pt x="884" y="309"/>
                </a:cubicBezTo>
                <a:cubicBezTo>
                  <a:pt x="863" y="321"/>
                  <a:pt x="863" y="321"/>
                  <a:pt x="863" y="321"/>
                </a:cubicBezTo>
                <a:cubicBezTo>
                  <a:pt x="866" y="327"/>
                  <a:pt x="866" y="327"/>
                  <a:pt x="866" y="327"/>
                </a:cubicBezTo>
                <a:cubicBezTo>
                  <a:pt x="887" y="315"/>
                  <a:pt x="887" y="315"/>
                  <a:pt x="887" y="315"/>
                </a:cubicBezTo>
                <a:cubicBezTo>
                  <a:pt x="888" y="317"/>
                  <a:pt x="889" y="319"/>
                  <a:pt x="890" y="321"/>
                </a:cubicBezTo>
                <a:cubicBezTo>
                  <a:pt x="869" y="332"/>
                  <a:pt x="869" y="332"/>
                  <a:pt x="869" y="332"/>
                </a:cubicBezTo>
                <a:cubicBezTo>
                  <a:pt x="872" y="338"/>
                  <a:pt x="872" y="338"/>
                  <a:pt x="872" y="338"/>
                </a:cubicBezTo>
                <a:cubicBezTo>
                  <a:pt x="893" y="326"/>
                  <a:pt x="893" y="326"/>
                  <a:pt x="893" y="326"/>
                </a:cubicBezTo>
                <a:cubicBezTo>
                  <a:pt x="894" y="328"/>
                  <a:pt x="895" y="330"/>
                  <a:pt x="896" y="332"/>
                </a:cubicBezTo>
                <a:cubicBezTo>
                  <a:pt x="874" y="343"/>
                  <a:pt x="874" y="343"/>
                  <a:pt x="874" y="343"/>
                </a:cubicBezTo>
                <a:cubicBezTo>
                  <a:pt x="877" y="348"/>
                  <a:pt x="877" y="348"/>
                  <a:pt x="877" y="348"/>
                </a:cubicBezTo>
                <a:cubicBezTo>
                  <a:pt x="899" y="338"/>
                  <a:pt x="899" y="338"/>
                  <a:pt x="899" y="338"/>
                </a:cubicBezTo>
                <a:cubicBezTo>
                  <a:pt x="900" y="340"/>
                  <a:pt x="901" y="342"/>
                  <a:pt x="902" y="344"/>
                </a:cubicBezTo>
                <a:cubicBezTo>
                  <a:pt x="880" y="354"/>
                  <a:pt x="880" y="354"/>
                  <a:pt x="880" y="354"/>
                </a:cubicBezTo>
                <a:cubicBezTo>
                  <a:pt x="880" y="355"/>
                  <a:pt x="880" y="355"/>
                  <a:pt x="880" y="355"/>
                </a:cubicBezTo>
                <a:cubicBezTo>
                  <a:pt x="881" y="356"/>
                  <a:pt x="882" y="359"/>
                  <a:pt x="882" y="359"/>
                </a:cubicBezTo>
                <a:cubicBezTo>
                  <a:pt x="904" y="350"/>
                  <a:pt x="904" y="350"/>
                  <a:pt x="904" y="350"/>
                </a:cubicBezTo>
                <a:cubicBezTo>
                  <a:pt x="905" y="351"/>
                  <a:pt x="906" y="353"/>
                  <a:pt x="907" y="355"/>
                </a:cubicBezTo>
                <a:cubicBezTo>
                  <a:pt x="884" y="365"/>
                  <a:pt x="884" y="365"/>
                  <a:pt x="884" y="365"/>
                </a:cubicBezTo>
                <a:cubicBezTo>
                  <a:pt x="887" y="370"/>
                  <a:pt x="887" y="370"/>
                  <a:pt x="887" y="370"/>
                </a:cubicBezTo>
                <a:cubicBezTo>
                  <a:pt x="909" y="361"/>
                  <a:pt x="909" y="361"/>
                  <a:pt x="909" y="361"/>
                </a:cubicBezTo>
                <a:cubicBezTo>
                  <a:pt x="910" y="363"/>
                  <a:pt x="911" y="365"/>
                  <a:pt x="912" y="367"/>
                </a:cubicBezTo>
                <a:cubicBezTo>
                  <a:pt x="889" y="376"/>
                  <a:pt x="889" y="376"/>
                  <a:pt x="889" y="376"/>
                </a:cubicBezTo>
                <a:cubicBezTo>
                  <a:pt x="891" y="382"/>
                  <a:pt x="891" y="382"/>
                  <a:pt x="891" y="382"/>
                </a:cubicBezTo>
                <a:cubicBezTo>
                  <a:pt x="914" y="373"/>
                  <a:pt x="914" y="373"/>
                  <a:pt x="914" y="373"/>
                </a:cubicBezTo>
                <a:cubicBezTo>
                  <a:pt x="915" y="375"/>
                  <a:pt x="915" y="377"/>
                  <a:pt x="916" y="379"/>
                </a:cubicBezTo>
                <a:cubicBezTo>
                  <a:pt x="893" y="387"/>
                  <a:pt x="893" y="387"/>
                  <a:pt x="893" y="387"/>
                </a:cubicBezTo>
                <a:cubicBezTo>
                  <a:pt x="895" y="393"/>
                  <a:pt x="895" y="393"/>
                  <a:pt x="895" y="393"/>
                </a:cubicBezTo>
                <a:cubicBezTo>
                  <a:pt x="918" y="385"/>
                  <a:pt x="918" y="385"/>
                  <a:pt x="918" y="385"/>
                </a:cubicBezTo>
                <a:cubicBezTo>
                  <a:pt x="919" y="387"/>
                  <a:pt x="919" y="389"/>
                  <a:pt x="920" y="391"/>
                </a:cubicBezTo>
                <a:cubicBezTo>
                  <a:pt x="897" y="399"/>
                  <a:pt x="897" y="399"/>
                  <a:pt x="897" y="399"/>
                </a:cubicBezTo>
                <a:cubicBezTo>
                  <a:pt x="899" y="405"/>
                  <a:pt x="899" y="405"/>
                  <a:pt x="899" y="405"/>
                </a:cubicBezTo>
                <a:cubicBezTo>
                  <a:pt x="922" y="398"/>
                  <a:pt x="922" y="398"/>
                  <a:pt x="922" y="398"/>
                </a:cubicBezTo>
                <a:cubicBezTo>
                  <a:pt x="922" y="400"/>
                  <a:pt x="923" y="402"/>
                  <a:pt x="924" y="404"/>
                </a:cubicBezTo>
                <a:cubicBezTo>
                  <a:pt x="900" y="410"/>
                  <a:pt x="900" y="410"/>
                  <a:pt x="900" y="410"/>
                </a:cubicBezTo>
                <a:cubicBezTo>
                  <a:pt x="901" y="411"/>
                  <a:pt x="901" y="411"/>
                  <a:pt x="901" y="411"/>
                </a:cubicBezTo>
                <a:cubicBezTo>
                  <a:pt x="901" y="413"/>
                  <a:pt x="901" y="414"/>
                  <a:pt x="902" y="415"/>
                </a:cubicBezTo>
                <a:cubicBezTo>
                  <a:pt x="902" y="416"/>
                  <a:pt x="902" y="416"/>
                  <a:pt x="902" y="416"/>
                </a:cubicBezTo>
                <a:cubicBezTo>
                  <a:pt x="925" y="410"/>
                  <a:pt x="925" y="410"/>
                  <a:pt x="925" y="410"/>
                </a:cubicBezTo>
                <a:cubicBezTo>
                  <a:pt x="926" y="412"/>
                  <a:pt x="926" y="414"/>
                  <a:pt x="927" y="416"/>
                </a:cubicBezTo>
                <a:cubicBezTo>
                  <a:pt x="903" y="422"/>
                  <a:pt x="903" y="422"/>
                  <a:pt x="903" y="422"/>
                </a:cubicBezTo>
                <a:cubicBezTo>
                  <a:pt x="905" y="428"/>
                  <a:pt x="905" y="428"/>
                  <a:pt x="905" y="428"/>
                </a:cubicBezTo>
                <a:cubicBezTo>
                  <a:pt x="928" y="422"/>
                  <a:pt x="928" y="422"/>
                  <a:pt x="928" y="422"/>
                </a:cubicBezTo>
                <a:cubicBezTo>
                  <a:pt x="929" y="424"/>
                  <a:pt x="929" y="427"/>
                  <a:pt x="930" y="429"/>
                </a:cubicBezTo>
                <a:cubicBezTo>
                  <a:pt x="906" y="434"/>
                  <a:pt x="906" y="434"/>
                  <a:pt x="906" y="434"/>
                </a:cubicBezTo>
                <a:cubicBezTo>
                  <a:pt x="907" y="440"/>
                  <a:pt x="907" y="440"/>
                  <a:pt x="907" y="440"/>
                </a:cubicBezTo>
                <a:cubicBezTo>
                  <a:pt x="931" y="435"/>
                  <a:pt x="931" y="435"/>
                  <a:pt x="931" y="435"/>
                </a:cubicBezTo>
                <a:cubicBezTo>
                  <a:pt x="932" y="437"/>
                  <a:pt x="932" y="439"/>
                  <a:pt x="932" y="441"/>
                </a:cubicBezTo>
                <a:cubicBezTo>
                  <a:pt x="908" y="445"/>
                  <a:pt x="908" y="445"/>
                  <a:pt x="908" y="445"/>
                </a:cubicBezTo>
                <a:cubicBezTo>
                  <a:pt x="910" y="452"/>
                  <a:pt x="910" y="452"/>
                  <a:pt x="910" y="452"/>
                </a:cubicBezTo>
                <a:cubicBezTo>
                  <a:pt x="934" y="448"/>
                  <a:pt x="934" y="448"/>
                  <a:pt x="934" y="448"/>
                </a:cubicBezTo>
                <a:cubicBezTo>
                  <a:pt x="934" y="450"/>
                  <a:pt x="934" y="452"/>
                  <a:pt x="935" y="454"/>
                </a:cubicBezTo>
                <a:cubicBezTo>
                  <a:pt x="910" y="457"/>
                  <a:pt x="910" y="457"/>
                  <a:pt x="910" y="457"/>
                </a:cubicBezTo>
                <a:cubicBezTo>
                  <a:pt x="911" y="464"/>
                  <a:pt x="911" y="464"/>
                  <a:pt x="911" y="464"/>
                </a:cubicBezTo>
                <a:cubicBezTo>
                  <a:pt x="935" y="460"/>
                  <a:pt x="935" y="460"/>
                  <a:pt x="935" y="460"/>
                </a:cubicBezTo>
                <a:cubicBezTo>
                  <a:pt x="936" y="462"/>
                  <a:pt x="936" y="464"/>
                  <a:pt x="936" y="466"/>
                </a:cubicBezTo>
                <a:cubicBezTo>
                  <a:pt x="912" y="469"/>
                  <a:pt x="912" y="469"/>
                  <a:pt x="912" y="469"/>
                </a:cubicBezTo>
                <a:cubicBezTo>
                  <a:pt x="913" y="476"/>
                  <a:pt x="913" y="476"/>
                  <a:pt x="913" y="476"/>
                </a:cubicBezTo>
                <a:cubicBezTo>
                  <a:pt x="937" y="473"/>
                  <a:pt x="937" y="473"/>
                  <a:pt x="937" y="473"/>
                </a:cubicBezTo>
                <a:cubicBezTo>
                  <a:pt x="937" y="475"/>
                  <a:pt x="937" y="477"/>
                  <a:pt x="938" y="479"/>
                </a:cubicBezTo>
                <a:cubicBezTo>
                  <a:pt x="913" y="481"/>
                  <a:pt x="913" y="481"/>
                  <a:pt x="913" y="481"/>
                </a:cubicBezTo>
                <a:cubicBezTo>
                  <a:pt x="914" y="488"/>
                  <a:pt x="914" y="488"/>
                  <a:pt x="914" y="488"/>
                </a:cubicBezTo>
                <a:cubicBezTo>
                  <a:pt x="938" y="486"/>
                  <a:pt x="938" y="486"/>
                  <a:pt x="938" y="486"/>
                </a:cubicBezTo>
                <a:cubicBezTo>
                  <a:pt x="938" y="488"/>
                  <a:pt x="939" y="490"/>
                  <a:pt x="939" y="492"/>
                </a:cubicBezTo>
                <a:cubicBezTo>
                  <a:pt x="914" y="493"/>
                  <a:pt x="914" y="493"/>
                  <a:pt x="914" y="493"/>
                </a:cubicBezTo>
                <a:cubicBezTo>
                  <a:pt x="915" y="500"/>
                  <a:pt x="915" y="500"/>
                  <a:pt x="915" y="500"/>
                </a:cubicBezTo>
                <a:cubicBezTo>
                  <a:pt x="939" y="499"/>
                  <a:pt x="939" y="499"/>
                  <a:pt x="939" y="499"/>
                </a:cubicBezTo>
                <a:cubicBezTo>
                  <a:pt x="939" y="501"/>
                  <a:pt x="939" y="503"/>
                  <a:pt x="939" y="505"/>
                </a:cubicBezTo>
                <a:cubicBezTo>
                  <a:pt x="915" y="506"/>
                  <a:pt x="915" y="506"/>
                  <a:pt x="915" y="506"/>
                </a:cubicBezTo>
                <a:cubicBezTo>
                  <a:pt x="915" y="512"/>
                  <a:pt x="915" y="512"/>
                  <a:pt x="915" y="512"/>
                </a:cubicBezTo>
                <a:cubicBezTo>
                  <a:pt x="939" y="511"/>
                  <a:pt x="939" y="511"/>
                  <a:pt x="939" y="511"/>
                </a:cubicBezTo>
                <a:cubicBezTo>
                  <a:pt x="940" y="513"/>
                  <a:pt x="940" y="516"/>
                  <a:pt x="940" y="518"/>
                </a:cubicBezTo>
                <a:cubicBezTo>
                  <a:pt x="915" y="518"/>
                  <a:pt x="915" y="518"/>
                  <a:pt x="915" y="518"/>
                </a:cubicBezTo>
                <a:cubicBezTo>
                  <a:pt x="915" y="524"/>
                  <a:pt x="915" y="524"/>
                  <a:pt x="915" y="524"/>
                </a:cubicBezTo>
                <a:cubicBezTo>
                  <a:pt x="940" y="525"/>
                  <a:pt x="940" y="525"/>
                  <a:pt x="940" y="525"/>
                </a:cubicBezTo>
                <a:cubicBezTo>
                  <a:pt x="939" y="527"/>
                  <a:pt x="939" y="529"/>
                  <a:pt x="939" y="531"/>
                </a:cubicBezTo>
                <a:cubicBezTo>
                  <a:pt x="915" y="530"/>
                  <a:pt x="915" y="530"/>
                  <a:pt x="915" y="530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39" y="538"/>
                  <a:pt x="939" y="538"/>
                  <a:pt x="939" y="538"/>
                </a:cubicBezTo>
                <a:cubicBezTo>
                  <a:pt x="939" y="540"/>
                  <a:pt x="939" y="542"/>
                  <a:pt x="939" y="544"/>
                </a:cubicBezTo>
                <a:cubicBezTo>
                  <a:pt x="915" y="542"/>
                  <a:pt x="915" y="542"/>
                  <a:pt x="915" y="542"/>
                </a:cubicBezTo>
                <a:cubicBezTo>
                  <a:pt x="914" y="549"/>
                  <a:pt x="914" y="549"/>
                  <a:pt x="914" y="549"/>
                </a:cubicBezTo>
                <a:cubicBezTo>
                  <a:pt x="938" y="550"/>
                  <a:pt x="938" y="550"/>
                  <a:pt x="938" y="550"/>
                </a:cubicBezTo>
                <a:cubicBezTo>
                  <a:pt x="938" y="552"/>
                  <a:pt x="938" y="554"/>
                  <a:pt x="938" y="557"/>
                </a:cubicBezTo>
                <a:cubicBezTo>
                  <a:pt x="914" y="554"/>
                  <a:pt x="914" y="554"/>
                  <a:pt x="914" y="554"/>
                </a:cubicBezTo>
                <a:cubicBezTo>
                  <a:pt x="913" y="561"/>
                  <a:pt x="913" y="561"/>
                  <a:pt x="913" y="561"/>
                </a:cubicBezTo>
                <a:cubicBezTo>
                  <a:pt x="937" y="563"/>
                  <a:pt x="937" y="563"/>
                  <a:pt x="937" y="563"/>
                </a:cubicBezTo>
                <a:cubicBezTo>
                  <a:pt x="937" y="565"/>
                  <a:pt x="937" y="567"/>
                  <a:pt x="937" y="569"/>
                </a:cubicBezTo>
                <a:cubicBezTo>
                  <a:pt x="912" y="566"/>
                  <a:pt x="912" y="566"/>
                  <a:pt x="912" y="566"/>
                </a:cubicBezTo>
                <a:cubicBezTo>
                  <a:pt x="912" y="573"/>
                  <a:pt x="912" y="573"/>
                  <a:pt x="912" y="573"/>
                </a:cubicBezTo>
                <a:cubicBezTo>
                  <a:pt x="936" y="576"/>
                  <a:pt x="936" y="576"/>
                  <a:pt x="936" y="576"/>
                </a:cubicBezTo>
                <a:cubicBezTo>
                  <a:pt x="936" y="578"/>
                  <a:pt x="935" y="580"/>
                  <a:pt x="935" y="582"/>
                </a:cubicBezTo>
                <a:cubicBezTo>
                  <a:pt x="911" y="578"/>
                  <a:pt x="911" y="578"/>
                  <a:pt x="911" y="578"/>
                </a:cubicBezTo>
                <a:cubicBezTo>
                  <a:pt x="910" y="585"/>
                  <a:pt x="910" y="585"/>
                  <a:pt x="910" y="585"/>
                </a:cubicBezTo>
                <a:cubicBezTo>
                  <a:pt x="934" y="589"/>
                  <a:pt x="934" y="589"/>
                  <a:pt x="934" y="589"/>
                </a:cubicBezTo>
                <a:cubicBezTo>
                  <a:pt x="934" y="591"/>
                  <a:pt x="933" y="593"/>
                  <a:pt x="933" y="595"/>
                </a:cubicBezTo>
                <a:cubicBezTo>
                  <a:pt x="909" y="590"/>
                  <a:pt x="909" y="590"/>
                  <a:pt x="909" y="590"/>
                </a:cubicBezTo>
                <a:cubicBezTo>
                  <a:pt x="908" y="597"/>
                  <a:pt x="908" y="597"/>
                  <a:pt x="908" y="597"/>
                </a:cubicBezTo>
                <a:cubicBezTo>
                  <a:pt x="932" y="601"/>
                  <a:pt x="932" y="601"/>
                  <a:pt x="932" y="601"/>
                </a:cubicBezTo>
                <a:cubicBezTo>
                  <a:pt x="931" y="603"/>
                  <a:pt x="931" y="605"/>
                  <a:pt x="930" y="607"/>
                </a:cubicBezTo>
                <a:cubicBezTo>
                  <a:pt x="907" y="602"/>
                  <a:pt x="907" y="602"/>
                  <a:pt x="907" y="602"/>
                </a:cubicBezTo>
                <a:cubicBezTo>
                  <a:pt x="905" y="608"/>
                  <a:pt x="905" y="608"/>
                  <a:pt x="905" y="608"/>
                </a:cubicBezTo>
                <a:cubicBezTo>
                  <a:pt x="929" y="614"/>
                  <a:pt x="929" y="614"/>
                  <a:pt x="929" y="614"/>
                </a:cubicBezTo>
                <a:cubicBezTo>
                  <a:pt x="929" y="616"/>
                  <a:pt x="928" y="618"/>
                  <a:pt x="928" y="620"/>
                </a:cubicBezTo>
                <a:cubicBezTo>
                  <a:pt x="904" y="614"/>
                  <a:pt x="904" y="614"/>
                  <a:pt x="904" y="614"/>
                </a:cubicBezTo>
                <a:cubicBezTo>
                  <a:pt x="902" y="620"/>
                  <a:pt x="902" y="620"/>
                  <a:pt x="902" y="620"/>
                </a:cubicBezTo>
                <a:cubicBezTo>
                  <a:pt x="926" y="626"/>
                  <a:pt x="926" y="626"/>
                  <a:pt x="926" y="626"/>
                </a:cubicBezTo>
                <a:cubicBezTo>
                  <a:pt x="925" y="628"/>
                  <a:pt x="925" y="630"/>
                  <a:pt x="924" y="632"/>
                </a:cubicBezTo>
                <a:cubicBezTo>
                  <a:pt x="901" y="626"/>
                  <a:pt x="901" y="626"/>
                  <a:pt x="901" y="626"/>
                </a:cubicBezTo>
                <a:cubicBezTo>
                  <a:pt x="899" y="632"/>
                  <a:pt x="899" y="632"/>
                  <a:pt x="899" y="632"/>
                </a:cubicBezTo>
                <a:cubicBezTo>
                  <a:pt x="923" y="638"/>
                  <a:pt x="923" y="638"/>
                  <a:pt x="923" y="638"/>
                </a:cubicBezTo>
                <a:cubicBezTo>
                  <a:pt x="922" y="641"/>
                  <a:pt x="921" y="643"/>
                  <a:pt x="921" y="645"/>
                </a:cubicBezTo>
                <a:cubicBezTo>
                  <a:pt x="898" y="637"/>
                  <a:pt x="898" y="637"/>
                  <a:pt x="898" y="637"/>
                </a:cubicBezTo>
                <a:cubicBezTo>
                  <a:pt x="896" y="643"/>
                  <a:pt x="896" y="643"/>
                  <a:pt x="896" y="643"/>
                </a:cubicBezTo>
                <a:cubicBezTo>
                  <a:pt x="919" y="651"/>
                  <a:pt x="919" y="651"/>
                  <a:pt x="919" y="651"/>
                </a:cubicBezTo>
                <a:cubicBezTo>
                  <a:pt x="918" y="653"/>
                  <a:pt x="918" y="655"/>
                  <a:pt x="917" y="657"/>
                </a:cubicBezTo>
                <a:cubicBezTo>
                  <a:pt x="894" y="649"/>
                  <a:pt x="894" y="649"/>
                  <a:pt x="894" y="649"/>
                </a:cubicBezTo>
                <a:cubicBezTo>
                  <a:pt x="892" y="655"/>
                  <a:pt x="892" y="655"/>
                  <a:pt x="892" y="655"/>
                </a:cubicBezTo>
                <a:cubicBezTo>
                  <a:pt x="915" y="663"/>
                  <a:pt x="915" y="663"/>
                  <a:pt x="915" y="663"/>
                </a:cubicBezTo>
                <a:cubicBezTo>
                  <a:pt x="914" y="665"/>
                  <a:pt x="913" y="667"/>
                  <a:pt x="912" y="669"/>
                </a:cubicBezTo>
                <a:cubicBezTo>
                  <a:pt x="890" y="660"/>
                  <a:pt x="890" y="660"/>
                  <a:pt x="890" y="660"/>
                </a:cubicBezTo>
                <a:cubicBezTo>
                  <a:pt x="888" y="666"/>
                  <a:pt x="888" y="666"/>
                  <a:pt x="888" y="666"/>
                </a:cubicBezTo>
                <a:cubicBezTo>
                  <a:pt x="910" y="675"/>
                  <a:pt x="910" y="675"/>
                  <a:pt x="910" y="675"/>
                </a:cubicBezTo>
                <a:cubicBezTo>
                  <a:pt x="909" y="677"/>
                  <a:pt x="909" y="679"/>
                  <a:pt x="908" y="681"/>
                </a:cubicBezTo>
                <a:cubicBezTo>
                  <a:pt x="885" y="672"/>
                  <a:pt x="885" y="672"/>
                  <a:pt x="885" y="672"/>
                </a:cubicBezTo>
                <a:cubicBezTo>
                  <a:pt x="883" y="677"/>
                  <a:pt x="883" y="677"/>
                  <a:pt x="883" y="677"/>
                </a:cubicBezTo>
                <a:cubicBezTo>
                  <a:pt x="905" y="687"/>
                  <a:pt x="905" y="687"/>
                  <a:pt x="905" y="687"/>
                </a:cubicBezTo>
                <a:cubicBezTo>
                  <a:pt x="904" y="689"/>
                  <a:pt x="904" y="691"/>
                  <a:pt x="903" y="693"/>
                </a:cubicBezTo>
                <a:cubicBezTo>
                  <a:pt x="882" y="683"/>
                  <a:pt x="882" y="683"/>
                  <a:pt x="882" y="683"/>
                </a:cubicBezTo>
                <a:cubicBezTo>
                  <a:pt x="881" y="683"/>
                  <a:pt x="881" y="683"/>
                  <a:pt x="881" y="683"/>
                </a:cubicBezTo>
                <a:cubicBezTo>
                  <a:pt x="878" y="688"/>
                  <a:pt x="878" y="688"/>
                  <a:pt x="878" y="688"/>
                </a:cubicBezTo>
                <a:cubicBezTo>
                  <a:pt x="900" y="699"/>
                  <a:pt x="900" y="699"/>
                  <a:pt x="900" y="699"/>
                </a:cubicBezTo>
                <a:cubicBezTo>
                  <a:pt x="899" y="701"/>
                  <a:pt x="898" y="702"/>
                  <a:pt x="897" y="704"/>
                </a:cubicBezTo>
                <a:cubicBezTo>
                  <a:pt x="876" y="694"/>
                  <a:pt x="876" y="694"/>
                  <a:pt x="876" y="694"/>
                </a:cubicBezTo>
                <a:cubicBezTo>
                  <a:pt x="873" y="699"/>
                  <a:pt x="873" y="699"/>
                  <a:pt x="873" y="699"/>
                </a:cubicBezTo>
                <a:cubicBezTo>
                  <a:pt x="894" y="710"/>
                  <a:pt x="894" y="710"/>
                  <a:pt x="894" y="710"/>
                </a:cubicBezTo>
                <a:cubicBezTo>
                  <a:pt x="893" y="712"/>
                  <a:pt x="893" y="714"/>
                  <a:pt x="892" y="716"/>
                </a:cubicBezTo>
                <a:cubicBezTo>
                  <a:pt x="870" y="705"/>
                  <a:pt x="870" y="705"/>
                  <a:pt x="870" y="705"/>
                </a:cubicBezTo>
                <a:cubicBezTo>
                  <a:pt x="867" y="710"/>
                  <a:pt x="867" y="710"/>
                  <a:pt x="867" y="710"/>
                </a:cubicBezTo>
                <a:cubicBezTo>
                  <a:pt x="888" y="722"/>
                  <a:pt x="888" y="722"/>
                  <a:pt x="888" y="722"/>
                </a:cubicBezTo>
                <a:cubicBezTo>
                  <a:pt x="887" y="723"/>
                  <a:pt x="886" y="725"/>
                  <a:pt x="885" y="727"/>
                </a:cubicBezTo>
                <a:cubicBezTo>
                  <a:pt x="864" y="715"/>
                  <a:pt x="864" y="715"/>
                  <a:pt x="864" y="715"/>
                </a:cubicBezTo>
                <a:cubicBezTo>
                  <a:pt x="861" y="721"/>
                  <a:pt x="861" y="721"/>
                  <a:pt x="861" y="721"/>
                </a:cubicBezTo>
                <a:cubicBezTo>
                  <a:pt x="882" y="733"/>
                  <a:pt x="882" y="733"/>
                  <a:pt x="882" y="733"/>
                </a:cubicBezTo>
                <a:cubicBezTo>
                  <a:pt x="881" y="735"/>
                  <a:pt x="880" y="736"/>
                  <a:pt x="879" y="738"/>
                </a:cubicBezTo>
                <a:cubicBezTo>
                  <a:pt x="858" y="726"/>
                  <a:pt x="858" y="726"/>
                  <a:pt x="858" y="726"/>
                </a:cubicBezTo>
                <a:cubicBezTo>
                  <a:pt x="855" y="731"/>
                  <a:pt x="855" y="731"/>
                  <a:pt x="855" y="731"/>
                </a:cubicBezTo>
                <a:cubicBezTo>
                  <a:pt x="876" y="744"/>
                  <a:pt x="876" y="744"/>
                  <a:pt x="876" y="744"/>
                </a:cubicBezTo>
                <a:cubicBezTo>
                  <a:pt x="874" y="746"/>
                  <a:pt x="873" y="747"/>
                  <a:pt x="872" y="749"/>
                </a:cubicBezTo>
                <a:cubicBezTo>
                  <a:pt x="852" y="736"/>
                  <a:pt x="852" y="736"/>
                  <a:pt x="852" y="73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69" y="755"/>
                  <a:pt x="869" y="755"/>
                  <a:pt x="869" y="755"/>
                </a:cubicBezTo>
                <a:cubicBezTo>
                  <a:pt x="867" y="756"/>
                  <a:pt x="866" y="758"/>
                  <a:pt x="865" y="760"/>
                </a:cubicBezTo>
                <a:cubicBezTo>
                  <a:pt x="845" y="746"/>
                  <a:pt x="845" y="746"/>
                  <a:pt x="845" y="746"/>
                </a:cubicBezTo>
                <a:cubicBezTo>
                  <a:pt x="842" y="751"/>
                  <a:pt x="842" y="751"/>
                  <a:pt x="842" y="751"/>
                </a:cubicBezTo>
                <a:cubicBezTo>
                  <a:pt x="861" y="765"/>
                  <a:pt x="861" y="765"/>
                  <a:pt x="861" y="765"/>
                </a:cubicBezTo>
                <a:cubicBezTo>
                  <a:pt x="860" y="767"/>
                  <a:pt x="859" y="769"/>
                  <a:pt x="858" y="770"/>
                </a:cubicBezTo>
                <a:cubicBezTo>
                  <a:pt x="838" y="756"/>
                  <a:pt x="838" y="756"/>
                  <a:pt x="838" y="756"/>
                </a:cubicBezTo>
                <a:cubicBezTo>
                  <a:pt x="834" y="761"/>
                  <a:pt x="834" y="761"/>
                  <a:pt x="834" y="761"/>
                </a:cubicBezTo>
                <a:cubicBezTo>
                  <a:pt x="854" y="775"/>
                  <a:pt x="854" y="775"/>
                  <a:pt x="854" y="775"/>
                </a:cubicBezTo>
                <a:cubicBezTo>
                  <a:pt x="853" y="777"/>
                  <a:pt x="851" y="779"/>
                  <a:pt x="850" y="780"/>
                </a:cubicBezTo>
                <a:cubicBezTo>
                  <a:pt x="831" y="766"/>
                  <a:pt x="831" y="766"/>
                  <a:pt x="831" y="766"/>
                </a:cubicBezTo>
                <a:cubicBezTo>
                  <a:pt x="827" y="771"/>
                  <a:pt x="827" y="771"/>
                  <a:pt x="827" y="771"/>
                </a:cubicBezTo>
                <a:cubicBezTo>
                  <a:pt x="846" y="786"/>
                  <a:pt x="846" y="786"/>
                  <a:pt x="846" y="786"/>
                </a:cubicBezTo>
                <a:cubicBezTo>
                  <a:pt x="845" y="787"/>
                  <a:pt x="843" y="789"/>
                  <a:pt x="842" y="790"/>
                </a:cubicBezTo>
                <a:cubicBezTo>
                  <a:pt x="823" y="775"/>
                  <a:pt x="823" y="775"/>
                  <a:pt x="823" y="775"/>
                </a:cubicBezTo>
                <a:cubicBezTo>
                  <a:pt x="819" y="780"/>
                  <a:pt x="819" y="780"/>
                  <a:pt x="819" y="780"/>
                </a:cubicBezTo>
                <a:cubicBezTo>
                  <a:pt x="838" y="795"/>
                  <a:pt x="838" y="795"/>
                  <a:pt x="838" y="795"/>
                </a:cubicBezTo>
                <a:cubicBezTo>
                  <a:pt x="836" y="797"/>
                  <a:pt x="835" y="799"/>
                  <a:pt x="834" y="800"/>
                </a:cubicBezTo>
                <a:cubicBezTo>
                  <a:pt x="816" y="784"/>
                  <a:pt x="816" y="784"/>
                  <a:pt x="816" y="784"/>
                </a:cubicBezTo>
                <a:cubicBezTo>
                  <a:pt x="811" y="789"/>
                  <a:pt x="811" y="789"/>
                  <a:pt x="811" y="789"/>
                </a:cubicBezTo>
                <a:cubicBezTo>
                  <a:pt x="829" y="805"/>
                  <a:pt x="829" y="805"/>
                  <a:pt x="829" y="805"/>
                </a:cubicBezTo>
                <a:cubicBezTo>
                  <a:pt x="828" y="807"/>
                  <a:pt x="827" y="808"/>
                  <a:pt x="825" y="810"/>
                </a:cubicBezTo>
                <a:cubicBezTo>
                  <a:pt x="807" y="793"/>
                  <a:pt x="807" y="793"/>
                  <a:pt x="807" y="793"/>
                </a:cubicBezTo>
                <a:cubicBezTo>
                  <a:pt x="803" y="798"/>
                  <a:pt x="803" y="798"/>
                  <a:pt x="803" y="798"/>
                </a:cubicBezTo>
                <a:cubicBezTo>
                  <a:pt x="821" y="815"/>
                  <a:pt x="821" y="815"/>
                  <a:pt x="821" y="815"/>
                </a:cubicBezTo>
                <a:cubicBezTo>
                  <a:pt x="819" y="816"/>
                  <a:pt x="818" y="817"/>
                  <a:pt x="816" y="819"/>
                </a:cubicBezTo>
                <a:lnTo>
                  <a:pt x="799" y="802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1271035" y="1742455"/>
            <a:ext cx="3164840" cy="3164837"/>
            <a:chOff x="11098213" y="1098550"/>
            <a:chExt cx="4189413" cy="4189413"/>
          </a:xfrm>
        </p:grpSpPr>
        <p:sp>
          <p:nvSpPr>
            <p:cNvPr id="38" name="Freeform 84"/>
            <p:cNvSpPr>
              <a:spLocks noEditPoints="1"/>
            </p:cNvSpPr>
            <p:nvPr/>
          </p:nvSpPr>
          <p:spPr bwMode="auto">
            <a:xfrm>
              <a:off x="11098213" y="1098550"/>
              <a:ext cx="4189413" cy="4035425"/>
            </a:xfrm>
            <a:custGeom>
              <a:avLst/>
              <a:gdLst>
                <a:gd name="T0" fmla="*/ 1028 w 1117"/>
                <a:gd name="T1" fmla="*/ 256 h 1076"/>
                <a:gd name="T2" fmla="*/ 993 w 1117"/>
                <a:gd name="T3" fmla="*/ 278 h 1076"/>
                <a:gd name="T4" fmla="*/ 564 w 1117"/>
                <a:gd name="T5" fmla="*/ 41 h 1076"/>
                <a:gd name="T6" fmla="*/ 565 w 1117"/>
                <a:gd name="T7" fmla="*/ 0 h 1076"/>
                <a:gd name="T8" fmla="*/ 558 w 1117"/>
                <a:gd name="T9" fmla="*/ 0 h 1076"/>
                <a:gd name="T10" fmla="*/ 0 w 1117"/>
                <a:gd name="T11" fmla="*/ 558 h 1076"/>
                <a:gd name="T12" fmla="*/ 193 w 1117"/>
                <a:gd name="T13" fmla="*/ 981 h 1076"/>
                <a:gd name="T14" fmla="*/ 220 w 1117"/>
                <a:gd name="T15" fmla="*/ 950 h 1076"/>
                <a:gd name="T16" fmla="*/ 558 w 1117"/>
                <a:gd name="T17" fmla="*/ 1076 h 1076"/>
                <a:gd name="T18" fmla="*/ 1076 w 1117"/>
                <a:gd name="T19" fmla="*/ 558 h 1076"/>
                <a:gd name="T20" fmla="*/ 1117 w 1117"/>
                <a:gd name="T21" fmla="*/ 558 h 1076"/>
                <a:gd name="T22" fmla="*/ 1028 w 1117"/>
                <a:gd name="T23" fmla="*/ 256 h 1076"/>
                <a:gd name="T24" fmla="*/ 558 w 1117"/>
                <a:gd name="T25" fmla="*/ 1068 h 1076"/>
                <a:gd name="T26" fmla="*/ 49 w 1117"/>
                <a:gd name="T27" fmla="*/ 558 h 1076"/>
                <a:gd name="T28" fmla="*/ 558 w 1117"/>
                <a:gd name="T29" fmla="*/ 49 h 1076"/>
                <a:gd name="T30" fmla="*/ 1067 w 1117"/>
                <a:gd name="T31" fmla="*/ 558 h 1076"/>
                <a:gd name="T32" fmla="*/ 558 w 1117"/>
                <a:gd name="T33" fmla="*/ 1068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7" h="1076">
                  <a:moveTo>
                    <a:pt x="1028" y="256"/>
                  </a:moveTo>
                  <a:cubicBezTo>
                    <a:pt x="993" y="278"/>
                    <a:pt x="993" y="278"/>
                    <a:pt x="993" y="278"/>
                  </a:cubicBezTo>
                  <a:cubicBezTo>
                    <a:pt x="902" y="137"/>
                    <a:pt x="744" y="43"/>
                    <a:pt x="564" y="41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2" y="0"/>
                    <a:pt x="560" y="0"/>
                    <a:pt x="558" y="0"/>
                  </a:cubicBezTo>
                  <a:cubicBezTo>
                    <a:pt x="250" y="0"/>
                    <a:pt x="0" y="250"/>
                    <a:pt x="0" y="558"/>
                  </a:cubicBezTo>
                  <a:cubicBezTo>
                    <a:pt x="0" y="727"/>
                    <a:pt x="75" y="879"/>
                    <a:pt x="193" y="981"/>
                  </a:cubicBezTo>
                  <a:cubicBezTo>
                    <a:pt x="220" y="950"/>
                    <a:pt x="220" y="950"/>
                    <a:pt x="220" y="950"/>
                  </a:cubicBezTo>
                  <a:cubicBezTo>
                    <a:pt x="311" y="1029"/>
                    <a:pt x="429" y="1076"/>
                    <a:pt x="558" y="1076"/>
                  </a:cubicBezTo>
                  <a:cubicBezTo>
                    <a:pt x="844" y="1076"/>
                    <a:pt x="1076" y="844"/>
                    <a:pt x="1076" y="558"/>
                  </a:cubicBezTo>
                  <a:cubicBezTo>
                    <a:pt x="1117" y="558"/>
                    <a:pt x="1117" y="558"/>
                    <a:pt x="1117" y="558"/>
                  </a:cubicBezTo>
                  <a:cubicBezTo>
                    <a:pt x="1117" y="447"/>
                    <a:pt x="1084" y="343"/>
                    <a:pt x="1028" y="256"/>
                  </a:cubicBezTo>
                  <a:close/>
                  <a:moveTo>
                    <a:pt x="558" y="1068"/>
                  </a:moveTo>
                  <a:cubicBezTo>
                    <a:pt x="277" y="1068"/>
                    <a:pt x="49" y="839"/>
                    <a:pt x="49" y="558"/>
                  </a:cubicBezTo>
                  <a:cubicBezTo>
                    <a:pt x="49" y="277"/>
                    <a:pt x="277" y="49"/>
                    <a:pt x="558" y="49"/>
                  </a:cubicBezTo>
                  <a:cubicBezTo>
                    <a:pt x="839" y="49"/>
                    <a:pt x="1067" y="277"/>
                    <a:pt x="1067" y="558"/>
                  </a:cubicBezTo>
                  <a:cubicBezTo>
                    <a:pt x="1067" y="839"/>
                    <a:pt x="839" y="1068"/>
                    <a:pt x="558" y="106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13192126" y="4222750"/>
              <a:ext cx="1773238" cy="1065213"/>
            </a:xfrm>
            <a:custGeom>
              <a:avLst/>
              <a:gdLst>
                <a:gd name="T0" fmla="*/ 473 w 473"/>
                <a:gd name="T1" fmla="*/ 22 h 284"/>
                <a:gd name="T2" fmla="*/ 0 w 473"/>
                <a:gd name="T3" fmla="*/ 284 h 284"/>
                <a:gd name="T4" fmla="*/ 0 w 473"/>
                <a:gd name="T5" fmla="*/ 242 h 284"/>
                <a:gd name="T6" fmla="*/ 438 w 473"/>
                <a:gd name="T7" fmla="*/ 0 h 284"/>
                <a:gd name="T8" fmla="*/ 473 w 473"/>
                <a:gd name="T9" fmla="*/ 2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84">
                  <a:moveTo>
                    <a:pt x="473" y="22"/>
                  </a:moveTo>
                  <a:cubicBezTo>
                    <a:pt x="375" y="179"/>
                    <a:pt x="200" y="284"/>
                    <a:pt x="0" y="284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185" y="242"/>
                    <a:pt x="347" y="145"/>
                    <a:pt x="438" y="0"/>
                  </a:cubicBezTo>
                  <a:lnTo>
                    <a:pt x="473" y="22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977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6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2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9" grpId="0" animBg="1"/>
      <p:bldP spid="36" grpId="0" animBg="1"/>
      <p:bldP spid="3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3431485" y="1314488"/>
            <a:ext cx="8091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给出两个序列，问第二个串是否在第一个串内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B2F4F3-88B3-4506-BB0A-1A453897D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77" y="866358"/>
            <a:ext cx="2381250" cy="27527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B155CB-F5E4-40E5-8AED-49B7EDB30CDF}"/>
              </a:ext>
            </a:extLst>
          </p:cNvPr>
          <p:cNvSpPr/>
          <p:nvPr/>
        </p:nvSpPr>
        <p:spPr>
          <a:xfrm>
            <a:off x="3431485" y="4331485"/>
            <a:ext cx="8091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BBF713-915B-4713-A792-DEDEA75AAE74}"/>
              </a:ext>
            </a:extLst>
          </p:cNvPr>
          <p:cNvSpPr/>
          <p:nvPr/>
        </p:nvSpPr>
        <p:spPr>
          <a:xfrm>
            <a:off x="3431485" y="2890391"/>
            <a:ext cx="8091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abcabcabcd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 err="1">
                <a:solidFill>
                  <a:schemeClr val="bg1"/>
                </a:solidFill>
              </a:rPr>
              <a:t>abcabcd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3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FAA58A-52B6-4999-B5CB-23CA4449AFAE}"/>
              </a:ext>
            </a:extLst>
          </p:cNvPr>
          <p:cNvSpPr/>
          <p:nvPr/>
        </p:nvSpPr>
        <p:spPr>
          <a:xfrm>
            <a:off x="207336" y="4278945"/>
            <a:ext cx="3061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Dp</a:t>
            </a:r>
            <a:r>
              <a:rPr lang="zh-CN" altLang="en-US" sz="2000" dirty="0">
                <a:solidFill>
                  <a:schemeClr val="bg1"/>
                </a:solidFill>
              </a:rPr>
              <a:t>思想递推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40E96C-264A-4C0B-BED7-B7E131AF5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6" y="268588"/>
            <a:ext cx="2295525" cy="302895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CDAED87-1E08-4055-BB39-4E7E0548A82A}"/>
              </a:ext>
            </a:extLst>
          </p:cNvPr>
          <p:cNvSpPr/>
          <p:nvPr/>
        </p:nvSpPr>
        <p:spPr>
          <a:xfrm>
            <a:off x="3648443" y="793715"/>
            <a:ext cx="7665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常规方法，以</a:t>
            </a:r>
            <a:r>
              <a:rPr lang="en-US" altLang="zh-CN" sz="3200" dirty="0" err="1">
                <a:solidFill>
                  <a:schemeClr val="bg1"/>
                </a:solidFill>
              </a:rPr>
              <a:t>i</a:t>
            </a:r>
            <a:r>
              <a:rPr lang="zh-CN" altLang="en-US" sz="3200" dirty="0">
                <a:solidFill>
                  <a:schemeClr val="bg1"/>
                </a:solidFill>
              </a:rPr>
              <a:t>从</a:t>
            </a:r>
            <a:r>
              <a:rPr lang="en-US" altLang="zh-CN" sz="3200" dirty="0">
                <a:solidFill>
                  <a:schemeClr val="bg1"/>
                </a:solidFill>
              </a:rPr>
              <a:t>0-lena-1</a:t>
            </a:r>
            <a:r>
              <a:rPr lang="zh-CN" altLang="en-US" sz="3200" dirty="0">
                <a:solidFill>
                  <a:schemeClr val="bg1"/>
                </a:solidFill>
              </a:rPr>
              <a:t>的每一位为开始，</a:t>
            </a:r>
            <a:r>
              <a:rPr lang="en-US" altLang="zh-CN" sz="3200" dirty="0">
                <a:solidFill>
                  <a:schemeClr val="bg1"/>
                </a:solidFill>
              </a:rPr>
              <a:t>i+lenb-1</a:t>
            </a:r>
            <a:r>
              <a:rPr lang="zh-CN" altLang="en-US" sz="3200" dirty="0">
                <a:solidFill>
                  <a:schemeClr val="bg1"/>
                </a:solidFill>
              </a:rPr>
              <a:t>为结尾，从</a:t>
            </a:r>
            <a:r>
              <a:rPr lang="en-US" altLang="zh-CN" sz="3200" dirty="0">
                <a:solidFill>
                  <a:schemeClr val="bg1"/>
                </a:solidFill>
              </a:rPr>
              <a:t>a</a:t>
            </a:r>
            <a:r>
              <a:rPr lang="zh-CN" altLang="en-US" sz="3200" dirty="0">
                <a:solidFill>
                  <a:schemeClr val="bg1"/>
                </a:solidFill>
              </a:rPr>
              <a:t>中取出每个与</a:t>
            </a:r>
            <a:r>
              <a:rPr lang="en-US" altLang="zh-CN" sz="3200" dirty="0">
                <a:solidFill>
                  <a:schemeClr val="bg1"/>
                </a:solidFill>
              </a:rPr>
              <a:t>b</a:t>
            </a:r>
            <a:r>
              <a:rPr lang="zh-CN" altLang="en-US" sz="3200" dirty="0">
                <a:solidFill>
                  <a:schemeClr val="bg1"/>
                </a:solidFill>
              </a:rPr>
              <a:t>长度相等的字串去比较，有则记录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r>
              <a:rPr lang="zh-CN" altLang="en-US" sz="3200" dirty="0">
                <a:solidFill>
                  <a:schemeClr val="bg1"/>
                </a:solidFill>
              </a:rPr>
              <a:t>，没有记录</a:t>
            </a:r>
            <a:r>
              <a:rPr lang="en-US" altLang="zh-CN" sz="3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DB8E6E-C9F4-4E1E-ADAF-A5A6857DDFCC}"/>
              </a:ext>
            </a:extLst>
          </p:cNvPr>
          <p:cNvSpPr/>
          <p:nvPr/>
        </p:nvSpPr>
        <p:spPr>
          <a:xfrm>
            <a:off x="3648443" y="3217116"/>
            <a:ext cx="414568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时间复杂度分析</a:t>
            </a:r>
            <a:endParaRPr lang="en-US" altLang="zh-CN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n-US" altLang="zh-CN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altLang="zh-C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N^2</a:t>
            </a:r>
            <a:endParaRPr lang="zh-CN" altLang="en-US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459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 descr="D:\360data\重要数据\桌面\未标题-1.png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2" y="3834254"/>
            <a:ext cx="18954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">
            <a:extLst>
              <a:ext uri="{FF2B5EF4-FFF2-40B4-BE49-F238E27FC236}">
                <a16:creationId xmlns:a16="http://schemas.microsoft.com/office/drawing/2014/main" id="{FEE1F623-1994-457B-AC9D-4E4B2119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56" y="319851"/>
            <a:ext cx="2841250" cy="1134475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FCFCFC">
              <a:alpha val="30000"/>
            </a:srgb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0" tIns="60955" rIns="121910" bIns="60955" anchor="ctr"/>
          <a:lstStyle/>
          <a:p>
            <a:pPr algn="ctr" defTabSz="544211">
              <a:defRPr/>
            </a:pPr>
            <a:r>
              <a:rPr lang="zh-CN" altLang="en-US" sz="4800" kern="0" dirty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sz="4800" kern="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F715CE0-2BC7-4C14-9B64-A3AA7E06D5DC}"/>
              </a:ext>
            </a:extLst>
          </p:cNvPr>
          <p:cNvGrpSpPr/>
          <p:nvPr/>
        </p:nvGrpSpPr>
        <p:grpSpPr>
          <a:xfrm>
            <a:off x="2584817" y="3011716"/>
            <a:ext cx="7020779" cy="655104"/>
            <a:chOff x="2584817" y="2976295"/>
            <a:chExt cx="7020779" cy="655104"/>
          </a:xfrm>
          <a:solidFill>
            <a:schemeClr val="accent2"/>
          </a:solidFill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AF6B5B-4132-418F-8140-5C37C3ED80B9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>
              <a:hlinkClick r:id="rId4" action="ppaction://hlinksldjump"/>
              <a:extLst>
                <a:ext uri="{FF2B5EF4-FFF2-40B4-BE49-F238E27FC236}">
                  <a16:creationId xmlns:a16="http://schemas.microsoft.com/office/drawing/2014/main" id="{11DC5138-AC98-4A58-A4FB-169A09B75246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Kmp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思想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34861B1-E989-4BD8-B129-31A6142D125F}"/>
              </a:ext>
            </a:extLst>
          </p:cNvPr>
          <p:cNvGrpSpPr/>
          <p:nvPr/>
        </p:nvGrpSpPr>
        <p:grpSpPr>
          <a:xfrm>
            <a:off x="2585610" y="4150128"/>
            <a:ext cx="7019986" cy="655104"/>
            <a:chOff x="2584817" y="2976295"/>
            <a:chExt cx="7019986" cy="65510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5AEAF93-2C0E-49C3-B3A0-018FE77A2A16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>
              <a:hlinkClick r:id="" action="ppaction://noaction"/>
              <a:extLst>
                <a:ext uri="{FF2B5EF4-FFF2-40B4-BE49-F238E27FC236}">
                  <a16:creationId xmlns:a16="http://schemas.microsoft.com/office/drawing/2014/main" id="{49B2BC84-37A0-4EBC-8D2F-4B0732063D79}"/>
                </a:ext>
              </a:extLst>
            </p:cNvPr>
            <p:cNvSpPr/>
            <p:nvPr/>
          </p:nvSpPr>
          <p:spPr>
            <a:xfrm>
              <a:off x="3620512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Next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数组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421614-FFF8-4847-86F0-BADE5B20D8B7}"/>
              </a:ext>
            </a:extLst>
          </p:cNvPr>
          <p:cNvGrpSpPr/>
          <p:nvPr/>
        </p:nvGrpSpPr>
        <p:grpSpPr>
          <a:xfrm>
            <a:off x="2584817" y="1873304"/>
            <a:ext cx="7020779" cy="655104"/>
            <a:chOff x="2584817" y="2976295"/>
            <a:chExt cx="7020779" cy="6551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E2EAB57-5CAA-49E9-8CE1-EF89AAF516EF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hlinkClick r:id="rId5" action="ppaction://hlinksldjump"/>
              <a:extLst>
                <a:ext uri="{FF2B5EF4-FFF2-40B4-BE49-F238E27FC236}">
                  <a16:creationId xmlns:a16="http://schemas.microsoft.com/office/drawing/2014/main" id="{46758FA5-1850-4564-BCB5-14018E9EDFF4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字符出匹配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205EF6-46BC-426E-9E9A-E7DF4C307BEE}"/>
              </a:ext>
            </a:extLst>
          </p:cNvPr>
          <p:cNvGrpSpPr/>
          <p:nvPr/>
        </p:nvGrpSpPr>
        <p:grpSpPr>
          <a:xfrm>
            <a:off x="2584817" y="5288540"/>
            <a:ext cx="7020779" cy="655104"/>
            <a:chOff x="2584817" y="2976295"/>
            <a:chExt cx="7020779" cy="6551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15A8E5-89BD-4B92-80EB-DE79962CFD2C}"/>
                </a:ext>
              </a:extLst>
            </p:cNvPr>
            <p:cNvSpPr/>
            <p:nvPr/>
          </p:nvSpPr>
          <p:spPr>
            <a:xfrm>
              <a:off x="2584817" y="2976295"/>
              <a:ext cx="936104" cy="655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hlinkClick r:id="" action="ppaction://noaction"/>
              <a:extLst>
                <a:ext uri="{FF2B5EF4-FFF2-40B4-BE49-F238E27FC236}">
                  <a16:creationId xmlns:a16="http://schemas.microsoft.com/office/drawing/2014/main" id="{09E6682C-F47F-4793-8ED7-BC70C78655F2}"/>
                </a:ext>
              </a:extLst>
            </p:cNvPr>
            <p:cNvSpPr/>
            <p:nvPr/>
          </p:nvSpPr>
          <p:spPr>
            <a:xfrm>
              <a:off x="3621305" y="2976295"/>
              <a:ext cx="5984291" cy="655104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匹配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8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7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95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566A64A-2B40-4067-9689-2DB6CDBF90FA}"/>
              </a:ext>
            </a:extLst>
          </p:cNvPr>
          <p:cNvSpPr/>
          <p:nvPr/>
        </p:nvSpPr>
        <p:spPr>
          <a:xfrm>
            <a:off x="897835" y="572512"/>
            <a:ext cx="8091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solidFill>
                  <a:schemeClr val="bg1"/>
                </a:solidFill>
              </a:rPr>
              <a:t>abcabcabcd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CF5AE2-6EDC-4EC3-A2BC-E187F648936F}"/>
              </a:ext>
            </a:extLst>
          </p:cNvPr>
          <p:cNvSpPr/>
          <p:nvPr/>
        </p:nvSpPr>
        <p:spPr>
          <a:xfrm>
            <a:off x="897835" y="2142172"/>
            <a:ext cx="8091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solidFill>
                  <a:schemeClr val="bg1"/>
                </a:solidFill>
              </a:rPr>
              <a:t>abcabcd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14596 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566A64A-2B40-4067-9689-2DB6CDBF90FA}"/>
              </a:ext>
            </a:extLst>
          </p:cNvPr>
          <p:cNvSpPr/>
          <p:nvPr/>
        </p:nvSpPr>
        <p:spPr>
          <a:xfrm>
            <a:off x="897834" y="572512"/>
            <a:ext cx="11294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solidFill>
                  <a:schemeClr val="bg1"/>
                </a:solidFill>
              </a:rPr>
              <a:t>abcgabcyabcuabcd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CF5AE2-6EDC-4EC3-A2BC-E187F648936F}"/>
              </a:ext>
            </a:extLst>
          </p:cNvPr>
          <p:cNvSpPr/>
          <p:nvPr/>
        </p:nvSpPr>
        <p:spPr>
          <a:xfrm>
            <a:off x="897835" y="2142172"/>
            <a:ext cx="8091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solidFill>
                  <a:schemeClr val="bg1"/>
                </a:solidFill>
              </a:rPr>
              <a:t>abcuabcd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07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-0.00694 L 0.17891 -0.0067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-0.00833 L 0.375 -0.0083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2" grpId="1"/>
      <p:bldP spid="1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566A64A-2B40-4067-9689-2DB6CDBF90FA}"/>
              </a:ext>
            </a:extLst>
          </p:cNvPr>
          <p:cNvSpPr/>
          <p:nvPr/>
        </p:nvSpPr>
        <p:spPr>
          <a:xfrm>
            <a:off x="897834" y="572512"/>
            <a:ext cx="11294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solidFill>
                  <a:schemeClr val="bg1"/>
                </a:solidFill>
              </a:rPr>
              <a:t>abcgabcgabcgabcd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CF5AE2-6EDC-4EC3-A2BC-E187F648936F}"/>
              </a:ext>
            </a:extLst>
          </p:cNvPr>
          <p:cNvSpPr/>
          <p:nvPr/>
        </p:nvSpPr>
        <p:spPr>
          <a:xfrm>
            <a:off x="897835" y="2142172"/>
            <a:ext cx="8091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solidFill>
                  <a:schemeClr val="bg1"/>
                </a:solidFill>
              </a:rPr>
              <a:t>abcgabcgabcd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4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03 -0.00278 L 0.19297 -0.002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2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23603</TotalTime>
  <Words>172</Words>
  <Application>Microsoft Office PowerPoint</Application>
  <PresentationFormat>宽屏</PresentationFormat>
  <Paragraphs>79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华康俪金黑W8(P)</vt:lpstr>
      <vt:lpstr>华文黑体</vt:lpstr>
      <vt:lpstr>宋体</vt:lpstr>
      <vt:lpstr>微软雅黑</vt:lpstr>
      <vt:lpstr>Arial</vt:lpstr>
      <vt:lpstr>Calibri</vt:lpstr>
      <vt:lpstr>Calibri Light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1-0428-3</dc:title>
  <dc:creator>Administrator</dc:creator>
  <cp:lastModifiedBy>Wallace, Mike (mwallace66@student.cccs.edu)</cp:lastModifiedBy>
  <cp:revision>379</cp:revision>
  <dcterms:created xsi:type="dcterms:W3CDTF">2015-09-10T08:54:23Z</dcterms:created>
  <dcterms:modified xsi:type="dcterms:W3CDTF">2019-01-17T10:20:03Z</dcterms:modified>
</cp:coreProperties>
</file>