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1" r:id="rId2"/>
    <p:sldId id="292" r:id="rId3"/>
    <p:sldId id="293" r:id="rId4"/>
    <p:sldId id="294" r:id="rId5"/>
    <p:sldId id="286" r:id="rId6"/>
    <p:sldId id="288" r:id="rId7"/>
    <p:sldId id="287" r:id="rId8"/>
    <p:sldId id="290" r:id="rId9"/>
    <p:sldId id="296" r:id="rId10"/>
    <p:sldId id="283" r:id="rId11"/>
    <p:sldId id="281" r:id="rId12"/>
    <p:sldId id="298" r:id="rId13"/>
    <p:sldId id="289" r:id="rId14"/>
    <p:sldId id="29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A53"/>
    <a:srgbClr val="535A65"/>
    <a:srgbClr val="ABACAF"/>
    <a:srgbClr val="E1E1E1"/>
    <a:srgbClr val="A5A9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1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37"/>
      </c:doughnutChart>
    </c:plotArea>
    <c:plotVisOnly val="1"/>
    <c:dispBlanksAs val="gap"/>
    <c:showDLblsOverMax val="0"/>
  </c:chart>
  <c:txPr>
    <a:bodyPr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E0B5D-8643-46D7-A6A0-050AFAE31061}" type="datetimeFigureOut">
              <a:rPr lang="zh-CN" altLang="en-US" smtClean="0"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378F-9D76-4EBA-95A7-D6A21C17A81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GeniusMiaozz/Tetris-entertainment-system-for-famil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56"/>
            <a:ext cx="12195477" cy="685995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90568" y="2382465"/>
            <a:ext cx="4835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3"/>
                  <a:srcRect/>
                  <a:stretch>
                    <a:fillRect/>
                  </a:stretch>
                </a:blipFill>
              </a:defRPr>
            </a:lvl1pPr>
          </a:lstStyle>
          <a:p>
            <a:pPr algn="l">
              <a:defRPr/>
            </a:pPr>
            <a:r>
              <a:rPr lang="zh-CN" altLang="en-US" sz="5400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2"/>
          <a:stretch>
            <a:fillRect/>
          </a:stretch>
        </p:blipFill>
        <p:spPr>
          <a:xfrm>
            <a:off x="165988" y="330238"/>
            <a:ext cx="4310314" cy="5511762"/>
          </a:xfrm>
          <a:prstGeom prst="rect">
            <a:avLst/>
          </a:prstGeom>
          <a:noFill/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367" y="2382465"/>
            <a:ext cx="1075754" cy="1009116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4394367" y="3344781"/>
            <a:ext cx="5472000" cy="45719"/>
          </a:xfrm>
          <a:custGeom>
            <a:avLst/>
            <a:gdLst>
              <a:gd name="connsiteX0" fmla="*/ 0 w 5867400"/>
              <a:gd name="connsiteY0" fmla="*/ 0 h 63500"/>
              <a:gd name="connsiteX1" fmla="*/ 457200 w 5867400"/>
              <a:gd name="connsiteY1" fmla="*/ 25400 h 63500"/>
              <a:gd name="connsiteX2" fmla="*/ 635000 w 5867400"/>
              <a:gd name="connsiteY2" fmla="*/ 50800 h 63500"/>
              <a:gd name="connsiteX3" fmla="*/ 1358900 w 5867400"/>
              <a:gd name="connsiteY3" fmla="*/ 63500 h 63500"/>
              <a:gd name="connsiteX4" fmla="*/ 1955800 w 5867400"/>
              <a:gd name="connsiteY4" fmla="*/ 50800 h 63500"/>
              <a:gd name="connsiteX5" fmla="*/ 2120900 w 5867400"/>
              <a:gd name="connsiteY5" fmla="*/ 38100 h 63500"/>
              <a:gd name="connsiteX6" fmla="*/ 2362200 w 5867400"/>
              <a:gd name="connsiteY6" fmla="*/ 25400 h 63500"/>
              <a:gd name="connsiteX7" fmla="*/ 3073400 w 5867400"/>
              <a:gd name="connsiteY7" fmla="*/ 38100 h 63500"/>
              <a:gd name="connsiteX8" fmla="*/ 3340100 w 5867400"/>
              <a:gd name="connsiteY8" fmla="*/ 50800 h 63500"/>
              <a:gd name="connsiteX9" fmla="*/ 4533900 w 5867400"/>
              <a:gd name="connsiteY9" fmla="*/ 63500 h 63500"/>
              <a:gd name="connsiteX10" fmla="*/ 5473700 w 5867400"/>
              <a:gd name="connsiteY10" fmla="*/ 50800 h 63500"/>
              <a:gd name="connsiteX11" fmla="*/ 5740400 w 5867400"/>
              <a:gd name="connsiteY11" fmla="*/ 25400 h 63500"/>
              <a:gd name="connsiteX12" fmla="*/ 5867400 w 5867400"/>
              <a:gd name="connsiteY12" fmla="*/ 2540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67400" h="63500">
                <a:moveTo>
                  <a:pt x="0" y="0"/>
                </a:moveTo>
                <a:cubicBezTo>
                  <a:pt x="153268" y="6386"/>
                  <a:pt x="304958" y="8484"/>
                  <a:pt x="457200" y="25400"/>
                </a:cubicBezTo>
                <a:cubicBezTo>
                  <a:pt x="530520" y="33547"/>
                  <a:pt x="556287" y="48378"/>
                  <a:pt x="635000" y="50800"/>
                </a:cubicBezTo>
                <a:cubicBezTo>
                  <a:pt x="876223" y="58222"/>
                  <a:pt x="1117600" y="59267"/>
                  <a:pt x="1358900" y="63500"/>
                </a:cubicBezTo>
                <a:lnTo>
                  <a:pt x="1955800" y="50800"/>
                </a:lnTo>
                <a:cubicBezTo>
                  <a:pt x="2010965" y="48961"/>
                  <a:pt x="2065812" y="41543"/>
                  <a:pt x="2120900" y="38100"/>
                </a:cubicBezTo>
                <a:lnTo>
                  <a:pt x="2362200" y="25400"/>
                </a:lnTo>
                <a:lnTo>
                  <a:pt x="3073400" y="38100"/>
                </a:lnTo>
                <a:cubicBezTo>
                  <a:pt x="3162371" y="40411"/>
                  <a:pt x="3251113" y="49252"/>
                  <a:pt x="3340100" y="50800"/>
                </a:cubicBezTo>
                <a:lnTo>
                  <a:pt x="4533900" y="63500"/>
                </a:lnTo>
                <a:lnTo>
                  <a:pt x="5473700" y="50800"/>
                </a:lnTo>
                <a:cubicBezTo>
                  <a:pt x="5562958" y="47981"/>
                  <a:pt x="5651098" y="25400"/>
                  <a:pt x="5740400" y="25400"/>
                </a:cubicBezTo>
                <a:lnTo>
                  <a:pt x="5867400" y="25400"/>
                </a:lnTo>
              </a:path>
            </a:pathLst>
          </a:custGeom>
          <a:noFill/>
          <a:ln w="28575" cap="rnd">
            <a:solidFill>
              <a:schemeClr val="bg1"/>
            </a:solidFill>
          </a:ln>
          <a:effectLst>
            <a:outerShdw blurRad="508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83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381663" y="2289150"/>
            <a:ext cx="4918334" cy="3741423"/>
            <a:chOff x="2977004" y="2281533"/>
            <a:chExt cx="6237991" cy="3884317"/>
          </a:xfrm>
        </p:grpSpPr>
        <p:sp>
          <p:nvSpPr>
            <p:cNvPr id="56" name="Freeform 5"/>
            <p:cNvSpPr/>
            <p:nvPr/>
          </p:nvSpPr>
          <p:spPr bwMode="auto">
            <a:xfrm>
              <a:off x="2977004" y="5565187"/>
              <a:ext cx="6237991" cy="600663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2977004" y="5309280"/>
              <a:ext cx="6237991" cy="511813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4439461" y="5526479"/>
              <a:ext cx="3313078" cy="194723"/>
            </a:xfrm>
            <a:prstGeom prst="ellipse">
              <a:avLst/>
            </a:prstGeom>
            <a:solidFill>
              <a:srgbClr val="444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60" name="Freeform 5"/>
            <p:cNvSpPr/>
            <p:nvPr/>
          </p:nvSpPr>
          <p:spPr bwMode="auto">
            <a:xfrm>
              <a:off x="3255640" y="4542143"/>
              <a:ext cx="5577215" cy="611547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61" name="Oval 9"/>
            <p:cNvSpPr>
              <a:spLocks noChangeArrowheads="1"/>
            </p:cNvSpPr>
            <p:nvPr/>
          </p:nvSpPr>
          <p:spPr bwMode="auto">
            <a:xfrm>
              <a:off x="3255640" y="4281599"/>
              <a:ext cx="5577215" cy="521087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62" name="Oval 12"/>
            <p:cNvSpPr>
              <a:spLocks noChangeArrowheads="1"/>
            </p:cNvSpPr>
            <p:nvPr/>
          </p:nvSpPr>
          <p:spPr bwMode="auto">
            <a:xfrm>
              <a:off x="4563182" y="4502734"/>
              <a:ext cx="2962131" cy="198252"/>
            </a:xfrm>
            <a:prstGeom prst="ellipse">
              <a:avLst/>
            </a:prstGeom>
            <a:solidFill>
              <a:srgbClr val="444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64" name="Freeform 5"/>
            <p:cNvSpPr/>
            <p:nvPr/>
          </p:nvSpPr>
          <p:spPr bwMode="auto">
            <a:xfrm>
              <a:off x="3741257" y="3541804"/>
              <a:ext cx="4605980" cy="566706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3741257" y="3300364"/>
              <a:ext cx="4605980" cy="48287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96" name="Oval 16"/>
            <p:cNvSpPr>
              <a:spLocks noChangeArrowheads="1"/>
            </p:cNvSpPr>
            <p:nvPr/>
          </p:nvSpPr>
          <p:spPr bwMode="auto">
            <a:xfrm>
              <a:off x="4821099" y="3505285"/>
              <a:ext cx="2446296" cy="183715"/>
            </a:xfrm>
            <a:prstGeom prst="ellipse">
              <a:avLst/>
            </a:prstGeom>
            <a:solidFill>
              <a:srgbClr val="444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98" name="Freeform 5"/>
            <p:cNvSpPr/>
            <p:nvPr/>
          </p:nvSpPr>
          <p:spPr bwMode="auto">
            <a:xfrm>
              <a:off x="4396837" y="2522973"/>
              <a:ext cx="3398323" cy="566706"/>
            </a:xfrm>
            <a:custGeom>
              <a:avLst/>
              <a:gdLst>
                <a:gd name="T0" fmla="*/ 1446 w 1446"/>
                <a:gd name="T1" fmla="*/ 0 h 475"/>
                <a:gd name="T2" fmla="*/ 1446 w 1446"/>
                <a:gd name="T3" fmla="*/ 273 h 475"/>
                <a:gd name="T4" fmla="*/ 723 w 1446"/>
                <a:gd name="T5" fmla="*/ 475 h 475"/>
                <a:gd name="T6" fmla="*/ 0 w 1446"/>
                <a:gd name="T7" fmla="*/ 273 h 475"/>
                <a:gd name="T8" fmla="*/ 0 w 1446"/>
                <a:gd name="T9" fmla="*/ 0 h 475"/>
                <a:gd name="T10" fmla="*/ 723 w 1446"/>
                <a:gd name="T11" fmla="*/ 84 h 475"/>
                <a:gd name="T12" fmla="*/ 1446 w 1446"/>
                <a:gd name="T13" fmla="*/ 0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6" h="475">
                  <a:moveTo>
                    <a:pt x="1446" y="0"/>
                  </a:moveTo>
                  <a:cubicBezTo>
                    <a:pt x="1446" y="273"/>
                    <a:pt x="1446" y="273"/>
                    <a:pt x="1446" y="273"/>
                  </a:cubicBezTo>
                  <a:cubicBezTo>
                    <a:pt x="1446" y="384"/>
                    <a:pt x="1122" y="475"/>
                    <a:pt x="723" y="475"/>
                  </a:cubicBezTo>
                  <a:cubicBezTo>
                    <a:pt x="324" y="475"/>
                    <a:pt x="0" y="384"/>
                    <a:pt x="0" y="27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40" y="84"/>
                    <a:pt x="723" y="84"/>
                  </a:cubicBezTo>
                  <a:cubicBezTo>
                    <a:pt x="967" y="84"/>
                    <a:pt x="1446" y="0"/>
                    <a:pt x="1446" y="0"/>
                  </a:cubicBezTo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99" name="Oval 9"/>
            <p:cNvSpPr>
              <a:spLocks noChangeArrowheads="1"/>
            </p:cNvSpPr>
            <p:nvPr/>
          </p:nvSpPr>
          <p:spPr bwMode="auto">
            <a:xfrm>
              <a:off x="4396837" y="2281533"/>
              <a:ext cx="3398323" cy="482879"/>
            </a:xfrm>
            <a:prstGeom prst="ellipse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  <p:sp>
          <p:nvSpPr>
            <p:cNvPr id="100" name="Oval 20"/>
            <p:cNvSpPr>
              <a:spLocks noChangeArrowheads="1"/>
            </p:cNvSpPr>
            <p:nvPr/>
          </p:nvSpPr>
          <p:spPr bwMode="auto">
            <a:xfrm>
              <a:off x="5193552" y="2486454"/>
              <a:ext cx="1804893" cy="183715"/>
            </a:xfrm>
            <a:prstGeom prst="ellipse">
              <a:avLst/>
            </a:prstGeom>
            <a:solidFill>
              <a:srgbClr val="444A5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id-ID"/>
            </a:p>
          </p:txBody>
        </p:sp>
      </p:grpSp>
      <p:sp>
        <p:nvSpPr>
          <p:cNvPr id="32" name="矩形 31"/>
          <p:cNvSpPr/>
          <p:nvPr/>
        </p:nvSpPr>
        <p:spPr>
          <a:xfrm>
            <a:off x="1986285" y="500967"/>
            <a:ext cx="238238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冲刺开发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35" name="矩形 34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494836" y="2289150"/>
            <a:ext cx="2529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zh-CN" dirty="0">
                <a:solidFill>
                  <a:schemeClr val="bg1"/>
                </a:solidFill>
              </a:rPr>
              <a:t>完成下一个方块信息显示的开发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8.</a:t>
            </a:r>
            <a:r>
              <a:rPr lang="zh-CN" altLang="zh-CN" dirty="0">
                <a:solidFill>
                  <a:schemeClr val="bg1"/>
                </a:solidFill>
              </a:rPr>
              <a:t>完成分数信息的显示、更新开发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9.</a:t>
            </a:r>
            <a:r>
              <a:rPr lang="zh-CN" altLang="zh-CN" dirty="0">
                <a:solidFill>
                  <a:schemeClr val="bg1"/>
                </a:solidFill>
              </a:rPr>
              <a:t>完成其它单人游戏辅助内容的开发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10.</a:t>
            </a:r>
            <a:r>
              <a:rPr lang="zh-CN" altLang="zh-CN" dirty="0">
                <a:solidFill>
                  <a:schemeClr val="bg1"/>
                </a:solidFill>
              </a:rPr>
              <a:t>完成单人游戏扩展内容的开发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11.</a:t>
            </a:r>
            <a:r>
              <a:rPr lang="zh-CN" altLang="zh-CN" dirty="0">
                <a:solidFill>
                  <a:schemeClr val="bg1"/>
                </a:solidFill>
              </a:rPr>
              <a:t>完成多人合作模式内容的开发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12.</a:t>
            </a:r>
            <a:r>
              <a:rPr lang="zh-CN" altLang="zh-CN" dirty="0">
                <a:solidFill>
                  <a:schemeClr val="bg1"/>
                </a:solidFill>
              </a:rPr>
              <a:t>完成对人对抗模式合作的开发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13.</a:t>
            </a:r>
            <a:r>
              <a:rPr lang="zh-CN" altLang="zh-CN" dirty="0">
                <a:solidFill>
                  <a:schemeClr val="bg1"/>
                </a:solidFill>
              </a:rPr>
              <a:t>完成与其他功能对接的整合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24973" y="2289150"/>
            <a:ext cx="2529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完成游戏地图与方块组内容等基础内容的开发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完成检测方块组位置是否合理的开发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zh-CN" dirty="0">
                <a:solidFill>
                  <a:schemeClr val="bg1"/>
                </a:solidFill>
              </a:rPr>
              <a:t>完成处理方块正确移动的开发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zh-CN" dirty="0">
                <a:solidFill>
                  <a:schemeClr val="bg1"/>
                </a:solidFill>
              </a:rPr>
              <a:t>完成检测方块行、列是否满方块的开发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zh-CN" dirty="0">
                <a:solidFill>
                  <a:schemeClr val="bg1"/>
                </a:solidFill>
              </a:rPr>
              <a:t>完成删除满行并处理其它方块下移的开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zh-CN" dirty="0">
                <a:solidFill>
                  <a:schemeClr val="bg1"/>
                </a:solidFill>
              </a:rPr>
              <a:t>完成满列时正确结束游戏的开发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174B15-6D2A-4742-B052-E784EEE07C36}"/>
              </a:ext>
            </a:extLst>
          </p:cNvPr>
          <p:cNvSpPr txBox="1"/>
          <p:nvPr/>
        </p:nvSpPr>
        <p:spPr>
          <a:xfrm>
            <a:off x="4589379" y="997844"/>
            <a:ext cx="2436899" cy="52322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游戏内容模块</a:t>
            </a:r>
          </a:p>
        </p:txBody>
      </p:sp>
    </p:spTree>
    <p:extLst>
      <p:ext uri="{BB962C8B-B14F-4D97-AF65-F5344CB8AC3E}">
        <p14:creationId xmlns:p14="http://schemas.microsoft.com/office/powerpoint/2010/main" val="263256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5" name="Group 5"/>
          <p:cNvGrpSpPr/>
          <p:nvPr/>
        </p:nvGrpSpPr>
        <p:grpSpPr>
          <a:xfrm>
            <a:off x="5674296" y="2057868"/>
            <a:ext cx="2022667" cy="3896738"/>
            <a:chOff x="5084746" y="1980098"/>
            <a:chExt cx="2022667" cy="3896738"/>
          </a:xfrm>
          <a:blipFill>
            <a:blip r:embed="rId4"/>
            <a:stretch>
              <a:fillRect/>
            </a:stretch>
          </a:blipFill>
        </p:grpSpPr>
        <p:sp>
          <p:nvSpPr>
            <p:cNvPr id="56" name="Freeform 15"/>
            <p:cNvSpPr/>
            <p:nvPr/>
          </p:nvSpPr>
          <p:spPr bwMode="auto">
            <a:xfrm>
              <a:off x="5445521" y="4484852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448 w 537"/>
                <a:gd name="T3" fmla="*/ 17 h 233"/>
                <a:gd name="T4" fmla="*/ 473 w 537"/>
                <a:gd name="T5" fmla="*/ 113 h 233"/>
                <a:gd name="T6" fmla="*/ 89 w 537"/>
                <a:gd name="T7" fmla="*/ 216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448" y="17"/>
                    <a:pt x="448" y="17"/>
                    <a:pt x="448" y="17"/>
                  </a:cubicBezTo>
                  <a:cubicBezTo>
                    <a:pt x="511" y="0"/>
                    <a:pt x="537" y="96"/>
                    <a:pt x="473" y="113"/>
                  </a:cubicBezTo>
                  <a:cubicBezTo>
                    <a:pt x="89" y="216"/>
                    <a:pt x="89" y="216"/>
                    <a:pt x="89" y="216"/>
                  </a:cubicBezTo>
                  <a:cubicBezTo>
                    <a:pt x="25" y="233"/>
                    <a:pt x="0" y="137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16"/>
            <p:cNvSpPr/>
            <p:nvPr/>
          </p:nvSpPr>
          <p:spPr bwMode="auto">
            <a:xfrm>
              <a:off x="5445521" y="4792704"/>
              <a:ext cx="1303004" cy="563544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17"/>
            <p:cNvSpPr/>
            <p:nvPr/>
          </p:nvSpPr>
          <p:spPr bwMode="auto">
            <a:xfrm>
              <a:off x="5445521" y="4182113"/>
              <a:ext cx="1303004" cy="564567"/>
            </a:xfrm>
            <a:custGeom>
              <a:avLst/>
              <a:gdLst>
                <a:gd name="T0" fmla="*/ 63 w 537"/>
                <a:gd name="T1" fmla="*/ 120 h 233"/>
                <a:gd name="T2" fmla="*/ 89 w 537"/>
                <a:gd name="T3" fmla="*/ 216 h 233"/>
                <a:gd name="T4" fmla="*/ 473 w 537"/>
                <a:gd name="T5" fmla="*/ 113 h 233"/>
                <a:gd name="T6" fmla="*/ 448 w 537"/>
                <a:gd name="T7" fmla="*/ 17 h 233"/>
                <a:gd name="T8" fmla="*/ 63 w 537"/>
                <a:gd name="T9" fmla="*/ 12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233">
                  <a:moveTo>
                    <a:pt x="63" y="120"/>
                  </a:moveTo>
                  <a:cubicBezTo>
                    <a:pt x="0" y="137"/>
                    <a:pt x="25" y="233"/>
                    <a:pt x="89" y="216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537" y="96"/>
                    <a:pt x="511" y="0"/>
                    <a:pt x="448" y="17"/>
                  </a:cubicBezTo>
                  <a:cubicBezTo>
                    <a:pt x="63" y="120"/>
                    <a:pt x="63" y="120"/>
                    <a:pt x="63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18"/>
            <p:cNvSpPr/>
            <p:nvPr/>
          </p:nvSpPr>
          <p:spPr bwMode="auto">
            <a:xfrm>
              <a:off x="5455749" y="3824145"/>
              <a:ext cx="909239" cy="496042"/>
            </a:xfrm>
            <a:custGeom>
              <a:avLst/>
              <a:gdLst>
                <a:gd name="T0" fmla="*/ 166 w 375"/>
                <a:gd name="T1" fmla="*/ 36 h 205"/>
                <a:gd name="T2" fmla="*/ 375 w 375"/>
                <a:gd name="T3" fmla="*/ 160 h 205"/>
                <a:gd name="T4" fmla="*/ 202 w 375"/>
                <a:gd name="T5" fmla="*/ 205 h 205"/>
                <a:gd name="T6" fmla="*/ 0 w 375"/>
                <a:gd name="T7" fmla="*/ 81 h 205"/>
                <a:gd name="T8" fmla="*/ 166 w 375"/>
                <a:gd name="T9" fmla="*/ 3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5" h="205">
                  <a:moveTo>
                    <a:pt x="166" y="36"/>
                  </a:moveTo>
                  <a:cubicBezTo>
                    <a:pt x="287" y="0"/>
                    <a:pt x="334" y="75"/>
                    <a:pt x="375" y="160"/>
                  </a:cubicBezTo>
                  <a:cubicBezTo>
                    <a:pt x="318" y="175"/>
                    <a:pt x="260" y="190"/>
                    <a:pt x="202" y="205"/>
                  </a:cubicBezTo>
                  <a:cubicBezTo>
                    <a:pt x="156" y="56"/>
                    <a:pt x="61" y="73"/>
                    <a:pt x="0" y="81"/>
                  </a:cubicBezTo>
                  <a:cubicBezTo>
                    <a:pt x="56" y="66"/>
                    <a:pt x="111" y="51"/>
                    <a:pt x="166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grpSp>
          <p:nvGrpSpPr>
            <p:cNvPr id="60" name="Group 10"/>
            <p:cNvGrpSpPr/>
            <p:nvPr/>
          </p:nvGrpSpPr>
          <p:grpSpPr>
            <a:xfrm>
              <a:off x="5708371" y="5136354"/>
              <a:ext cx="831509" cy="740482"/>
              <a:chOff x="5708371" y="5136354"/>
              <a:chExt cx="831509" cy="740482"/>
            </a:xfrm>
            <a:grpFill/>
          </p:grpSpPr>
          <p:sp>
            <p:nvSpPr>
              <p:cNvPr id="65" name="Freeform 19"/>
              <p:cNvSpPr/>
              <p:nvPr/>
            </p:nvSpPr>
            <p:spPr bwMode="auto">
              <a:xfrm>
                <a:off x="5708371" y="5136354"/>
                <a:ext cx="831509" cy="563544"/>
              </a:xfrm>
              <a:custGeom>
                <a:avLst/>
                <a:gdLst>
                  <a:gd name="T0" fmla="*/ 813 w 813"/>
                  <a:gd name="T1" fmla="*/ 0 h 551"/>
                  <a:gd name="T2" fmla="*/ 524 w 813"/>
                  <a:gd name="T3" fmla="*/ 551 h 551"/>
                  <a:gd name="T4" fmla="*/ 256 w 813"/>
                  <a:gd name="T5" fmla="*/ 551 h 551"/>
                  <a:gd name="T6" fmla="*/ 0 w 813"/>
                  <a:gd name="T7" fmla="*/ 215 h 551"/>
                  <a:gd name="T8" fmla="*/ 0 w 813"/>
                  <a:gd name="T9" fmla="*/ 215 h 551"/>
                  <a:gd name="T10" fmla="*/ 813 w 813"/>
                  <a:gd name="T11" fmla="*/ 0 h 5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3" h="551">
                    <a:moveTo>
                      <a:pt x="813" y="0"/>
                    </a:moveTo>
                    <a:lnTo>
                      <a:pt x="524" y="551"/>
                    </a:lnTo>
                    <a:lnTo>
                      <a:pt x="256" y="551"/>
                    </a:lnTo>
                    <a:lnTo>
                      <a:pt x="0" y="215"/>
                    </a:lnTo>
                    <a:lnTo>
                      <a:pt x="0" y="215"/>
                    </a:lnTo>
                    <a:lnTo>
                      <a:pt x="81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grpSp>
            <p:nvGrpSpPr>
              <p:cNvPr id="103" name="Group 16"/>
              <p:cNvGrpSpPr/>
              <p:nvPr/>
            </p:nvGrpSpPr>
            <p:grpSpPr>
              <a:xfrm>
                <a:off x="5708371" y="5136354"/>
                <a:ext cx="831509" cy="740482"/>
                <a:chOff x="5708371" y="5136354"/>
                <a:chExt cx="831509" cy="740482"/>
              </a:xfrm>
              <a:grpFill/>
            </p:grpSpPr>
            <p:sp>
              <p:nvSpPr>
                <p:cNvPr id="104" name="Freeform 20"/>
                <p:cNvSpPr/>
                <p:nvPr/>
              </p:nvSpPr>
              <p:spPr bwMode="auto">
                <a:xfrm>
                  <a:off x="5708371" y="5136354"/>
                  <a:ext cx="831509" cy="563544"/>
                </a:xfrm>
                <a:custGeom>
                  <a:avLst/>
                  <a:gdLst>
                    <a:gd name="T0" fmla="*/ 813 w 813"/>
                    <a:gd name="T1" fmla="*/ 0 h 551"/>
                    <a:gd name="T2" fmla="*/ 524 w 813"/>
                    <a:gd name="T3" fmla="*/ 551 h 551"/>
                    <a:gd name="T4" fmla="*/ 256 w 813"/>
                    <a:gd name="T5" fmla="*/ 551 h 551"/>
                    <a:gd name="T6" fmla="*/ 0 w 813"/>
                    <a:gd name="T7" fmla="*/ 215 h 551"/>
                    <a:gd name="T8" fmla="*/ 0 w 813"/>
                    <a:gd name="T9" fmla="*/ 215 h 551"/>
                    <a:gd name="T10" fmla="*/ 813 w 813"/>
                    <a:gd name="T11" fmla="*/ 0 h 5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13" h="551">
                      <a:moveTo>
                        <a:pt x="813" y="0"/>
                      </a:moveTo>
                      <a:lnTo>
                        <a:pt x="524" y="551"/>
                      </a:lnTo>
                      <a:lnTo>
                        <a:pt x="256" y="551"/>
                      </a:lnTo>
                      <a:lnTo>
                        <a:pt x="0" y="215"/>
                      </a:lnTo>
                      <a:lnTo>
                        <a:pt x="0" y="215"/>
                      </a:lnTo>
                      <a:lnTo>
                        <a:pt x="813" y="0"/>
                      </a:lnTo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/>
                <p:nvPr/>
              </p:nvSpPr>
              <p:spPr bwMode="auto">
                <a:xfrm>
                  <a:off x="5967131" y="5733649"/>
                  <a:ext cx="279215" cy="143187"/>
                </a:xfrm>
                <a:custGeom>
                  <a:avLst/>
                  <a:gdLst>
                    <a:gd name="T0" fmla="*/ 115 w 115"/>
                    <a:gd name="T1" fmla="*/ 0 h 59"/>
                    <a:gd name="T2" fmla="*/ 115 w 115"/>
                    <a:gd name="T3" fmla="*/ 2 h 59"/>
                    <a:gd name="T4" fmla="*/ 57 w 115"/>
                    <a:gd name="T5" fmla="*/ 59 h 59"/>
                    <a:gd name="T6" fmla="*/ 0 w 115"/>
                    <a:gd name="T7" fmla="*/ 2 h 59"/>
                    <a:gd name="T8" fmla="*/ 0 w 115"/>
                    <a:gd name="T9" fmla="*/ 0 h 59"/>
                    <a:gd name="T10" fmla="*/ 1 w 115"/>
                    <a:gd name="T11" fmla="*/ 2 h 59"/>
                    <a:gd name="T12" fmla="*/ 114 w 115"/>
                    <a:gd name="T13" fmla="*/ 2 h 59"/>
                    <a:gd name="T14" fmla="*/ 115 w 115"/>
                    <a:gd name="T15" fmla="*/ 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5" h="59">
                      <a:moveTo>
                        <a:pt x="115" y="0"/>
                      </a:moveTo>
                      <a:cubicBezTo>
                        <a:pt x="115" y="0"/>
                        <a:pt x="115" y="1"/>
                        <a:pt x="115" y="2"/>
                      </a:cubicBezTo>
                      <a:cubicBezTo>
                        <a:pt x="115" y="33"/>
                        <a:pt x="89" y="59"/>
                        <a:pt x="57" y="59"/>
                      </a:cubicBezTo>
                      <a:cubicBezTo>
                        <a:pt x="26" y="59"/>
                        <a:pt x="0" y="33"/>
                        <a:pt x="0" y="2"/>
                      </a:cubicBezTo>
                      <a:cubicBezTo>
                        <a:pt x="0" y="1"/>
                        <a:pt x="0" y="1"/>
                        <a:pt x="0" y="0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5" y="0"/>
                        <a:pt x="115" y="0"/>
                        <a:pt x="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 22"/>
            <p:cNvSpPr/>
            <p:nvPr/>
          </p:nvSpPr>
          <p:spPr bwMode="auto">
            <a:xfrm>
              <a:off x="5241990" y="1980098"/>
              <a:ext cx="1048335" cy="411152"/>
            </a:xfrm>
            <a:custGeom>
              <a:avLst/>
              <a:gdLst>
                <a:gd name="T0" fmla="*/ 85 w 432"/>
                <a:gd name="T1" fmla="*/ 0 h 170"/>
                <a:gd name="T2" fmla="*/ 106 w 432"/>
                <a:gd name="T3" fmla="*/ 3 h 170"/>
                <a:gd name="T4" fmla="*/ 106 w 432"/>
                <a:gd name="T5" fmla="*/ 3 h 170"/>
                <a:gd name="T6" fmla="*/ 432 w 432"/>
                <a:gd name="T7" fmla="*/ 86 h 170"/>
                <a:gd name="T8" fmla="*/ 112 w 432"/>
                <a:gd name="T9" fmla="*/ 166 h 170"/>
                <a:gd name="T10" fmla="*/ 112 w 432"/>
                <a:gd name="T11" fmla="*/ 166 h 170"/>
                <a:gd name="T12" fmla="*/ 85 w 432"/>
                <a:gd name="T13" fmla="*/ 170 h 170"/>
                <a:gd name="T14" fmla="*/ 0 w 432"/>
                <a:gd name="T15" fmla="*/ 85 h 170"/>
                <a:gd name="T16" fmla="*/ 85 w 432"/>
                <a:gd name="T17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2" h="170">
                  <a:moveTo>
                    <a:pt x="85" y="0"/>
                  </a:moveTo>
                  <a:cubicBezTo>
                    <a:pt x="92" y="0"/>
                    <a:pt x="99" y="1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432" y="86"/>
                    <a:pt x="432" y="86"/>
                    <a:pt x="432" y="8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12" y="166"/>
                    <a:pt x="112" y="166"/>
                    <a:pt x="112" y="166"/>
                  </a:cubicBezTo>
                  <a:cubicBezTo>
                    <a:pt x="103" y="169"/>
                    <a:pt x="94" y="170"/>
                    <a:pt x="85" y="170"/>
                  </a:cubicBezTo>
                  <a:cubicBezTo>
                    <a:pt x="38" y="170"/>
                    <a:pt x="0" y="132"/>
                    <a:pt x="0" y="85"/>
                  </a:cubicBezTo>
                  <a:cubicBezTo>
                    <a:pt x="0" y="38"/>
                    <a:pt x="38" y="0"/>
                    <a:pt x="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2" name="Freeform 12"/>
            <p:cNvSpPr/>
            <p:nvPr/>
          </p:nvSpPr>
          <p:spPr bwMode="auto">
            <a:xfrm>
              <a:off x="5084746" y="2107509"/>
              <a:ext cx="2022667" cy="846697"/>
            </a:xfrm>
            <a:custGeom>
              <a:avLst/>
              <a:gdLst>
                <a:gd name="connsiteX0" fmla="*/ 982060 w 2022667"/>
                <a:gd name="connsiteY0" fmla="*/ 271936 h 846697"/>
                <a:gd name="connsiteX1" fmla="*/ 123436 w 2022667"/>
                <a:gd name="connsiteY1" fmla="*/ 504080 h 846697"/>
                <a:gd name="connsiteX2" fmla="*/ 140415 w 2022667"/>
                <a:gd name="connsiteY2" fmla="*/ 564534 h 846697"/>
                <a:gd name="connsiteX3" fmla="*/ 999038 w 2022667"/>
                <a:gd name="connsiteY3" fmla="*/ 332390 h 846697"/>
                <a:gd name="connsiteX4" fmla="*/ 982060 w 2022667"/>
                <a:gd name="connsiteY4" fmla="*/ 271936 h 846697"/>
                <a:gd name="connsiteX5" fmla="*/ 1810824 w 2022667"/>
                <a:gd name="connsiteY5" fmla="*/ 386 h 846697"/>
                <a:gd name="connsiteX6" fmla="*/ 1869874 w 2022667"/>
                <a:gd name="connsiteY6" fmla="*/ 407616 h 846697"/>
                <a:gd name="connsiteX7" fmla="*/ 261781 w 2022667"/>
                <a:gd name="connsiteY7" fmla="*/ 838458 h 846697"/>
                <a:gd name="connsiteX8" fmla="*/ 152634 w 2022667"/>
                <a:gd name="connsiteY8" fmla="*/ 439082 h 846697"/>
                <a:gd name="connsiteX9" fmla="*/ 1763153 w 2022667"/>
                <a:gd name="connsiteY9" fmla="*/ 8239 h 846697"/>
                <a:gd name="connsiteX10" fmla="*/ 1810824 w 2022667"/>
                <a:gd name="connsiteY10" fmla="*/ 386 h 84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697">
                  <a:moveTo>
                    <a:pt x="982060" y="271936"/>
                  </a:moveTo>
                  <a:cubicBezTo>
                    <a:pt x="123436" y="504080"/>
                    <a:pt x="123436" y="504080"/>
                    <a:pt x="123436" y="504080"/>
                  </a:cubicBezTo>
                  <a:cubicBezTo>
                    <a:pt x="84628" y="513753"/>
                    <a:pt x="101607" y="574207"/>
                    <a:pt x="140415" y="564534"/>
                  </a:cubicBezTo>
                  <a:cubicBezTo>
                    <a:pt x="999038" y="332390"/>
                    <a:pt x="999038" y="332390"/>
                    <a:pt x="999038" y="332390"/>
                  </a:cubicBezTo>
                  <a:cubicBezTo>
                    <a:pt x="1037846" y="320299"/>
                    <a:pt x="1020868" y="262263"/>
                    <a:pt x="982060" y="271936"/>
                  </a:cubicBezTo>
                  <a:close/>
                  <a:moveTo>
                    <a:pt x="1810824" y="386"/>
                  </a:moveTo>
                  <a:cubicBezTo>
                    <a:pt x="2039421" y="-13318"/>
                    <a:pt x="2117728" y="341809"/>
                    <a:pt x="1869874" y="407616"/>
                  </a:cubicBezTo>
                  <a:cubicBezTo>
                    <a:pt x="1869874" y="407616"/>
                    <a:pt x="1869874" y="407616"/>
                    <a:pt x="261781" y="838458"/>
                  </a:cubicBezTo>
                  <a:cubicBezTo>
                    <a:pt x="-5022" y="908651"/>
                    <a:pt x="-111743" y="509275"/>
                    <a:pt x="152634" y="439082"/>
                  </a:cubicBezTo>
                  <a:cubicBezTo>
                    <a:pt x="152634" y="439082"/>
                    <a:pt x="152634" y="439082"/>
                    <a:pt x="1763153" y="8239"/>
                  </a:cubicBezTo>
                  <a:cubicBezTo>
                    <a:pt x="1779676" y="3852"/>
                    <a:pt x="1795584" y="1299"/>
                    <a:pt x="1810824" y="38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63" name="Freeform 13"/>
            <p:cNvSpPr/>
            <p:nvPr/>
          </p:nvSpPr>
          <p:spPr bwMode="auto">
            <a:xfrm>
              <a:off x="5084746" y="2630163"/>
              <a:ext cx="2022667" cy="848703"/>
            </a:xfrm>
            <a:custGeom>
              <a:avLst/>
              <a:gdLst>
                <a:gd name="connsiteX0" fmla="*/ 982060 w 2022667"/>
                <a:gd name="connsiteY0" fmla="*/ 266822 h 848703"/>
                <a:gd name="connsiteX1" fmla="*/ 123436 w 2022667"/>
                <a:gd name="connsiteY1" fmla="*/ 499446 h 848703"/>
                <a:gd name="connsiteX2" fmla="*/ 140415 w 2022667"/>
                <a:gd name="connsiteY2" fmla="*/ 560025 h 848703"/>
                <a:gd name="connsiteX3" fmla="*/ 999038 w 2022667"/>
                <a:gd name="connsiteY3" fmla="*/ 327401 h 848703"/>
                <a:gd name="connsiteX4" fmla="*/ 982060 w 2022667"/>
                <a:gd name="connsiteY4" fmla="*/ 266822 h 848703"/>
                <a:gd name="connsiteX5" fmla="*/ 1810824 w 2022667"/>
                <a:gd name="connsiteY5" fmla="*/ 369 h 848703"/>
                <a:gd name="connsiteX6" fmla="*/ 1869874 w 2022667"/>
                <a:gd name="connsiteY6" fmla="*/ 409834 h 848703"/>
                <a:gd name="connsiteX7" fmla="*/ 261781 w 2022667"/>
                <a:gd name="connsiteY7" fmla="*/ 840511 h 848703"/>
                <a:gd name="connsiteX8" fmla="*/ 152634 w 2022667"/>
                <a:gd name="connsiteY8" fmla="*/ 438869 h 848703"/>
                <a:gd name="connsiteX9" fmla="*/ 1763153 w 2022667"/>
                <a:gd name="connsiteY9" fmla="*/ 8192 h 848703"/>
                <a:gd name="connsiteX10" fmla="*/ 1810824 w 2022667"/>
                <a:gd name="connsiteY10" fmla="*/ 369 h 84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8703">
                  <a:moveTo>
                    <a:pt x="982060" y="266822"/>
                  </a:moveTo>
                  <a:cubicBezTo>
                    <a:pt x="123436" y="499446"/>
                    <a:pt x="123436" y="499446"/>
                    <a:pt x="123436" y="499446"/>
                  </a:cubicBezTo>
                  <a:cubicBezTo>
                    <a:pt x="84628" y="511562"/>
                    <a:pt x="101607" y="572141"/>
                    <a:pt x="140415" y="560025"/>
                  </a:cubicBezTo>
                  <a:cubicBezTo>
                    <a:pt x="999038" y="327401"/>
                    <a:pt x="999038" y="327401"/>
                    <a:pt x="999038" y="327401"/>
                  </a:cubicBezTo>
                  <a:cubicBezTo>
                    <a:pt x="1037846" y="317708"/>
                    <a:pt x="1020868" y="257129"/>
                    <a:pt x="982060" y="266822"/>
                  </a:cubicBezTo>
                  <a:close/>
                  <a:moveTo>
                    <a:pt x="1810824" y="369"/>
                  </a:moveTo>
                  <a:cubicBezTo>
                    <a:pt x="2039421" y="-13064"/>
                    <a:pt x="2117728" y="344054"/>
                    <a:pt x="1869874" y="409834"/>
                  </a:cubicBezTo>
                  <a:cubicBezTo>
                    <a:pt x="261781" y="840511"/>
                    <a:pt x="261781" y="840511"/>
                    <a:pt x="261781" y="840511"/>
                  </a:cubicBezTo>
                  <a:cubicBezTo>
                    <a:pt x="-5022" y="910677"/>
                    <a:pt x="-111743" y="509035"/>
                    <a:pt x="152634" y="438869"/>
                  </a:cubicBezTo>
                  <a:cubicBezTo>
                    <a:pt x="1763153" y="8192"/>
                    <a:pt x="1763153" y="8192"/>
                    <a:pt x="1763153" y="8192"/>
                  </a:cubicBezTo>
                  <a:cubicBezTo>
                    <a:pt x="1779676" y="3807"/>
                    <a:pt x="1795584" y="1264"/>
                    <a:pt x="1810824" y="3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64" name="Freeform 14"/>
            <p:cNvSpPr/>
            <p:nvPr/>
          </p:nvSpPr>
          <p:spPr bwMode="auto">
            <a:xfrm>
              <a:off x="5084746" y="3159912"/>
              <a:ext cx="2022667" cy="846868"/>
            </a:xfrm>
            <a:custGeom>
              <a:avLst/>
              <a:gdLst>
                <a:gd name="connsiteX0" fmla="*/ 982060 w 2022667"/>
                <a:gd name="connsiteY0" fmla="*/ 272356 h 846868"/>
                <a:gd name="connsiteX1" fmla="*/ 123436 w 2022667"/>
                <a:gd name="connsiteY1" fmla="*/ 504980 h 846868"/>
                <a:gd name="connsiteX2" fmla="*/ 140415 w 2022667"/>
                <a:gd name="connsiteY2" fmla="*/ 565559 h 846868"/>
                <a:gd name="connsiteX3" fmla="*/ 999038 w 2022667"/>
                <a:gd name="connsiteY3" fmla="*/ 332935 h 846868"/>
                <a:gd name="connsiteX4" fmla="*/ 982060 w 2022667"/>
                <a:gd name="connsiteY4" fmla="*/ 272356 h 846868"/>
                <a:gd name="connsiteX5" fmla="*/ 1810824 w 2022667"/>
                <a:gd name="connsiteY5" fmla="*/ 385 h 846868"/>
                <a:gd name="connsiteX6" fmla="*/ 1869874 w 2022667"/>
                <a:gd name="connsiteY6" fmla="*/ 409877 h 846868"/>
                <a:gd name="connsiteX7" fmla="*/ 261781 w 2022667"/>
                <a:gd name="connsiteY7" fmla="*/ 838134 h 846868"/>
                <a:gd name="connsiteX8" fmla="*/ 152634 w 2022667"/>
                <a:gd name="connsiteY8" fmla="*/ 438912 h 846868"/>
                <a:gd name="connsiteX9" fmla="*/ 1763153 w 2022667"/>
                <a:gd name="connsiteY9" fmla="*/ 8235 h 846868"/>
                <a:gd name="connsiteX10" fmla="*/ 1810824 w 2022667"/>
                <a:gd name="connsiteY10" fmla="*/ 385 h 84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22667" h="846868">
                  <a:moveTo>
                    <a:pt x="982060" y="272356"/>
                  </a:moveTo>
                  <a:lnTo>
                    <a:pt x="123436" y="504980"/>
                  </a:lnTo>
                  <a:cubicBezTo>
                    <a:pt x="84628" y="514673"/>
                    <a:pt x="101607" y="575252"/>
                    <a:pt x="140415" y="565559"/>
                  </a:cubicBezTo>
                  <a:cubicBezTo>
                    <a:pt x="999038" y="332935"/>
                    <a:pt x="999038" y="332935"/>
                    <a:pt x="999038" y="332935"/>
                  </a:cubicBezTo>
                  <a:cubicBezTo>
                    <a:pt x="1037846" y="320819"/>
                    <a:pt x="1020868" y="260240"/>
                    <a:pt x="982060" y="272356"/>
                  </a:cubicBezTo>
                  <a:close/>
                  <a:moveTo>
                    <a:pt x="1810824" y="385"/>
                  </a:moveTo>
                  <a:cubicBezTo>
                    <a:pt x="2039421" y="-13304"/>
                    <a:pt x="2117728" y="341828"/>
                    <a:pt x="1869874" y="409877"/>
                  </a:cubicBezTo>
                  <a:cubicBezTo>
                    <a:pt x="1869874" y="409877"/>
                    <a:pt x="1869874" y="409877"/>
                    <a:pt x="261781" y="838134"/>
                  </a:cubicBezTo>
                  <a:cubicBezTo>
                    <a:pt x="-5022" y="910720"/>
                    <a:pt x="-111743" y="509078"/>
                    <a:pt x="152634" y="438912"/>
                  </a:cubicBezTo>
                  <a:cubicBezTo>
                    <a:pt x="152634" y="438912"/>
                    <a:pt x="152634" y="438912"/>
                    <a:pt x="1763153" y="8235"/>
                  </a:cubicBezTo>
                  <a:cubicBezTo>
                    <a:pt x="1779676" y="3850"/>
                    <a:pt x="1795584" y="1298"/>
                    <a:pt x="1810824" y="3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106" name="Chart 19"/>
          <p:cNvGraphicFramePr/>
          <p:nvPr/>
        </p:nvGraphicFramePr>
        <p:xfrm>
          <a:off x="2852044" y="4309168"/>
          <a:ext cx="1206500" cy="94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8" name="Chart 21"/>
          <p:cNvGraphicFramePr/>
          <p:nvPr/>
        </p:nvGraphicFramePr>
        <p:xfrm>
          <a:off x="4467796" y="4351896"/>
          <a:ext cx="1206500" cy="945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3" name="矩形 32"/>
          <p:cNvSpPr/>
          <p:nvPr/>
        </p:nvSpPr>
        <p:spPr>
          <a:xfrm>
            <a:off x="1981623" y="547551"/>
            <a:ext cx="238238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冲刺开发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36" name="矩形 35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169488" y="2464678"/>
            <a:ext cx="25293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zh-CN" dirty="0">
                <a:solidFill>
                  <a:schemeClr val="bg1"/>
                </a:solidFill>
              </a:rPr>
              <a:t>完成家庭和用户修改基本信息时数据库更新的开发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zh-CN" dirty="0">
                <a:solidFill>
                  <a:schemeClr val="bg1"/>
                </a:solidFill>
              </a:rPr>
              <a:t>完成游戏结束后将游戏记录写入数据库的开发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zh-CN" dirty="0">
                <a:solidFill>
                  <a:schemeClr val="bg1"/>
                </a:solidFill>
              </a:rPr>
              <a:t>完成用户打破自己记录数据库更新的开发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8.</a:t>
            </a:r>
            <a:r>
              <a:rPr lang="zh-CN" altLang="zh-CN" dirty="0">
                <a:solidFill>
                  <a:schemeClr val="bg1"/>
                </a:solidFill>
              </a:rPr>
              <a:t>完成用户查看好友排行读取数据库的开发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1446050" y="2259171"/>
            <a:ext cx="3755720" cy="196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完成数据库中关系表的创建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完成各张数据表之间的关系约束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zh-CN" dirty="0">
                <a:solidFill>
                  <a:schemeClr val="bg1"/>
                </a:solidFill>
              </a:rPr>
              <a:t>完成数据库数据的增删查改语句设计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zh-CN" dirty="0">
                <a:solidFill>
                  <a:schemeClr val="bg1"/>
                </a:solidFill>
              </a:rPr>
              <a:t>完成家庭和用户注册时数据存入数据库的开发</a:t>
            </a:r>
          </a:p>
          <a:p>
            <a:pPr algn="just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4E63272-2347-404E-B994-D4CE6649D46F}"/>
              </a:ext>
            </a:extLst>
          </p:cNvPr>
          <p:cNvSpPr txBox="1"/>
          <p:nvPr/>
        </p:nvSpPr>
        <p:spPr>
          <a:xfrm>
            <a:off x="2089838" y="4623160"/>
            <a:ext cx="2714912" cy="52322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数据库管理模块</a:t>
            </a:r>
          </a:p>
        </p:txBody>
      </p:sp>
    </p:spTree>
    <p:extLst>
      <p:ext uri="{BB962C8B-B14F-4D97-AF65-F5344CB8AC3E}">
        <p14:creationId xmlns:p14="http://schemas.microsoft.com/office/powerpoint/2010/main" val="148342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6" grpId="0">
        <p:bldAsOne/>
      </p:bldGraphic>
      <p:bldGraphic spid="108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3376" y="100733"/>
            <a:ext cx="12192000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43" name="矩形 42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2044267" y="522349"/>
            <a:ext cx="2382383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冲刺开发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65"/>
          <p:cNvSpPr>
            <a:spLocks noChangeArrowheads="1"/>
          </p:cNvSpPr>
          <p:nvPr/>
        </p:nvSpPr>
        <p:spPr bwMode="auto">
          <a:xfrm rot="3919557" flipV="1">
            <a:off x="7461870" y="4987867"/>
            <a:ext cx="1190170" cy="7122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  <a:alpha val="4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Oval 65"/>
          <p:cNvSpPr>
            <a:spLocks noChangeArrowheads="1"/>
          </p:cNvSpPr>
          <p:nvPr/>
        </p:nvSpPr>
        <p:spPr bwMode="auto">
          <a:xfrm rot="3919557" flipV="1">
            <a:off x="7458874" y="3199188"/>
            <a:ext cx="1212842" cy="96381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  <a:alpha val="4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Oval 65"/>
          <p:cNvSpPr>
            <a:spLocks noChangeArrowheads="1"/>
          </p:cNvSpPr>
          <p:nvPr/>
        </p:nvSpPr>
        <p:spPr bwMode="auto">
          <a:xfrm rot="6704210" flipV="1">
            <a:off x="3528707" y="4085856"/>
            <a:ext cx="1190170" cy="7122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  <a:alpha val="4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圆角矩形 5"/>
          <p:cNvSpPr/>
          <p:nvPr/>
        </p:nvSpPr>
        <p:spPr>
          <a:xfrm rot="1404342" flipH="1">
            <a:off x="3127040" y="2576536"/>
            <a:ext cx="2381182" cy="776034"/>
          </a:xfrm>
          <a:custGeom>
            <a:avLst/>
            <a:gdLst/>
            <a:ahLst/>
            <a:cxnLst/>
            <a:rect l="l" t="t" r="r" b="b"/>
            <a:pathLst>
              <a:path w="6079847" h="1981442">
                <a:moveTo>
                  <a:pt x="990721" y="0"/>
                </a:moveTo>
                <a:cubicBezTo>
                  <a:pt x="1271960" y="0"/>
                  <a:pt x="1525829" y="117186"/>
                  <a:pt x="1704855" y="306645"/>
                </a:cubicBezTo>
                <a:lnTo>
                  <a:pt x="5582182" y="306645"/>
                </a:lnTo>
                <a:cubicBezTo>
                  <a:pt x="5857035" y="306645"/>
                  <a:pt x="6079847" y="529457"/>
                  <a:pt x="6079847" y="804310"/>
                </a:cubicBezTo>
                <a:lnTo>
                  <a:pt x="6079847" y="1177132"/>
                </a:lnTo>
                <a:cubicBezTo>
                  <a:pt x="6079847" y="1451985"/>
                  <a:pt x="5857035" y="1674797"/>
                  <a:pt x="5582182" y="1674797"/>
                </a:cubicBezTo>
                <a:lnTo>
                  <a:pt x="1704855" y="1674797"/>
                </a:lnTo>
                <a:cubicBezTo>
                  <a:pt x="1525829" y="1864256"/>
                  <a:pt x="1271960" y="1981442"/>
                  <a:pt x="990721" y="1981442"/>
                </a:cubicBezTo>
                <a:cubicBezTo>
                  <a:pt x="443561" y="1981442"/>
                  <a:pt x="0" y="1537881"/>
                  <a:pt x="0" y="990721"/>
                </a:cubicBezTo>
                <a:cubicBezTo>
                  <a:pt x="0" y="443561"/>
                  <a:pt x="443561" y="0"/>
                  <a:pt x="99072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09"/>
          <p:cNvSpPr txBox="1"/>
          <p:nvPr/>
        </p:nvSpPr>
        <p:spPr>
          <a:xfrm flipH="1">
            <a:off x="4704493" y="4416647"/>
            <a:ext cx="60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圆角矩形 5"/>
          <p:cNvSpPr/>
          <p:nvPr/>
        </p:nvSpPr>
        <p:spPr>
          <a:xfrm rot="20195658">
            <a:off x="5494021" y="2556622"/>
            <a:ext cx="2381182" cy="776035"/>
          </a:xfrm>
          <a:custGeom>
            <a:avLst/>
            <a:gdLst/>
            <a:ahLst/>
            <a:cxnLst/>
            <a:rect l="l" t="t" r="r" b="b"/>
            <a:pathLst>
              <a:path w="6079847" h="1981442">
                <a:moveTo>
                  <a:pt x="990721" y="0"/>
                </a:moveTo>
                <a:cubicBezTo>
                  <a:pt x="1271960" y="0"/>
                  <a:pt x="1525829" y="117186"/>
                  <a:pt x="1704855" y="306645"/>
                </a:cubicBezTo>
                <a:lnTo>
                  <a:pt x="5582182" y="306645"/>
                </a:lnTo>
                <a:cubicBezTo>
                  <a:pt x="5857035" y="306645"/>
                  <a:pt x="6079847" y="529457"/>
                  <a:pt x="6079847" y="804310"/>
                </a:cubicBezTo>
                <a:lnTo>
                  <a:pt x="6079847" y="1177132"/>
                </a:lnTo>
                <a:cubicBezTo>
                  <a:pt x="6079847" y="1451985"/>
                  <a:pt x="5857035" y="1674797"/>
                  <a:pt x="5582182" y="1674797"/>
                </a:cubicBezTo>
                <a:lnTo>
                  <a:pt x="1704855" y="1674797"/>
                </a:lnTo>
                <a:cubicBezTo>
                  <a:pt x="1525829" y="1864256"/>
                  <a:pt x="1271960" y="1981442"/>
                  <a:pt x="990721" y="1981442"/>
                </a:cubicBezTo>
                <a:cubicBezTo>
                  <a:pt x="443561" y="1981442"/>
                  <a:pt x="0" y="1537881"/>
                  <a:pt x="0" y="990721"/>
                </a:cubicBezTo>
                <a:cubicBezTo>
                  <a:pt x="0" y="443561"/>
                  <a:pt x="443561" y="0"/>
                  <a:pt x="99072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17"/>
          <p:cNvSpPr txBox="1"/>
          <p:nvPr/>
        </p:nvSpPr>
        <p:spPr>
          <a:xfrm flipH="1">
            <a:off x="5581024" y="4454397"/>
            <a:ext cx="60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5" name="Oval 65"/>
          <p:cNvSpPr>
            <a:spLocks noChangeArrowheads="1"/>
          </p:cNvSpPr>
          <p:nvPr/>
        </p:nvSpPr>
        <p:spPr bwMode="auto">
          <a:xfrm rot="6704210" flipV="1">
            <a:off x="3477695" y="2334201"/>
            <a:ext cx="1190170" cy="71224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  <a:alpha val="4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119033" y="2130544"/>
            <a:ext cx="252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zh-CN" dirty="0">
                <a:solidFill>
                  <a:schemeClr val="bg1"/>
                </a:solidFill>
              </a:rPr>
              <a:t>完成各个界面的布局开发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zh-CN" dirty="0">
                <a:solidFill>
                  <a:schemeClr val="bg1"/>
                </a:solidFill>
              </a:rPr>
              <a:t>完成各个界面的元素美化开发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119033" y="3588565"/>
            <a:ext cx="252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zh-CN" dirty="0">
                <a:solidFill>
                  <a:schemeClr val="bg1"/>
                </a:solidFill>
              </a:rPr>
              <a:t>完成设置界面中的画面设置的开发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351265" y="2133780"/>
            <a:ext cx="2529341" cy="141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完成各个界面的框架开发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完成各个界面的控件内容开发</a:t>
            </a:r>
          </a:p>
          <a:p>
            <a:pPr algn="r">
              <a:lnSpc>
                <a:spcPct val="12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67587" y="3588565"/>
            <a:ext cx="2529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zh-CN" dirty="0">
                <a:solidFill>
                  <a:schemeClr val="bg1"/>
                </a:solidFill>
              </a:rPr>
              <a:t>完成界面之间的逻辑开发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zh-CN" dirty="0">
                <a:solidFill>
                  <a:schemeClr val="bg1"/>
                </a:solidFill>
              </a:rPr>
              <a:t>完成界面内功能实现的开发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B4286A0-D9B4-4F3E-B370-15CFF92820FE}"/>
              </a:ext>
            </a:extLst>
          </p:cNvPr>
          <p:cNvSpPr txBox="1"/>
          <p:nvPr/>
        </p:nvSpPr>
        <p:spPr>
          <a:xfrm>
            <a:off x="4221057" y="1561795"/>
            <a:ext cx="2468152" cy="52322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界面设计模块</a:t>
            </a:r>
          </a:p>
        </p:txBody>
      </p:sp>
      <p:sp>
        <p:nvSpPr>
          <p:cNvPr id="33" name="圆角矩形 5">
            <a:extLst>
              <a:ext uri="{FF2B5EF4-FFF2-40B4-BE49-F238E27FC236}">
                <a16:creationId xmlns:a16="http://schemas.microsoft.com/office/drawing/2014/main" id="{C456DCCE-C67D-4A94-BEF4-23D8785B9CE8}"/>
              </a:ext>
            </a:extLst>
          </p:cNvPr>
          <p:cNvSpPr/>
          <p:nvPr/>
        </p:nvSpPr>
        <p:spPr>
          <a:xfrm rot="1404342" flipH="1">
            <a:off x="3118796" y="3995432"/>
            <a:ext cx="2381182" cy="776034"/>
          </a:xfrm>
          <a:custGeom>
            <a:avLst/>
            <a:gdLst/>
            <a:ahLst/>
            <a:cxnLst/>
            <a:rect l="l" t="t" r="r" b="b"/>
            <a:pathLst>
              <a:path w="6079847" h="1981442">
                <a:moveTo>
                  <a:pt x="990721" y="0"/>
                </a:moveTo>
                <a:cubicBezTo>
                  <a:pt x="1271960" y="0"/>
                  <a:pt x="1525829" y="117186"/>
                  <a:pt x="1704855" y="306645"/>
                </a:cubicBezTo>
                <a:lnTo>
                  <a:pt x="5582182" y="306645"/>
                </a:lnTo>
                <a:cubicBezTo>
                  <a:pt x="5857035" y="306645"/>
                  <a:pt x="6079847" y="529457"/>
                  <a:pt x="6079847" y="804310"/>
                </a:cubicBezTo>
                <a:lnTo>
                  <a:pt x="6079847" y="1177132"/>
                </a:lnTo>
                <a:cubicBezTo>
                  <a:pt x="6079847" y="1451985"/>
                  <a:pt x="5857035" y="1674797"/>
                  <a:pt x="5582182" y="1674797"/>
                </a:cubicBezTo>
                <a:lnTo>
                  <a:pt x="1704855" y="1674797"/>
                </a:lnTo>
                <a:cubicBezTo>
                  <a:pt x="1525829" y="1864256"/>
                  <a:pt x="1271960" y="1981442"/>
                  <a:pt x="990721" y="1981442"/>
                </a:cubicBezTo>
                <a:cubicBezTo>
                  <a:pt x="443561" y="1981442"/>
                  <a:pt x="0" y="1537881"/>
                  <a:pt x="0" y="990721"/>
                </a:cubicBezTo>
                <a:cubicBezTo>
                  <a:pt x="0" y="443561"/>
                  <a:pt x="443561" y="0"/>
                  <a:pt x="99072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圆角矩形 5">
            <a:extLst>
              <a:ext uri="{FF2B5EF4-FFF2-40B4-BE49-F238E27FC236}">
                <a16:creationId xmlns:a16="http://schemas.microsoft.com/office/drawing/2014/main" id="{5F8DDCD9-151E-4177-A486-D92C0BB71EB3}"/>
              </a:ext>
            </a:extLst>
          </p:cNvPr>
          <p:cNvSpPr/>
          <p:nvPr/>
        </p:nvSpPr>
        <p:spPr>
          <a:xfrm rot="20195658">
            <a:off x="5511302" y="4009640"/>
            <a:ext cx="2381182" cy="776035"/>
          </a:xfrm>
          <a:custGeom>
            <a:avLst/>
            <a:gdLst/>
            <a:ahLst/>
            <a:cxnLst/>
            <a:rect l="l" t="t" r="r" b="b"/>
            <a:pathLst>
              <a:path w="6079847" h="1981442">
                <a:moveTo>
                  <a:pt x="990721" y="0"/>
                </a:moveTo>
                <a:cubicBezTo>
                  <a:pt x="1271960" y="0"/>
                  <a:pt x="1525829" y="117186"/>
                  <a:pt x="1704855" y="306645"/>
                </a:cubicBezTo>
                <a:lnTo>
                  <a:pt x="5582182" y="306645"/>
                </a:lnTo>
                <a:cubicBezTo>
                  <a:pt x="5857035" y="306645"/>
                  <a:pt x="6079847" y="529457"/>
                  <a:pt x="6079847" y="804310"/>
                </a:cubicBezTo>
                <a:lnTo>
                  <a:pt x="6079847" y="1177132"/>
                </a:lnTo>
                <a:cubicBezTo>
                  <a:pt x="6079847" y="1451985"/>
                  <a:pt x="5857035" y="1674797"/>
                  <a:pt x="5582182" y="1674797"/>
                </a:cubicBezTo>
                <a:lnTo>
                  <a:pt x="1704855" y="1674797"/>
                </a:lnTo>
                <a:cubicBezTo>
                  <a:pt x="1525829" y="1864256"/>
                  <a:pt x="1271960" y="1981442"/>
                  <a:pt x="990721" y="1981442"/>
                </a:cubicBezTo>
                <a:cubicBezTo>
                  <a:pt x="443561" y="1981442"/>
                  <a:pt x="0" y="1537881"/>
                  <a:pt x="0" y="990721"/>
                </a:cubicBezTo>
                <a:cubicBezTo>
                  <a:pt x="0" y="443561"/>
                  <a:pt x="443561" y="0"/>
                  <a:pt x="990721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762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121">
            <a:extLst>
              <a:ext uri="{FF2B5EF4-FFF2-40B4-BE49-F238E27FC236}">
                <a16:creationId xmlns:a16="http://schemas.microsoft.com/office/drawing/2014/main" id="{3B706827-CCFD-4F24-BF77-1D0EB0E53C50}"/>
              </a:ext>
            </a:extLst>
          </p:cNvPr>
          <p:cNvSpPr txBox="1"/>
          <p:nvPr/>
        </p:nvSpPr>
        <p:spPr>
          <a:xfrm flipH="1">
            <a:off x="5642624" y="3006513"/>
            <a:ext cx="60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TextBox 121">
            <a:extLst>
              <a:ext uri="{FF2B5EF4-FFF2-40B4-BE49-F238E27FC236}">
                <a16:creationId xmlns:a16="http://schemas.microsoft.com/office/drawing/2014/main" id="{417FCBF9-E000-497B-9368-408F8A64F0B8}"/>
              </a:ext>
            </a:extLst>
          </p:cNvPr>
          <p:cNvSpPr txBox="1"/>
          <p:nvPr/>
        </p:nvSpPr>
        <p:spPr>
          <a:xfrm flipH="1">
            <a:off x="4755021" y="3014944"/>
            <a:ext cx="604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uLnTx/>
                <a:uFillTx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uLnTx/>
              <a:uFillTx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2" name="组合 41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43" name="矩形 42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990907" y="668455"/>
            <a:ext cx="4959929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Sprint(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冲刺开发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5"/>
          <p:cNvSpPr/>
          <p:nvPr/>
        </p:nvSpPr>
        <p:spPr bwMode="auto">
          <a:xfrm>
            <a:off x="6062895" y="4603063"/>
            <a:ext cx="1234325" cy="557696"/>
          </a:xfrm>
          <a:custGeom>
            <a:avLst/>
            <a:gdLst>
              <a:gd name="connsiteX0" fmla="*/ 660442 w 1846240"/>
              <a:gd name="connsiteY0" fmla="*/ 0 h 545393"/>
              <a:gd name="connsiteX1" fmla="*/ 1415715 w 1846240"/>
              <a:gd name="connsiteY1" fmla="*/ 0 h 545393"/>
              <a:gd name="connsiteX2" fmla="*/ 1415716 w 1846240"/>
              <a:gd name="connsiteY2" fmla="*/ 274 h 545393"/>
              <a:gd name="connsiteX3" fmla="*/ 1846240 w 1846240"/>
              <a:gd name="connsiteY3" fmla="*/ 274 h 545393"/>
              <a:gd name="connsiteX4" fmla="*/ 1846240 w 1846240"/>
              <a:gd name="connsiteY4" fmla="*/ 545393 h 545393"/>
              <a:gd name="connsiteX5" fmla="*/ 1345001 w 1846240"/>
              <a:gd name="connsiteY5" fmla="*/ 545393 h 545393"/>
              <a:gd name="connsiteX6" fmla="*/ 1345001 w 1846240"/>
              <a:gd name="connsiteY6" fmla="*/ 545124 h 545393"/>
              <a:gd name="connsiteX7" fmla="*/ 0 w 1846240"/>
              <a:gd name="connsiteY7" fmla="*/ 540000 h 545393"/>
              <a:gd name="connsiteX8" fmla="*/ 660442 w 1846240"/>
              <a:gd name="connsiteY8" fmla="*/ 0 h 545393"/>
              <a:gd name="connsiteX0-1" fmla="*/ 660442 w 1846240"/>
              <a:gd name="connsiteY0-2" fmla="*/ 0 h 545393"/>
              <a:gd name="connsiteX1-3" fmla="*/ 1415715 w 1846240"/>
              <a:gd name="connsiteY1-4" fmla="*/ 0 h 545393"/>
              <a:gd name="connsiteX2-5" fmla="*/ 1415716 w 1846240"/>
              <a:gd name="connsiteY2-6" fmla="*/ 274 h 545393"/>
              <a:gd name="connsiteX3-7" fmla="*/ 1846240 w 1846240"/>
              <a:gd name="connsiteY3-8" fmla="*/ 274 h 545393"/>
              <a:gd name="connsiteX4-9" fmla="*/ 1846240 w 1846240"/>
              <a:gd name="connsiteY4-10" fmla="*/ 545393 h 545393"/>
              <a:gd name="connsiteX5-11" fmla="*/ 1345001 w 1846240"/>
              <a:gd name="connsiteY5-12" fmla="*/ 545393 h 545393"/>
              <a:gd name="connsiteX6-13" fmla="*/ 1205301 w 1846240"/>
              <a:gd name="connsiteY6-14" fmla="*/ 538774 h 545393"/>
              <a:gd name="connsiteX7-15" fmla="*/ 0 w 1846240"/>
              <a:gd name="connsiteY7-16" fmla="*/ 540000 h 545393"/>
              <a:gd name="connsiteX8-17" fmla="*/ 660442 w 1846240"/>
              <a:gd name="connsiteY8-18" fmla="*/ 0 h 545393"/>
              <a:gd name="connsiteX0-19" fmla="*/ 660442 w 1846240"/>
              <a:gd name="connsiteY0-20" fmla="*/ 0 h 545393"/>
              <a:gd name="connsiteX1-21" fmla="*/ 1415715 w 1846240"/>
              <a:gd name="connsiteY1-22" fmla="*/ 0 h 545393"/>
              <a:gd name="connsiteX2-23" fmla="*/ 1415716 w 1846240"/>
              <a:gd name="connsiteY2-24" fmla="*/ 274 h 545393"/>
              <a:gd name="connsiteX3-25" fmla="*/ 1846240 w 1846240"/>
              <a:gd name="connsiteY3-26" fmla="*/ 274 h 545393"/>
              <a:gd name="connsiteX4-27" fmla="*/ 1846240 w 1846240"/>
              <a:gd name="connsiteY4-28" fmla="*/ 545393 h 545393"/>
              <a:gd name="connsiteX5-29" fmla="*/ 1205301 w 1846240"/>
              <a:gd name="connsiteY5-30" fmla="*/ 538774 h 545393"/>
              <a:gd name="connsiteX6-31" fmla="*/ 0 w 1846240"/>
              <a:gd name="connsiteY6-32" fmla="*/ 540000 h 545393"/>
              <a:gd name="connsiteX7-33" fmla="*/ 660442 w 1846240"/>
              <a:gd name="connsiteY7-34" fmla="*/ 0 h 545393"/>
              <a:gd name="connsiteX0-35" fmla="*/ 660442 w 1846240"/>
              <a:gd name="connsiteY0-36" fmla="*/ 0 h 540000"/>
              <a:gd name="connsiteX1-37" fmla="*/ 1415715 w 1846240"/>
              <a:gd name="connsiteY1-38" fmla="*/ 0 h 540000"/>
              <a:gd name="connsiteX2-39" fmla="*/ 1415716 w 1846240"/>
              <a:gd name="connsiteY2-40" fmla="*/ 274 h 540000"/>
              <a:gd name="connsiteX3-41" fmla="*/ 1846240 w 1846240"/>
              <a:gd name="connsiteY3-42" fmla="*/ 274 h 540000"/>
              <a:gd name="connsiteX4-43" fmla="*/ 1205301 w 1846240"/>
              <a:gd name="connsiteY4-44" fmla="*/ 538774 h 540000"/>
              <a:gd name="connsiteX5-45" fmla="*/ 0 w 1846240"/>
              <a:gd name="connsiteY5-46" fmla="*/ 540000 h 540000"/>
              <a:gd name="connsiteX6-47" fmla="*/ 660442 w 1846240"/>
              <a:gd name="connsiteY6-48" fmla="*/ 0 h 540000"/>
              <a:gd name="connsiteX0-49" fmla="*/ 660442 w 1415716"/>
              <a:gd name="connsiteY0-50" fmla="*/ 0 h 540000"/>
              <a:gd name="connsiteX1-51" fmla="*/ 1415715 w 1415716"/>
              <a:gd name="connsiteY1-52" fmla="*/ 0 h 540000"/>
              <a:gd name="connsiteX2-53" fmla="*/ 1415716 w 1415716"/>
              <a:gd name="connsiteY2-54" fmla="*/ 274 h 540000"/>
              <a:gd name="connsiteX3-55" fmla="*/ 1205301 w 1415716"/>
              <a:gd name="connsiteY3-56" fmla="*/ 538774 h 540000"/>
              <a:gd name="connsiteX4-57" fmla="*/ 0 w 1415716"/>
              <a:gd name="connsiteY4-58" fmla="*/ 540000 h 540000"/>
              <a:gd name="connsiteX5-59" fmla="*/ 660442 w 1415716"/>
              <a:gd name="connsiteY5-60" fmla="*/ 0 h 540000"/>
              <a:gd name="connsiteX0-61" fmla="*/ 660442 w 1415715"/>
              <a:gd name="connsiteY0-62" fmla="*/ 6076 h 546076"/>
              <a:gd name="connsiteX1-63" fmla="*/ 1415715 w 1415715"/>
              <a:gd name="connsiteY1-64" fmla="*/ 6076 h 546076"/>
              <a:gd name="connsiteX2-65" fmla="*/ 1199816 w 1415715"/>
              <a:gd name="connsiteY2-66" fmla="*/ 0 h 546076"/>
              <a:gd name="connsiteX3-67" fmla="*/ 1205301 w 1415715"/>
              <a:gd name="connsiteY3-68" fmla="*/ 544850 h 546076"/>
              <a:gd name="connsiteX4-69" fmla="*/ 0 w 1415715"/>
              <a:gd name="connsiteY4-70" fmla="*/ 546076 h 546076"/>
              <a:gd name="connsiteX5-71" fmla="*/ 660442 w 1415715"/>
              <a:gd name="connsiteY5-72" fmla="*/ 6076 h 546076"/>
              <a:gd name="connsiteX0-73" fmla="*/ 660442 w 1205301"/>
              <a:gd name="connsiteY0-74" fmla="*/ 6076 h 546076"/>
              <a:gd name="connsiteX1-75" fmla="*/ 1199816 w 1205301"/>
              <a:gd name="connsiteY1-76" fmla="*/ 0 h 546076"/>
              <a:gd name="connsiteX2-77" fmla="*/ 1205301 w 1205301"/>
              <a:gd name="connsiteY2-78" fmla="*/ 544850 h 546076"/>
              <a:gd name="connsiteX3-79" fmla="*/ 0 w 1205301"/>
              <a:gd name="connsiteY3-80" fmla="*/ 546076 h 546076"/>
              <a:gd name="connsiteX4-81" fmla="*/ 660442 w 1205301"/>
              <a:gd name="connsiteY4-82" fmla="*/ 6076 h 546076"/>
              <a:gd name="connsiteX0-83" fmla="*/ 660442 w 1219002"/>
              <a:gd name="connsiteY0-84" fmla="*/ 6076 h 546076"/>
              <a:gd name="connsiteX1-85" fmla="*/ 1218866 w 1219002"/>
              <a:gd name="connsiteY1-86" fmla="*/ 0 h 546076"/>
              <a:gd name="connsiteX2-87" fmla="*/ 1205301 w 1219002"/>
              <a:gd name="connsiteY2-88" fmla="*/ 544850 h 546076"/>
              <a:gd name="connsiteX3-89" fmla="*/ 0 w 1219002"/>
              <a:gd name="connsiteY3-90" fmla="*/ 546076 h 546076"/>
              <a:gd name="connsiteX4-91" fmla="*/ 660442 w 1219002"/>
              <a:gd name="connsiteY4-92" fmla="*/ 6076 h 546076"/>
              <a:gd name="connsiteX0-93" fmla="*/ 660442 w 1219310"/>
              <a:gd name="connsiteY0-94" fmla="*/ 6076 h 551200"/>
              <a:gd name="connsiteX1-95" fmla="*/ 1218866 w 1219310"/>
              <a:gd name="connsiteY1-96" fmla="*/ 0 h 551200"/>
              <a:gd name="connsiteX2-97" fmla="*/ 1218001 w 1219310"/>
              <a:gd name="connsiteY2-98" fmla="*/ 551200 h 551200"/>
              <a:gd name="connsiteX3-99" fmla="*/ 0 w 1219310"/>
              <a:gd name="connsiteY3-100" fmla="*/ 546076 h 551200"/>
              <a:gd name="connsiteX4-101" fmla="*/ 660442 w 1219310"/>
              <a:gd name="connsiteY4-102" fmla="*/ 6076 h 5512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310" h="551200">
                <a:moveTo>
                  <a:pt x="660442" y="6076"/>
                </a:moveTo>
                <a:lnTo>
                  <a:pt x="1218866" y="0"/>
                </a:lnTo>
                <a:cubicBezTo>
                  <a:pt x="1220694" y="181617"/>
                  <a:pt x="1216173" y="369583"/>
                  <a:pt x="1218001" y="551200"/>
                </a:cubicBezTo>
                <a:lnTo>
                  <a:pt x="0" y="546076"/>
                </a:lnTo>
                <a:lnTo>
                  <a:pt x="660442" y="6076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8446870" flipH="1">
            <a:off x="5432875" y="4851911"/>
            <a:ext cx="2040482" cy="4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上箭头 3"/>
          <p:cNvSpPr/>
          <p:nvPr/>
        </p:nvSpPr>
        <p:spPr bwMode="auto">
          <a:xfrm flipV="1">
            <a:off x="7101144" y="5151116"/>
            <a:ext cx="938602" cy="1235933"/>
          </a:xfrm>
          <a:custGeom>
            <a:avLst/>
            <a:gdLst>
              <a:gd name="connsiteX0" fmla="*/ 0 w 927699"/>
              <a:gd name="connsiteY0" fmla="*/ 456864 h 1220846"/>
              <a:gd name="connsiteX1" fmla="*/ 463850 w 927699"/>
              <a:gd name="connsiteY1" fmla="*/ 0 h 1220846"/>
              <a:gd name="connsiteX2" fmla="*/ 927699 w 927699"/>
              <a:gd name="connsiteY2" fmla="*/ 456864 h 1220846"/>
              <a:gd name="connsiteX3" fmla="*/ 737655 w 927699"/>
              <a:gd name="connsiteY3" fmla="*/ 456864 h 1220846"/>
              <a:gd name="connsiteX4" fmla="*/ 737655 w 927699"/>
              <a:gd name="connsiteY4" fmla="*/ 1220846 h 1220846"/>
              <a:gd name="connsiteX5" fmla="*/ 190044 w 927699"/>
              <a:gd name="connsiteY5" fmla="*/ 1220846 h 1220846"/>
              <a:gd name="connsiteX6" fmla="*/ 190044 w 927699"/>
              <a:gd name="connsiteY6" fmla="*/ 456864 h 1220846"/>
              <a:gd name="connsiteX7" fmla="*/ 0 w 927699"/>
              <a:gd name="connsiteY7" fmla="*/ 456864 h 1220846"/>
              <a:gd name="connsiteX0-1" fmla="*/ 0 w 927699"/>
              <a:gd name="connsiteY0-2" fmla="*/ 456864 h 1220846"/>
              <a:gd name="connsiteX1-3" fmla="*/ 463850 w 927699"/>
              <a:gd name="connsiteY1-4" fmla="*/ 0 h 1220846"/>
              <a:gd name="connsiteX2-5" fmla="*/ 927699 w 927699"/>
              <a:gd name="connsiteY2-6" fmla="*/ 456864 h 1220846"/>
              <a:gd name="connsiteX3-7" fmla="*/ 847745 w 927699"/>
              <a:gd name="connsiteY3-8" fmla="*/ 455203 h 1220846"/>
              <a:gd name="connsiteX4-9" fmla="*/ 737655 w 927699"/>
              <a:gd name="connsiteY4-10" fmla="*/ 456864 h 1220846"/>
              <a:gd name="connsiteX5-11" fmla="*/ 737655 w 927699"/>
              <a:gd name="connsiteY5-12" fmla="*/ 1220846 h 1220846"/>
              <a:gd name="connsiteX6-13" fmla="*/ 190044 w 927699"/>
              <a:gd name="connsiteY6-14" fmla="*/ 1220846 h 1220846"/>
              <a:gd name="connsiteX7-15" fmla="*/ 190044 w 927699"/>
              <a:gd name="connsiteY7-16" fmla="*/ 456864 h 1220846"/>
              <a:gd name="connsiteX8" fmla="*/ 0 w 927699"/>
              <a:gd name="connsiteY8" fmla="*/ 456864 h 1220846"/>
              <a:gd name="connsiteX0-17" fmla="*/ 0 w 927699"/>
              <a:gd name="connsiteY0-18" fmla="*/ 456864 h 1220846"/>
              <a:gd name="connsiteX1-19" fmla="*/ 463850 w 927699"/>
              <a:gd name="connsiteY1-20" fmla="*/ 0 h 1220846"/>
              <a:gd name="connsiteX2-21" fmla="*/ 927699 w 927699"/>
              <a:gd name="connsiteY2-22" fmla="*/ 456864 h 1220846"/>
              <a:gd name="connsiteX3-23" fmla="*/ 873939 w 927699"/>
              <a:gd name="connsiteY3-24" fmla="*/ 493303 h 1220846"/>
              <a:gd name="connsiteX4-25" fmla="*/ 737655 w 927699"/>
              <a:gd name="connsiteY4-26" fmla="*/ 456864 h 1220846"/>
              <a:gd name="connsiteX5-27" fmla="*/ 737655 w 927699"/>
              <a:gd name="connsiteY5-28" fmla="*/ 1220846 h 1220846"/>
              <a:gd name="connsiteX6-29" fmla="*/ 190044 w 927699"/>
              <a:gd name="connsiteY6-30" fmla="*/ 1220846 h 1220846"/>
              <a:gd name="connsiteX7-31" fmla="*/ 190044 w 927699"/>
              <a:gd name="connsiteY7-32" fmla="*/ 456864 h 1220846"/>
              <a:gd name="connsiteX8-33" fmla="*/ 0 w 927699"/>
              <a:gd name="connsiteY8-34" fmla="*/ 456864 h 1220846"/>
              <a:gd name="connsiteX0-35" fmla="*/ 0 w 927699"/>
              <a:gd name="connsiteY0-36" fmla="*/ 456864 h 1220846"/>
              <a:gd name="connsiteX1-37" fmla="*/ 463850 w 927699"/>
              <a:gd name="connsiteY1-38" fmla="*/ 0 h 1220846"/>
              <a:gd name="connsiteX2-39" fmla="*/ 927699 w 927699"/>
              <a:gd name="connsiteY2-40" fmla="*/ 456864 h 1220846"/>
              <a:gd name="connsiteX3-41" fmla="*/ 873939 w 927699"/>
              <a:gd name="connsiteY3-42" fmla="*/ 493303 h 1220846"/>
              <a:gd name="connsiteX4-43" fmla="*/ 735274 w 927699"/>
              <a:gd name="connsiteY4-44" fmla="*/ 411620 h 1220846"/>
              <a:gd name="connsiteX5-45" fmla="*/ 737655 w 927699"/>
              <a:gd name="connsiteY5-46" fmla="*/ 1220846 h 1220846"/>
              <a:gd name="connsiteX6-47" fmla="*/ 190044 w 927699"/>
              <a:gd name="connsiteY6-48" fmla="*/ 1220846 h 1220846"/>
              <a:gd name="connsiteX7-49" fmla="*/ 190044 w 927699"/>
              <a:gd name="connsiteY7-50" fmla="*/ 456864 h 1220846"/>
              <a:gd name="connsiteX8-51" fmla="*/ 0 w 927699"/>
              <a:gd name="connsiteY8-52" fmla="*/ 456864 h 1220846"/>
              <a:gd name="connsiteX0-53" fmla="*/ 0 w 927699"/>
              <a:gd name="connsiteY0-54" fmla="*/ 456864 h 1220846"/>
              <a:gd name="connsiteX1-55" fmla="*/ 463850 w 927699"/>
              <a:gd name="connsiteY1-56" fmla="*/ 0 h 1220846"/>
              <a:gd name="connsiteX2-57" fmla="*/ 927699 w 927699"/>
              <a:gd name="connsiteY2-58" fmla="*/ 456864 h 1220846"/>
              <a:gd name="connsiteX3-59" fmla="*/ 873939 w 927699"/>
              <a:gd name="connsiteY3-60" fmla="*/ 493303 h 1220846"/>
              <a:gd name="connsiteX4-61" fmla="*/ 720987 w 927699"/>
              <a:gd name="connsiteY4-62" fmla="*/ 394951 h 1220846"/>
              <a:gd name="connsiteX5-63" fmla="*/ 737655 w 927699"/>
              <a:gd name="connsiteY5-64" fmla="*/ 1220846 h 1220846"/>
              <a:gd name="connsiteX6-65" fmla="*/ 190044 w 927699"/>
              <a:gd name="connsiteY6-66" fmla="*/ 1220846 h 1220846"/>
              <a:gd name="connsiteX7-67" fmla="*/ 190044 w 927699"/>
              <a:gd name="connsiteY7-68" fmla="*/ 456864 h 1220846"/>
              <a:gd name="connsiteX8-69" fmla="*/ 0 w 927699"/>
              <a:gd name="connsiteY8-70" fmla="*/ 456864 h 1220846"/>
              <a:gd name="connsiteX0-71" fmla="*/ 0 w 927699"/>
              <a:gd name="connsiteY0-72" fmla="*/ 456864 h 1220846"/>
              <a:gd name="connsiteX1-73" fmla="*/ 463850 w 927699"/>
              <a:gd name="connsiteY1-74" fmla="*/ 0 h 1220846"/>
              <a:gd name="connsiteX2-75" fmla="*/ 927699 w 927699"/>
              <a:gd name="connsiteY2-76" fmla="*/ 456864 h 1220846"/>
              <a:gd name="connsiteX3-77" fmla="*/ 873939 w 927699"/>
              <a:gd name="connsiteY3-78" fmla="*/ 493303 h 1220846"/>
              <a:gd name="connsiteX4-79" fmla="*/ 740037 w 927699"/>
              <a:gd name="connsiteY4-80" fmla="*/ 416383 h 1220846"/>
              <a:gd name="connsiteX5-81" fmla="*/ 737655 w 927699"/>
              <a:gd name="connsiteY5-82" fmla="*/ 1220846 h 1220846"/>
              <a:gd name="connsiteX6-83" fmla="*/ 190044 w 927699"/>
              <a:gd name="connsiteY6-84" fmla="*/ 1220846 h 1220846"/>
              <a:gd name="connsiteX7-85" fmla="*/ 190044 w 927699"/>
              <a:gd name="connsiteY7-86" fmla="*/ 456864 h 1220846"/>
              <a:gd name="connsiteX8-87" fmla="*/ 0 w 927699"/>
              <a:gd name="connsiteY8-88" fmla="*/ 456864 h 1220846"/>
              <a:gd name="connsiteX0-89" fmla="*/ 0 w 938009"/>
              <a:gd name="connsiteY0-90" fmla="*/ 456864 h 1220846"/>
              <a:gd name="connsiteX1-91" fmla="*/ 463850 w 938009"/>
              <a:gd name="connsiteY1-92" fmla="*/ 0 h 1220846"/>
              <a:gd name="connsiteX2-93" fmla="*/ 927699 w 938009"/>
              <a:gd name="connsiteY2-94" fmla="*/ 456864 h 1220846"/>
              <a:gd name="connsiteX3-95" fmla="*/ 873939 w 938009"/>
              <a:gd name="connsiteY3-96" fmla="*/ 493303 h 1220846"/>
              <a:gd name="connsiteX4-97" fmla="*/ 740037 w 938009"/>
              <a:gd name="connsiteY4-98" fmla="*/ 416383 h 1220846"/>
              <a:gd name="connsiteX5-99" fmla="*/ 737655 w 938009"/>
              <a:gd name="connsiteY5-100" fmla="*/ 1220846 h 1220846"/>
              <a:gd name="connsiteX6-101" fmla="*/ 190044 w 938009"/>
              <a:gd name="connsiteY6-102" fmla="*/ 1220846 h 1220846"/>
              <a:gd name="connsiteX7-103" fmla="*/ 190044 w 938009"/>
              <a:gd name="connsiteY7-104" fmla="*/ 456864 h 1220846"/>
              <a:gd name="connsiteX8-105" fmla="*/ 0 w 938009"/>
              <a:gd name="connsiteY8-106" fmla="*/ 456864 h 1220846"/>
              <a:gd name="connsiteX0-107" fmla="*/ 0 w 927699"/>
              <a:gd name="connsiteY0-108" fmla="*/ 456864 h 1220846"/>
              <a:gd name="connsiteX1-109" fmla="*/ 463850 w 927699"/>
              <a:gd name="connsiteY1-110" fmla="*/ 0 h 1220846"/>
              <a:gd name="connsiteX2-111" fmla="*/ 927699 w 927699"/>
              <a:gd name="connsiteY2-112" fmla="*/ 456864 h 1220846"/>
              <a:gd name="connsiteX3-113" fmla="*/ 873939 w 927699"/>
              <a:gd name="connsiteY3-114" fmla="*/ 493303 h 1220846"/>
              <a:gd name="connsiteX4-115" fmla="*/ 740037 w 927699"/>
              <a:gd name="connsiteY4-116" fmla="*/ 416383 h 1220846"/>
              <a:gd name="connsiteX5-117" fmla="*/ 737655 w 927699"/>
              <a:gd name="connsiteY5-118" fmla="*/ 1220846 h 1220846"/>
              <a:gd name="connsiteX6-119" fmla="*/ 190044 w 927699"/>
              <a:gd name="connsiteY6-120" fmla="*/ 1220846 h 1220846"/>
              <a:gd name="connsiteX7-121" fmla="*/ 190044 w 927699"/>
              <a:gd name="connsiteY7-122" fmla="*/ 456864 h 1220846"/>
              <a:gd name="connsiteX8-123" fmla="*/ 0 w 927699"/>
              <a:gd name="connsiteY8-124" fmla="*/ 456864 h 1220846"/>
              <a:gd name="connsiteX0-125" fmla="*/ 0 w 938796"/>
              <a:gd name="connsiteY0-126" fmla="*/ 456864 h 1220846"/>
              <a:gd name="connsiteX1-127" fmla="*/ 463850 w 938796"/>
              <a:gd name="connsiteY1-128" fmla="*/ 0 h 1220846"/>
              <a:gd name="connsiteX2-129" fmla="*/ 927699 w 938796"/>
              <a:gd name="connsiteY2-130" fmla="*/ 456864 h 1220846"/>
              <a:gd name="connsiteX3-131" fmla="*/ 873939 w 938796"/>
              <a:gd name="connsiteY3-132" fmla="*/ 493303 h 1220846"/>
              <a:gd name="connsiteX4-133" fmla="*/ 740037 w 938796"/>
              <a:gd name="connsiteY4-134" fmla="*/ 416383 h 1220846"/>
              <a:gd name="connsiteX5-135" fmla="*/ 737655 w 938796"/>
              <a:gd name="connsiteY5-136" fmla="*/ 1220846 h 1220846"/>
              <a:gd name="connsiteX6-137" fmla="*/ 190044 w 938796"/>
              <a:gd name="connsiteY6-138" fmla="*/ 1220846 h 1220846"/>
              <a:gd name="connsiteX7-139" fmla="*/ 190044 w 938796"/>
              <a:gd name="connsiteY7-140" fmla="*/ 456864 h 1220846"/>
              <a:gd name="connsiteX8-141" fmla="*/ 0 w 938796"/>
              <a:gd name="connsiteY8-142" fmla="*/ 456864 h 1220846"/>
              <a:gd name="connsiteX0-143" fmla="*/ 0 w 927699"/>
              <a:gd name="connsiteY0-144" fmla="*/ 456864 h 1220846"/>
              <a:gd name="connsiteX1-145" fmla="*/ 463850 w 927699"/>
              <a:gd name="connsiteY1-146" fmla="*/ 0 h 1220846"/>
              <a:gd name="connsiteX2-147" fmla="*/ 927699 w 927699"/>
              <a:gd name="connsiteY2-148" fmla="*/ 456864 h 1220846"/>
              <a:gd name="connsiteX3-149" fmla="*/ 873939 w 927699"/>
              <a:gd name="connsiteY3-150" fmla="*/ 493303 h 1220846"/>
              <a:gd name="connsiteX4-151" fmla="*/ 740037 w 927699"/>
              <a:gd name="connsiteY4-152" fmla="*/ 416383 h 1220846"/>
              <a:gd name="connsiteX5-153" fmla="*/ 737655 w 927699"/>
              <a:gd name="connsiteY5-154" fmla="*/ 1220846 h 1220846"/>
              <a:gd name="connsiteX6-155" fmla="*/ 190044 w 927699"/>
              <a:gd name="connsiteY6-156" fmla="*/ 1220846 h 1220846"/>
              <a:gd name="connsiteX7-157" fmla="*/ 190044 w 927699"/>
              <a:gd name="connsiteY7-158" fmla="*/ 456864 h 1220846"/>
              <a:gd name="connsiteX8-159" fmla="*/ 0 w 927699"/>
              <a:gd name="connsiteY8-160" fmla="*/ 456864 h 1220846"/>
              <a:gd name="connsiteX0-161" fmla="*/ 0 w 927699"/>
              <a:gd name="connsiteY0-162" fmla="*/ 456864 h 1220846"/>
              <a:gd name="connsiteX1-163" fmla="*/ 463850 w 927699"/>
              <a:gd name="connsiteY1-164" fmla="*/ 0 h 1220846"/>
              <a:gd name="connsiteX2-165" fmla="*/ 927699 w 927699"/>
              <a:gd name="connsiteY2-166" fmla="*/ 456864 h 1220846"/>
              <a:gd name="connsiteX3-167" fmla="*/ 873939 w 927699"/>
              <a:gd name="connsiteY3-168" fmla="*/ 493303 h 1220846"/>
              <a:gd name="connsiteX4-169" fmla="*/ 740037 w 927699"/>
              <a:gd name="connsiteY4-170" fmla="*/ 416383 h 1220846"/>
              <a:gd name="connsiteX5-171" fmla="*/ 737655 w 927699"/>
              <a:gd name="connsiteY5-172" fmla="*/ 1220846 h 1220846"/>
              <a:gd name="connsiteX6-173" fmla="*/ 190044 w 927699"/>
              <a:gd name="connsiteY6-174" fmla="*/ 1220846 h 1220846"/>
              <a:gd name="connsiteX7-175" fmla="*/ 190044 w 927699"/>
              <a:gd name="connsiteY7-176" fmla="*/ 456864 h 1220846"/>
              <a:gd name="connsiteX8-177" fmla="*/ 0 w 927699"/>
              <a:gd name="connsiteY8-178" fmla="*/ 456864 h 1220846"/>
              <a:gd name="connsiteX0-179" fmla="*/ 0 w 927699"/>
              <a:gd name="connsiteY0-180" fmla="*/ 456864 h 1220846"/>
              <a:gd name="connsiteX1-181" fmla="*/ 463850 w 927699"/>
              <a:gd name="connsiteY1-182" fmla="*/ 0 h 1220846"/>
              <a:gd name="connsiteX2-183" fmla="*/ 927699 w 927699"/>
              <a:gd name="connsiteY2-184" fmla="*/ 456864 h 1220846"/>
              <a:gd name="connsiteX3-185" fmla="*/ 873939 w 927699"/>
              <a:gd name="connsiteY3-186" fmla="*/ 493303 h 1220846"/>
              <a:gd name="connsiteX4-187" fmla="*/ 740037 w 927699"/>
              <a:gd name="connsiteY4-188" fmla="*/ 416383 h 1220846"/>
              <a:gd name="connsiteX5-189" fmla="*/ 737655 w 927699"/>
              <a:gd name="connsiteY5-190" fmla="*/ 1220846 h 1220846"/>
              <a:gd name="connsiteX6-191" fmla="*/ 190044 w 927699"/>
              <a:gd name="connsiteY6-192" fmla="*/ 1220846 h 1220846"/>
              <a:gd name="connsiteX7-193" fmla="*/ 190044 w 927699"/>
              <a:gd name="connsiteY7-194" fmla="*/ 456864 h 1220846"/>
              <a:gd name="connsiteX8-195" fmla="*/ 0 w 927699"/>
              <a:gd name="connsiteY8-196" fmla="*/ 456864 h 1220846"/>
              <a:gd name="connsiteX0-197" fmla="*/ 0 w 927699"/>
              <a:gd name="connsiteY0-198" fmla="*/ 456864 h 1220846"/>
              <a:gd name="connsiteX1-199" fmla="*/ 463850 w 927699"/>
              <a:gd name="connsiteY1-200" fmla="*/ 0 h 1220846"/>
              <a:gd name="connsiteX2-201" fmla="*/ 927699 w 927699"/>
              <a:gd name="connsiteY2-202" fmla="*/ 456864 h 1220846"/>
              <a:gd name="connsiteX3-203" fmla="*/ 873939 w 927699"/>
              <a:gd name="connsiteY3-204" fmla="*/ 493303 h 1220846"/>
              <a:gd name="connsiteX4-205" fmla="*/ 740037 w 927699"/>
              <a:gd name="connsiteY4-206" fmla="*/ 416383 h 1220846"/>
              <a:gd name="connsiteX5-207" fmla="*/ 737655 w 927699"/>
              <a:gd name="connsiteY5-208" fmla="*/ 1220846 h 1220846"/>
              <a:gd name="connsiteX6-209" fmla="*/ 190044 w 927699"/>
              <a:gd name="connsiteY6-210" fmla="*/ 1220846 h 1220846"/>
              <a:gd name="connsiteX7-211" fmla="*/ 190044 w 927699"/>
              <a:gd name="connsiteY7-212" fmla="*/ 456864 h 1220846"/>
              <a:gd name="connsiteX8-213" fmla="*/ 0 w 927699"/>
              <a:gd name="connsiteY8-214" fmla="*/ 456864 h 1220846"/>
              <a:gd name="connsiteX0-215" fmla="*/ 0 w 927699"/>
              <a:gd name="connsiteY0-216" fmla="*/ 456864 h 1220846"/>
              <a:gd name="connsiteX1-217" fmla="*/ 463850 w 927699"/>
              <a:gd name="connsiteY1-218" fmla="*/ 0 h 1220846"/>
              <a:gd name="connsiteX2-219" fmla="*/ 927699 w 927699"/>
              <a:gd name="connsiteY2-220" fmla="*/ 456864 h 1220846"/>
              <a:gd name="connsiteX3-221" fmla="*/ 873939 w 927699"/>
              <a:gd name="connsiteY3-222" fmla="*/ 493303 h 1220846"/>
              <a:gd name="connsiteX4-223" fmla="*/ 740037 w 927699"/>
              <a:gd name="connsiteY4-224" fmla="*/ 416383 h 1220846"/>
              <a:gd name="connsiteX5-225" fmla="*/ 737655 w 927699"/>
              <a:gd name="connsiteY5-226" fmla="*/ 1220846 h 1220846"/>
              <a:gd name="connsiteX6-227" fmla="*/ 190044 w 927699"/>
              <a:gd name="connsiteY6-228" fmla="*/ 1220846 h 1220846"/>
              <a:gd name="connsiteX7-229" fmla="*/ 190044 w 927699"/>
              <a:gd name="connsiteY7-230" fmla="*/ 456864 h 1220846"/>
              <a:gd name="connsiteX8-231" fmla="*/ 0 w 927699"/>
              <a:gd name="connsiteY8-232" fmla="*/ 456864 h 1220846"/>
              <a:gd name="connsiteX0-233" fmla="*/ 0 w 927699"/>
              <a:gd name="connsiteY0-234" fmla="*/ 456864 h 1220846"/>
              <a:gd name="connsiteX1-235" fmla="*/ 463850 w 927699"/>
              <a:gd name="connsiteY1-236" fmla="*/ 0 h 1220846"/>
              <a:gd name="connsiteX2-237" fmla="*/ 927699 w 927699"/>
              <a:gd name="connsiteY2-238" fmla="*/ 456864 h 1220846"/>
              <a:gd name="connsiteX3-239" fmla="*/ 873939 w 927699"/>
              <a:gd name="connsiteY3-240" fmla="*/ 493303 h 1220846"/>
              <a:gd name="connsiteX4-241" fmla="*/ 740037 w 927699"/>
              <a:gd name="connsiteY4-242" fmla="*/ 416383 h 1220846"/>
              <a:gd name="connsiteX5-243" fmla="*/ 737655 w 927699"/>
              <a:gd name="connsiteY5-244" fmla="*/ 1220846 h 1220846"/>
              <a:gd name="connsiteX6-245" fmla="*/ 190044 w 927699"/>
              <a:gd name="connsiteY6-246" fmla="*/ 1220846 h 1220846"/>
              <a:gd name="connsiteX7-247" fmla="*/ 190044 w 927699"/>
              <a:gd name="connsiteY7-248" fmla="*/ 456864 h 1220846"/>
              <a:gd name="connsiteX8-249" fmla="*/ 0 w 927699"/>
              <a:gd name="connsiteY8-250" fmla="*/ 456864 h 1220846"/>
              <a:gd name="connsiteX0-251" fmla="*/ 0 w 927699"/>
              <a:gd name="connsiteY0-252" fmla="*/ 456864 h 1220846"/>
              <a:gd name="connsiteX1-253" fmla="*/ 463850 w 927699"/>
              <a:gd name="connsiteY1-254" fmla="*/ 0 h 1220846"/>
              <a:gd name="connsiteX2-255" fmla="*/ 927699 w 927699"/>
              <a:gd name="connsiteY2-256" fmla="*/ 456864 h 1220846"/>
              <a:gd name="connsiteX3-257" fmla="*/ 873939 w 927699"/>
              <a:gd name="connsiteY3-258" fmla="*/ 493303 h 1220846"/>
              <a:gd name="connsiteX4-259" fmla="*/ 740037 w 927699"/>
              <a:gd name="connsiteY4-260" fmla="*/ 416383 h 1220846"/>
              <a:gd name="connsiteX5-261" fmla="*/ 737655 w 927699"/>
              <a:gd name="connsiteY5-262" fmla="*/ 1220846 h 1220846"/>
              <a:gd name="connsiteX6-263" fmla="*/ 190044 w 927699"/>
              <a:gd name="connsiteY6-264" fmla="*/ 1220846 h 1220846"/>
              <a:gd name="connsiteX7-265" fmla="*/ 190044 w 927699"/>
              <a:gd name="connsiteY7-266" fmla="*/ 414002 h 1220846"/>
              <a:gd name="connsiteX8-267" fmla="*/ 0 w 927699"/>
              <a:gd name="connsiteY8-268" fmla="*/ 456864 h 1220846"/>
              <a:gd name="connsiteX0-269" fmla="*/ 0 w 927699"/>
              <a:gd name="connsiteY0-270" fmla="*/ 456864 h 1220846"/>
              <a:gd name="connsiteX1-271" fmla="*/ 463850 w 927699"/>
              <a:gd name="connsiteY1-272" fmla="*/ 0 h 1220846"/>
              <a:gd name="connsiteX2-273" fmla="*/ 927699 w 927699"/>
              <a:gd name="connsiteY2-274" fmla="*/ 456864 h 1220846"/>
              <a:gd name="connsiteX3-275" fmla="*/ 873939 w 927699"/>
              <a:gd name="connsiteY3-276" fmla="*/ 493303 h 1220846"/>
              <a:gd name="connsiteX4-277" fmla="*/ 740037 w 927699"/>
              <a:gd name="connsiteY4-278" fmla="*/ 416383 h 1220846"/>
              <a:gd name="connsiteX5-279" fmla="*/ 737655 w 927699"/>
              <a:gd name="connsiteY5-280" fmla="*/ 1220846 h 1220846"/>
              <a:gd name="connsiteX6-281" fmla="*/ 190044 w 927699"/>
              <a:gd name="connsiteY6-282" fmla="*/ 1220846 h 1220846"/>
              <a:gd name="connsiteX7-283" fmla="*/ 201951 w 927699"/>
              <a:gd name="connsiteY7-284" fmla="*/ 411621 h 1220846"/>
              <a:gd name="connsiteX8-285" fmla="*/ 0 w 927699"/>
              <a:gd name="connsiteY8-286" fmla="*/ 456864 h 1220846"/>
              <a:gd name="connsiteX0-287" fmla="*/ 0 w 927699"/>
              <a:gd name="connsiteY0-288" fmla="*/ 456864 h 1220846"/>
              <a:gd name="connsiteX1-289" fmla="*/ 463850 w 927699"/>
              <a:gd name="connsiteY1-290" fmla="*/ 0 h 1220846"/>
              <a:gd name="connsiteX2-291" fmla="*/ 927699 w 927699"/>
              <a:gd name="connsiteY2-292" fmla="*/ 456864 h 1220846"/>
              <a:gd name="connsiteX3-293" fmla="*/ 873939 w 927699"/>
              <a:gd name="connsiteY3-294" fmla="*/ 493303 h 1220846"/>
              <a:gd name="connsiteX4-295" fmla="*/ 740037 w 927699"/>
              <a:gd name="connsiteY4-296" fmla="*/ 416383 h 1220846"/>
              <a:gd name="connsiteX5-297" fmla="*/ 737655 w 927699"/>
              <a:gd name="connsiteY5-298" fmla="*/ 1220846 h 1220846"/>
              <a:gd name="connsiteX6-299" fmla="*/ 190044 w 927699"/>
              <a:gd name="connsiteY6-300" fmla="*/ 1220846 h 1220846"/>
              <a:gd name="connsiteX7-301" fmla="*/ 185282 w 927699"/>
              <a:gd name="connsiteY7-302" fmla="*/ 418765 h 1220846"/>
              <a:gd name="connsiteX8-303" fmla="*/ 0 w 927699"/>
              <a:gd name="connsiteY8-304" fmla="*/ 456864 h 1220846"/>
              <a:gd name="connsiteX0-305" fmla="*/ 0 w 927699"/>
              <a:gd name="connsiteY0-306" fmla="*/ 456864 h 1220846"/>
              <a:gd name="connsiteX1-307" fmla="*/ 463850 w 927699"/>
              <a:gd name="connsiteY1-308" fmla="*/ 0 h 1220846"/>
              <a:gd name="connsiteX2-309" fmla="*/ 927699 w 927699"/>
              <a:gd name="connsiteY2-310" fmla="*/ 456864 h 1220846"/>
              <a:gd name="connsiteX3-311" fmla="*/ 873939 w 927699"/>
              <a:gd name="connsiteY3-312" fmla="*/ 493303 h 1220846"/>
              <a:gd name="connsiteX4-313" fmla="*/ 740037 w 927699"/>
              <a:gd name="connsiteY4-314" fmla="*/ 416383 h 1220846"/>
              <a:gd name="connsiteX5-315" fmla="*/ 737655 w 927699"/>
              <a:gd name="connsiteY5-316" fmla="*/ 1220846 h 1220846"/>
              <a:gd name="connsiteX6-317" fmla="*/ 190044 w 927699"/>
              <a:gd name="connsiteY6-318" fmla="*/ 1220846 h 1220846"/>
              <a:gd name="connsiteX7-319" fmla="*/ 185282 w 927699"/>
              <a:gd name="connsiteY7-320" fmla="*/ 418765 h 1220846"/>
              <a:gd name="connsiteX8-321" fmla="*/ 59551 w 927699"/>
              <a:gd name="connsiteY8-322" fmla="*/ 445678 h 1220846"/>
              <a:gd name="connsiteX9" fmla="*/ 0 w 927699"/>
              <a:gd name="connsiteY9" fmla="*/ 456864 h 1220846"/>
              <a:gd name="connsiteX0-323" fmla="*/ 0 w 927699"/>
              <a:gd name="connsiteY0-324" fmla="*/ 456864 h 1220846"/>
              <a:gd name="connsiteX1-325" fmla="*/ 463850 w 927699"/>
              <a:gd name="connsiteY1-326" fmla="*/ 0 h 1220846"/>
              <a:gd name="connsiteX2-327" fmla="*/ 927699 w 927699"/>
              <a:gd name="connsiteY2-328" fmla="*/ 456864 h 1220846"/>
              <a:gd name="connsiteX3-329" fmla="*/ 873939 w 927699"/>
              <a:gd name="connsiteY3-330" fmla="*/ 493303 h 1220846"/>
              <a:gd name="connsiteX4-331" fmla="*/ 740037 w 927699"/>
              <a:gd name="connsiteY4-332" fmla="*/ 416383 h 1220846"/>
              <a:gd name="connsiteX5-333" fmla="*/ 737655 w 927699"/>
              <a:gd name="connsiteY5-334" fmla="*/ 1220846 h 1220846"/>
              <a:gd name="connsiteX6-335" fmla="*/ 190044 w 927699"/>
              <a:gd name="connsiteY6-336" fmla="*/ 1220846 h 1220846"/>
              <a:gd name="connsiteX7-337" fmla="*/ 185282 w 927699"/>
              <a:gd name="connsiteY7-338" fmla="*/ 418765 h 1220846"/>
              <a:gd name="connsiteX8-339" fmla="*/ 52407 w 927699"/>
              <a:gd name="connsiteY8-340" fmla="*/ 493303 h 1220846"/>
              <a:gd name="connsiteX9-341" fmla="*/ 0 w 927699"/>
              <a:gd name="connsiteY9-342" fmla="*/ 456864 h 1220846"/>
              <a:gd name="connsiteX0-343" fmla="*/ 0 w 927699"/>
              <a:gd name="connsiteY0-344" fmla="*/ 456864 h 1220846"/>
              <a:gd name="connsiteX1-345" fmla="*/ 463850 w 927699"/>
              <a:gd name="connsiteY1-346" fmla="*/ 0 h 1220846"/>
              <a:gd name="connsiteX2-347" fmla="*/ 927699 w 927699"/>
              <a:gd name="connsiteY2-348" fmla="*/ 456864 h 1220846"/>
              <a:gd name="connsiteX3-349" fmla="*/ 873939 w 927699"/>
              <a:gd name="connsiteY3-350" fmla="*/ 493303 h 1220846"/>
              <a:gd name="connsiteX4-351" fmla="*/ 740037 w 927699"/>
              <a:gd name="connsiteY4-352" fmla="*/ 416383 h 1220846"/>
              <a:gd name="connsiteX5-353" fmla="*/ 737655 w 927699"/>
              <a:gd name="connsiteY5-354" fmla="*/ 1220846 h 1220846"/>
              <a:gd name="connsiteX6-355" fmla="*/ 190044 w 927699"/>
              <a:gd name="connsiteY6-356" fmla="*/ 1220846 h 1220846"/>
              <a:gd name="connsiteX7-357" fmla="*/ 185282 w 927699"/>
              <a:gd name="connsiteY7-358" fmla="*/ 418765 h 1220846"/>
              <a:gd name="connsiteX8-359" fmla="*/ 52407 w 927699"/>
              <a:gd name="connsiteY8-360" fmla="*/ 493303 h 1220846"/>
              <a:gd name="connsiteX9-361" fmla="*/ 0 w 927699"/>
              <a:gd name="connsiteY9-362" fmla="*/ 456864 h 1220846"/>
              <a:gd name="connsiteX0-363" fmla="*/ 0 w 927699"/>
              <a:gd name="connsiteY0-364" fmla="*/ 456864 h 1220846"/>
              <a:gd name="connsiteX1-365" fmla="*/ 463850 w 927699"/>
              <a:gd name="connsiteY1-366" fmla="*/ 0 h 1220846"/>
              <a:gd name="connsiteX2-367" fmla="*/ 927699 w 927699"/>
              <a:gd name="connsiteY2-368" fmla="*/ 456864 h 1220846"/>
              <a:gd name="connsiteX3-369" fmla="*/ 873939 w 927699"/>
              <a:gd name="connsiteY3-370" fmla="*/ 493303 h 1220846"/>
              <a:gd name="connsiteX4-371" fmla="*/ 740037 w 927699"/>
              <a:gd name="connsiteY4-372" fmla="*/ 416383 h 1220846"/>
              <a:gd name="connsiteX5-373" fmla="*/ 737655 w 927699"/>
              <a:gd name="connsiteY5-374" fmla="*/ 1220846 h 1220846"/>
              <a:gd name="connsiteX6-375" fmla="*/ 190044 w 927699"/>
              <a:gd name="connsiteY6-376" fmla="*/ 1220846 h 1220846"/>
              <a:gd name="connsiteX7-377" fmla="*/ 185282 w 927699"/>
              <a:gd name="connsiteY7-378" fmla="*/ 418765 h 1220846"/>
              <a:gd name="connsiteX8-379" fmla="*/ 52407 w 927699"/>
              <a:gd name="connsiteY8-380" fmla="*/ 493303 h 1220846"/>
              <a:gd name="connsiteX9-381" fmla="*/ 0 w 927699"/>
              <a:gd name="connsiteY9-382" fmla="*/ 456864 h 1220846"/>
              <a:gd name="connsiteX0-383" fmla="*/ 0 w 927699"/>
              <a:gd name="connsiteY0-384" fmla="*/ 456864 h 1220846"/>
              <a:gd name="connsiteX1-385" fmla="*/ 463850 w 927699"/>
              <a:gd name="connsiteY1-386" fmla="*/ 0 h 1220846"/>
              <a:gd name="connsiteX2-387" fmla="*/ 927699 w 927699"/>
              <a:gd name="connsiteY2-388" fmla="*/ 456864 h 1220846"/>
              <a:gd name="connsiteX3-389" fmla="*/ 873939 w 927699"/>
              <a:gd name="connsiteY3-390" fmla="*/ 493303 h 1220846"/>
              <a:gd name="connsiteX4-391" fmla="*/ 740037 w 927699"/>
              <a:gd name="connsiteY4-392" fmla="*/ 416383 h 1220846"/>
              <a:gd name="connsiteX5-393" fmla="*/ 737655 w 927699"/>
              <a:gd name="connsiteY5-394" fmla="*/ 1220846 h 1220846"/>
              <a:gd name="connsiteX6-395" fmla="*/ 190044 w 927699"/>
              <a:gd name="connsiteY6-396" fmla="*/ 1220846 h 1220846"/>
              <a:gd name="connsiteX7-397" fmla="*/ 185282 w 927699"/>
              <a:gd name="connsiteY7-398" fmla="*/ 418765 h 1220846"/>
              <a:gd name="connsiteX8-399" fmla="*/ 52407 w 927699"/>
              <a:gd name="connsiteY8-400" fmla="*/ 493303 h 1220846"/>
              <a:gd name="connsiteX9-401" fmla="*/ 0 w 927699"/>
              <a:gd name="connsiteY9-402" fmla="*/ 456864 h 1220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341" y="connsiteY9-342"/>
              </a:cxn>
            </a:cxnLst>
            <a:rect l="l" t="t" r="r" b="b"/>
            <a:pathLst>
              <a:path w="927699" h="1220846">
                <a:moveTo>
                  <a:pt x="0" y="456864"/>
                </a:moveTo>
                <a:lnTo>
                  <a:pt x="463850" y="0"/>
                </a:lnTo>
                <a:cubicBezTo>
                  <a:pt x="618466" y="152288"/>
                  <a:pt x="618302" y="156939"/>
                  <a:pt x="927699" y="456864"/>
                </a:cubicBezTo>
                <a:cubicBezTo>
                  <a:pt x="914542" y="488060"/>
                  <a:pt x="915671" y="488300"/>
                  <a:pt x="873939" y="493303"/>
                </a:cubicBezTo>
                <a:lnTo>
                  <a:pt x="740037" y="416383"/>
                </a:lnTo>
                <a:cubicBezTo>
                  <a:pt x="740831" y="686125"/>
                  <a:pt x="736861" y="951104"/>
                  <a:pt x="737655" y="1220846"/>
                </a:cubicBezTo>
                <a:lnTo>
                  <a:pt x="190044" y="1220846"/>
                </a:lnTo>
                <a:cubicBezTo>
                  <a:pt x="188457" y="953486"/>
                  <a:pt x="186869" y="686125"/>
                  <a:pt x="185282" y="418765"/>
                </a:cubicBezTo>
                <a:lnTo>
                  <a:pt x="52407" y="493303"/>
                </a:lnTo>
                <a:cubicBezTo>
                  <a:pt x="11125" y="485918"/>
                  <a:pt x="19850" y="488060"/>
                  <a:pt x="0" y="456864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dist="508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直角三角形 24"/>
          <p:cNvSpPr/>
          <p:nvPr/>
        </p:nvSpPr>
        <p:spPr bwMode="auto">
          <a:xfrm rot="5400000" flipH="1">
            <a:off x="7252984" y="4560434"/>
            <a:ext cx="605021" cy="579562"/>
          </a:xfrm>
          <a:prstGeom prst="rt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39"/>
          <p:cNvSpPr/>
          <p:nvPr/>
        </p:nvSpPr>
        <p:spPr>
          <a:xfrm flipH="1" flipV="1">
            <a:off x="7102749" y="4586990"/>
            <a:ext cx="194470" cy="573768"/>
          </a:xfrm>
          <a:custGeom>
            <a:avLst/>
            <a:gdLst>
              <a:gd name="connsiteX0" fmla="*/ 0 w 523309"/>
              <a:gd name="connsiteY0" fmla="*/ 0 h 926067"/>
              <a:gd name="connsiteX1" fmla="*/ 523309 w 523309"/>
              <a:gd name="connsiteY1" fmla="*/ 0 h 926067"/>
              <a:gd name="connsiteX2" fmla="*/ 523309 w 523309"/>
              <a:gd name="connsiteY2" fmla="*/ 926067 h 926067"/>
              <a:gd name="connsiteX3" fmla="*/ 0 w 523309"/>
              <a:gd name="connsiteY3" fmla="*/ 926067 h 926067"/>
              <a:gd name="connsiteX4" fmla="*/ 0 w 523309"/>
              <a:gd name="connsiteY4" fmla="*/ 0 h 926067"/>
              <a:gd name="connsiteX0-1" fmla="*/ 0 w 523309"/>
              <a:gd name="connsiteY0-2" fmla="*/ 0 h 926067"/>
              <a:gd name="connsiteX1-3" fmla="*/ 523309 w 523309"/>
              <a:gd name="connsiteY1-4" fmla="*/ 0 h 926067"/>
              <a:gd name="connsiteX2-5" fmla="*/ 0 w 523309"/>
              <a:gd name="connsiteY2-6" fmla="*/ 926067 h 926067"/>
              <a:gd name="connsiteX3-7" fmla="*/ 0 w 523309"/>
              <a:gd name="connsiteY3-8" fmla="*/ 0 h 9260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3309" h="926067">
                <a:moveTo>
                  <a:pt x="0" y="0"/>
                </a:moveTo>
                <a:lnTo>
                  <a:pt x="523309" y="0"/>
                </a:lnTo>
                <a:lnTo>
                  <a:pt x="0" y="9260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72"/>
          <p:cNvSpPr/>
          <p:nvPr/>
        </p:nvSpPr>
        <p:spPr>
          <a:xfrm>
            <a:off x="7265712" y="558963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04</a:t>
            </a:r>
          </a:p>
        </p:txBody>
      </p:sp>
      <p:sp>
        <p:nvSpPr>
          <p:cNvPr id="33" name="上箭头 3"/>
          <p:cNvSpPr/>
          <p:nvPr/>
        </p:nvSpPr>
        <p:spPr bwMode="auto">
          <a:xfrm>
            <a:off x="7737592" y="1739993"/>
            <a:ext cx="938600" cy="1235931"/>
          </a:xfrm>
          <a:custGeom>
            <a:avLst/>
            <a:gdLst>
              <a:gd name="connsiteX0" fmla="*/ 0 w 927699"/>
              <a:gd name="connsiteY0" fmla="*/ 456864 h 1220846"/>
              <a:gd name="connsiteX1" fmla="*/ 463850 w 927699"/>
              <a:gd name="connsiteY1" fmla="*/ 0 h 1220846"/>
              <a:gd name="connsiteX2" fmla="*/ 927699 w 927699"/>
              <a:gd name="connsiteY2" fmla="*/ 456864 h 1220846"/>
              <a:gd name="connsiteX3" fmla="*/ 737655 w 927699"/>
              <a:gd name="connsiteY3" fmla="*/ 456864 h 1220846"/>
              <a:gd name="connsiteX4" fmla="*/ 737655 w 927699"/>
              <a:gd name="connsiteY4" fmla="*/ 1220846 h 1220846"/>
              <a:gd name="connsiteX5" fmla="*/ 190044 w 927699"/>
              <a:gd name="connsiteY5" fmla="*/ 1220846 h 1220846"/>
              <a:gd name="connsiteX6" fmla="*/ 190044 w 927699"/>
              <a:gd name="connsiteY6" fmla="*/ 456864 h 1220846"/>
              <a:gd name="connsiteX7" fmla="*/ 0 w 927699"/>
              <a:gd name="connsiteY7" fmla="*/ 456864 h 1220846"/>
              <a:gd name="connsiteX0-1" fmla="*/ 0 w 927699"/>
              <a:gd name="connsiteY0-2" fmla="*/ 456864 h 1220846"/>
              <a:gd name="connsiteX1-3" fmla="*/ 463850 w 927699"/>
              <a:gd name="connsiteY1-4" fmla="*/ 0 h 1220846"/>
              <a:gd name="connsiteX2-5" fmla="*/ 927699 w 927699"/>
              <a:gd name="connsiteY2-6" fmla="*/ 456864 h 1220846"/>
              <a:gd name="connsiteX3-7" fmla="*/ 847745 w 927699"/>
              <a:gd name="connsiteY3-8" fmla="*/ 455203 h 1220846"/>
              <a:gd name="connsiteX4-9" fmla="*/ 737655 w 927699"/>
              <a:gd name="connsiteY4-10" fmla="*/ 456864 h 1220846"/>
              <a:gd name="connsiteX5-11" fmla="*/ 737655 w 927699"/>
              <a:gd name="connsiteY5-12" fmla="*/ 1220846 h 1220846"/>
              <a:gd name="connsiteX6-13" fmla="*/ 190044 w 927699"/>
              <a:gd name="connsiteY6-14" fmla="*/ 1220846 h 1220846"/>
              <a:gd name="connsiteX7-15" fmla="*/ 190044 w 927699"/>
              <a:gd name="connsiteY7-16" fmla="*/ 456864 h 1220846"/>
              <a:gd name="connsiteX8" fmla="*/ 0 w 927699"/>
              <a:gd name="connsiteY8" fmla="*/ 456864 h 1220846"/>
              <a:gd name="connsiteX0-17" fmla="*/ 0 w 927699"/>
              <a:gd name="connsiteY0-18" fmla="*/ 456864 h 1220846"/>
              <a:gd name="connsiteX1-19" fmla="*/ 463850 w 927699"/>
              <a:gd name="connsiteY1-20" fmla="*/ 0 h 1220846"/>
              <a:gd name="connsiteX2-21" fmla="*/ 927699 w 927699"/>
              <a:gd name="connsiteY2-22" fmla="*/ 456864 h 1220846"/>
              <a:gd name="connsiteX3-23" fmla="*/ 873939 w 927699"/>
              <a:gd name="connsiteY3-24" fmla="*/ 493303 h 1220846"/>
              <a:gd name="connsiteX4-25" fmla="*/ 737655 w 927699"/>
              <a:gd name="connsiteY4-26" fmla="*/ 456864 h 1220846"/>
              <a:gd name="connsiteX5-27" fmla="*/ 737655 w 927699"/>
              <a:gd name="connsiteY5-28" fmla="*/ 1220846 h 1220846"/>
              <a:gd name="connsiteX6-29" fmla="*/ 190044 w 927699"/>
              <a:gd name="connsiteY6-30" fmla="*/ 1220846 h 1220846"/>
              <a:gd name="connsiteX7-31" fmla="*/ 190044 w 927699"/>
              <a:gd name="connsiteY7-32" fmla="*/ 456864 h 1220846"/>
              <a:gd name="connsiteX8-33" fmla="*/ 0 w 927699"/>
              <a:gd name="connsiteY8-34" fmla="*/ 456864 h 1220846"/>
              <a:gd name="connsiteX0-35" fmla="*/ 0 w 927699"/>
              <a:gd name="connsiteY0-36" fmla="*/ 456864 h 1220846"/>
              <a:gd name="connsiteX1-37" fmla="*/ 463850 w 927699"/>
              <a:gd name="connsiteY1-38" fmla="*/ 0 h 1220846"/>
              <a:gd name="connsiteX2-39" fmla="*/ 927699 w 927699"/>
              <a:gd name="connsiteY2-40" fmla="*/ 456864 h 1220846"/>
              <a:gd name="connsiteX3-41" fmla="*/ 873939 w 927699"/>
              <a:gd name="connsiteY3-42" fmla="*/ 493303 h 1220846"/>
              <a:gd name="connsiteX4-43" fmla="*/ 735274 w 927699"/>
              <a:gd name="connsiteY4-44" fmla="*/ 411620 h 1220846"/>
              <a:gd name="connsiteX5-45" fmla="*/ 737655 w 927699"/>
              <a:gd name="connsiteY5-46" fmla="*/ 1220846 h 1220846"/>
              <a:gd name="connsiteX6-47" fmla="*/ 190044 w 927699"/>
              <a:gd name="connsiteY6-48" fmla="*/ 1220846 h 1220846"/>
              <a:gd name="connsiteX7-49" fmla="*/ 190044 w 927699"/>
              <a:gd name="connsiteY7-50" fmla="*/ 456864 h 1220846"/>
              <a:gd name="connsiteX8-51" fmla="*/ 0 w 927699"/>
              <a:gd name="connsiteY8-52" fmla="*/ 456864 h 1220846"/>
              <a:gd name="connsiteX0-53" fmla="*/ 0 w 927699"/>
              <a:gd name="connsiteY0-54" fmla="*/ 456864 h 1220846"/>
              <a:gd name="connsiteX1-55" fmla="*/ 463850 w 927699"/>
              <a:gd name="connsiteY1-56" fmla="*/ 0 h 1220846"/>
              <a:gd name="connsiteX2-57" fmla="*/ 927699 w 927699"/>
              <a:gd name="connsiteY2-58" fmla="*/ 456864 h 1220846"/>
              <a:gd name="connsiteX3-59" fmla="*/ 873939 w 927699"/>
              <a:gd name="connsiteY3-60" fmla="*/ 493303 h 1220846"/>
              <a:gd name="connsiteX4-61" fmla="*/ 720987 w 927699"/>
              <a:gd name="connsiteY4-62" fmla="*/ 394951 h 1220846"/>
              <a:gd name="connsiteX5-63" fmla="*/ 737655 w 927699"/>
              <a:gd name="connsiteY5-64" fmla="*/ 1220846 h 1220846"/>
              <a:gd name="connsiteX6-65" fmla="*/ 190044 w 927699"/>
              <a:gd name="connsiteY6-66" fmla="*/ 1220846 h 1220846"/>
              <a:gd name="connsiteX7-67" fmla="*/ 190044 w 927699"/>
              <a:gd name="connsiteY7-68" fmla="*/ 456864 h 1220846"/>
              <a:gd name="connsiteX8-69" fmla="*/ 0 w 927699"/>
              <a:gd name="connsiteY8-70" fmla="*/ 456864 h 1220846"/>
              <a:gd name="connsiteX0-71" fmla="*/ 0 w 927699"/>
              <a:gd name="connsiteY0-72" fmla="*/ 456864 h 1220846"/>
              <a:gd name="connsiteX1-73" fmla="*/ 463850 w 927699"/>
              <a:gd name="connsiteY1-74" fmla="*/ 0 h 1220846"/>
              <a:gd name="connsiteX2-75" fmla="*/ 927699 w 927699"/>
              <a:gd name="connsiteY2-76" fmla="*/ 456864 h 1220846"/>
              <a:gd name="connsiteX3-77" fmla="*/ 873939 w 927699"/>
              <a:gd name="connsiteY3-78" fmla="*/ 493303 h 1220846"/>
              <a:gd name="connsiteX4-79" fmla="*/ 740037 w 927699"/>
              <a:gd name="connsiteY4-80" fmla="*/ 416383 h 1220846"/>
              <a:gd name="connsiteX5-81" fmla="*/ 737655 w 927699"/>
              <a:gd name="connsiteY5-82" fmla="*/ 1220846 h 1220846"/>
              <a:gd name="connsiteX6-83" fmla="*/ 190044 w 927699"/>
              <a:gd name="connsiteY6-84" fmla="*/ 1220846 h 1220846"/>
              <a:gd name="connsiteX7-85" fmla="*/ 190044 w 927699"/>
              <a:gd name="connsiteY7-86" fmla="*/ 456864 h 1220846"/>
              <a:gd name="connsiteX8-87" fmla="*/ 0 w 927699"/>
              <a:gd name="connsiteY8-88" fmla="*/ 456864 h 1220846"/>
              <a:gd name="connsiteX0-89" fmla="*/ 0 w 938009"/>
              <a:gd name="connsiteY0-90" fmla="*/ 456864 h 1220846"/>
              <a:gd name="connsiteX1-91" fmla="*/ 463850 w 938009"/>
              <a:gd name="connsiteY1-92" fmla="*/ 0 h 1220846"/>
              <a:gd name="connsiteX2-93" fmla="*/ 927699 w 938009"/>
              <a:gd name="connsiteY2-94" fmla="*/ 456864 h 1220846"/>
              <a:gd name="connsiteX3-95" fmla="*/ 873939 w 938009"/>
              <a:gd name="connsiteY3-96" fmla="*/ 493303 h 1220846"/>
              <a:gd name="connsiteX4-97" fmla="*/ 740037 w 938009"/>
              <a:gd name="connsiteY4-98" fmla="*/ 416383 h 1220846"/>
              <a:gd name="connsiteX5-99" fmla="*/ 737655 w 938009"/>
              <a:gd name="connsiteY5-100" fmla="*/ 1220846 h 1220846"/>
              <a:gd name="connsiteX6-101" fmla="*/ 190044 w 938009"/>
              <a:gd name="connsiteY6-102" fmla="*/ 1220846 h 1220846"/>
              <a:gd name="connsiteX7-103" fmla="*/ 190044 w 938009"/>
              <a:gd name="connsiteY7-104" fmla="*/ 456864 h 1220846"/>
              <a:gd name="connsiteX8-105" fmla="*/ 0 w 938009"/>
              <a:gd name="connsiteY8-106" fmla="*/ 456864 h 1220846"/>
              <a:gd name="connsiteX0-107" fmla="*/ 0 w 927699"/>
              <a:gd name="connsiteY0-108" fmla="*/ 456864 h 1220846"/>
              <a:gd name="connsiteX1-109" fmla="*/ 463850 w 927699"/>
              <a:gd name="connsiteY1-110" fmla="*/ 0 h 1220846"/>
              <a:gd name="connsiteX2-111" fmla="*/ 927699 w 927699"/>
              <a:gd name="connsiteY2-112" fmla="*/ 456864 h 1220846"/>
              <a:gd name="connsiteX3-113" fmla="*/ 873939 w 927699"/>
              <a:gd name="connsiteY3-114" fmla="*/ 493303 h 1220846"/>
              <a:gd name="connsiteX4-115" fmla="*/ 740037 w 927699"/>
              <a:gd name="connsiteY4-116" fmla="*/ 416383 h 1220846"/>
              <a:gd name="connsiteX5-117" fmla="*/ 737655 w 927699"/>
              <a:gd name="connsiteY5-118" fmla="*/ 1220846 h 1220846"/>
              <a:gd name="connsiteX6-119" fmla="*/ 190044 w 927699"/>
              <a:gd name="connsiteY6-120" fmla="*/ 1220846 h 1220846"/>
              <a:gd name="connsiteX7-121" fmla="*/ 190044 w 927699"/>
              <a:gd name="connsiteY7-122" fmla="*/ 456864 h 1220846"/>
              <a:gd name="connsiteX8-123" fmla="*/ 0 w 927699"/>
              <a:gd name="connsiteY8-124" fmla="*/ 456864 h 1220846"/>
              <a:gd name="connsiteX0-125" fmla="*/ 0 w 938796"/>
              <a:gd name="connsiteY0-126" fmla="*/ 456864 h 1220846"/>
              <a:gd name="connsiteX1-127" fmla="*/ 463850 w 938796"/>
              <a:gd name="connsiteY1-128" fmla="*/ 0 h 1220846"/>
              <a:gd name="connsiteX2-129" fmla="*/ 927699 w 938796"/>
              <a:gd name="connsiteY2-130" fmla="*/ 456864 h 1220846"/>
              <a:gd name="connsiteX3-131" fmla="*/ 873939 w 938796"/>
              <a:gd name="connsiteY3-132" fmla="*/ 493303 h 1220846"/>
              <a:gd name="connsiteX4-133" fmla="*/ 740037 w 938796"/>
              <a:gd name="connsiteY4-134" fmla="*/ 416383 h 1220846"/>
              <a:gd name="connsiteX5-135" fmla="*/ 737655 w 938796"/>
              <a:gd name="connsiteY5-136" fmla="*/ 1220846 h 1220846"/>
              <a:gd name="connsiteX6-137" fmla="*/ 190044 w 938796"/>
              <a:gd name="connsiteY6-138" fmla="*/ 1220846 h 1220846"/>
              <a:gd name="connsiteX7-139" fmla="*/ 190044 w 938796"/>
              <a:gd name="connsiteY7-140" fmla="*/ 456864 h 1220846"/>
              <a:gd name="connsiteX8-141" fmla="*/ 0 w 938796"/>
              <a:gd name="connsiteY8-142" fmla="*/ 456864 h 1220846"/>
              <a:gd name="connsiteX0-143" fmla="*/ 0 w 927699"/>
              <a:gd name="connsiteY0-144" fmla="*/ 456864 h 1220846"/>
              <a:gd name="connsiteX1-145" fmla="*/ 463850 w 927699"/>
              <a:gd name="connsiteY1-146" fmla="*/ 0 h 1220846"/>
              <a:gd name="connsiteX2-147" fmla="*/ 927699 w 927699"/>
              <a:gd name="connsiteY2-148" fmla="*/ 456864 h 1220846"/>
              <a:gd name="connsiteX3-149" fmla="*/ 873939 w 927699"/>
              <a:gd name="connsiteY3-150" fmla="*/ 493303 h 1220846"/>
              <a:gd name="connsiteX4-151" fmla="*/ 740037 w 927699"/>
              <a:gd name="connsiteY4-152" fmla="*/ 416383 h 1220846"/>
              <a:gd name="connsiteX5-153" fmla="*/ 737655 w 927699"/>
              <a:gd name="connsiteY5-154" fmla="*/ 1220846 h 1220846"/>
              <a:gd name="connsiteX6-155" fmla="*/ 190044 w 927699"/>
              <a:gd name="connsiteY6-156" fmla="*/ 1220846 h 1220846"/>
              <a:gd name="connsiteX7-157" fmla="*/ 190044 w 927699"/>
              <a:gd name="connsiteY7-158" fmla="*/ 456864 h 1220846"/>
              <a:gd name="connsiteX8-159" fmla="*/ 0 w 927699"/>
              <a:gd name="connsiteY8-160" fmla="*/ 456864 h 1220846"/>
              <a:gd name="connsiteX0-161" fmla="*/ 0 w 927699"/>
              <a:gd name="connsiteY0-162" fmla="*/ 456864 h 1220846"/>
              <a:gd name="connsiteX1-163" fmla="*/ 463850 w 927699"/>
              <a:gd name="connsiteY1-164" fmla="*/ 0 h 1220846"/>
              <a:gd name="connsiteX2-165" fmla="*/ 927699 w 927699"/>
              <a:gd name="connsiteY2-166" fmla="*/ 456864 h 1220846"/>
              <a:gd name="connsiteX3-167" fmla="*/ 873939 w 927699"/>
              <a:gd name="connsiteY3-168" fmla="*/ 493303 h 1220846"/>
              <a:gd name="connsiteX4-169" fmla="*/ 740037 w 927699"/>
              <a:gd name="connsiteY4-170" fmla="*/ 416383 h 1220846"/>
              <a:gd name="connsiteX5-171" fmla="*/ 737655 w 927699"/>
              <a:gd name="connsiteY5-172" fmla="*/ 1220846 h 1220846"/>
              <a:gd name="connsiteX6-173" fmla="*/ 190044 w 927699"/>
              <a:gd name="connsiteY6-174" fmla="*/ 1220846 h 1220846"/>
              <a:gd name="connsiteX7-175" fmla="*/ 190044 w 927699"/>
              <a:gd name="connsiteY7-176" fmla="*/ 456864 h 1220846"/>
              <a:gd name="connsiteX8-177" fmla="*/ 0 w 927699"/>
              <a:gd name="connsiteY8-178" fmla="*/ 456864 h 1220846"/>
              <a:gd name="connsiteX0-179" fmla="*/ 0 w 927699"/>
              <a:gd name="connsiteY0-180" fmla="*/ 456864 h 1220846"/>
              <a:gd name="connsiteX1-181" fmla="*/ 463850 w 927699"/>
              <a:gd name="connsiteY1-182" fmla="*/ 0 h 1220846"/>
              <a:gd name="connsiteX2-183" fmla="*/ 927699 w 927699"/>
              <a:gd name="connsiteY2-184" fmla="*/ 456864 h 1220846"/>
              <a:gd name="connsiteX3-185" fmla="*/ 873939 w 927699"/>
              <a:gd name="connsiteY3-186" fmla="*/ 493303 h 1220846"/>
              <a:gd name="connsiteX4-187" fmla="*/ 740037 w 927699"/>
              <a:gd name="connsiteY4-188" fmla="*/ 416383 h 1220846"/>
              <a:gd name="connsiteX5-189" fmla="*/ 737655 w 927699"/>
              <a:gd name="connsiteY5-190" fmla="*/ 1220846 h 1220846"/>
              <a:gd name="connsiteX6-191" fmla="*/ 190044 w 927699"/>
              <a:gd name="connsiteY6-192" fmla="*/ 1220846 h 1220846"/>
              <a:gd name="connsiteX7-193" fmla="*/ 190044 w 927699"/>
              <a:gd name="connsiteY7-194" fmla="*/ 456864 h 1220846"/>
              <a:gd name="connsiteX8-195" fmla="*/ 0 w 927699"/>
              <a:gd name="connsiteY8-196" fmla="*/ 456864 h 1220846"/>
              <a:gd name="connsiteX0-197" fmla="*/ 0 w 927699"/>
              <a:gd name="connsiteY0-198" fmla="*/ 456864 h 1220846"/>
              <a:gd name="connsiteX1-199" fmla="*/ 463850 w 927699"/>
              <a:gd name="connsiteY1-200" fmla="*/ 0 h 1220846"/>
              <a:gd name="connsiteX2-201" fmla="*/ 927699 w 927699"/>
              <a:gd name="connsiteY2-202" fmla="*/ 456864 h 1220846"/>
              <a:gd name="connsiteX3-203" fmla="*/ 873939 w 927699"/>
              <a:gd name="connsiteY3-204" fmla="*/ 493303 h 1220846"/>
              <a:gd name="connsiteX4-205" fmla="*/ 740037 w 927699"/>
              <a:gd name="connsiteY4-206" fmla="*/ 416383 h 1220846"/>
              <a:gd name="connsiteX5-207" fmla="*/ 737655 w 927699"/>
              <a:gd name="connsiteY5-208" fmla="*/ 1220846 h 1220846"/>
              <a:gd name="connsiteX6-209" fmla="*/ 190044 w 927699"/>
              <a:gd name="connsiteY6-210" fmla="*/ 1220846 h 1220846"/>
              <a:gd name="connsiteX7-211" fmla="*/ 190044 w 927699"/>
              <a:gd name="connsiteY7-212" fmla="*/ 456864 h 1220846"/>
              <a:gd name="connsiteX8-213" fmla="*/ 0 w 927699"/>
              <a:gd name="connsiteY8-214" fmla="*/ 456864 h 1220846"/>
              <a:gd name="connsiteX0-215" fmla="*/ 0 w 927699"/>
              <a:gd name="connsiteY0-216" fmla="*/ 456864 h 1220846"/>
              <a:gd name="connsiteX1-217" fmla="*/ 463850 w 927699"/>
              <a:gd name="connsiteY1-218" fmla="*/ 0 h 1220846"/>
              <a:gd name="connsiteX2-219" fmla="*/ 927699 w 927699"/>
              <a:gd name="connsiteY2-220" fmla="*/ 456864 h 1220846"/>
              <a:gd name="connsiteX3-221" fmla="*/ 873939 w 927699"/>
              <a:gd name="connsiteY3-222" fmla="*/ 493303 h 1220846"/>
              <a:gd name="connsiteX4-223" fmla="*/ 740037 w 927699"/>
              <a:gd name="connsiteY4-224" fmla="*/ 416383 h 1220846"/>
              <a:gd name="connsiteX5-225" fmla="*/ 737655 w 927699"/>
              <a:gd name="connsiteY5-226" fmla="*/ 1220846 h 1220846"/>
              <a:gd name="connsiteX6-227" fmla="*/ 190044 w 927699"/>
              <a:gd name="connsiteY6-228" fmla="*/ 1220846 h 1220846"/>
              <a:gd name="connsiteX7-229" fmla="*/ 190044 w 927699"/>
              <a:gd name="connsiteY7-230" fmla="*/ 456864 h 1220846"/>
              <a:gd name="connsiteX8-231" fmla="*/ 0 w 927699"/>
              <a:gd name="connsiteY8-232" fmla="*/ 456864 h 1220846"/>
              <a:gd name="connsiteX0-233" fmla="*/ 0 w 927699"/>
              <a:gd name="connsiteY0-234" fmla="*/ 456864 h 1220846"/>
              <a:gd name="connsiteX1-235" fmla="*/ 463850 w 927699"/>
              <a:gd name="connsiteY1-236" fmla="*/ 0 h 1220846"/>
              <a:gd name="connsiteX2-237" fmla="*/ 927699 w 927699"/>
              <a:gd name="connsiteY2-238" fmla="*/ 456864 h 1220846"/>
              <a:gd name="connsiteX3-239" fmla="*/ 873939 w 927699"/>
              <a:gd name="connsiteY3-240" fmla="*/ 493303 h 1220846"/>
              <a:gd name="connsiteX4-241" fmla="*/ 740037 w 927699"/>
              <a:gd name="connsiteY4-242" fmla="*/ 416383 h 1220846"/>
              <a:gd name="connsiteX5-243" fmla="*/ 737655 w 927699"/>
              <a:gd name="connsiteY5-244" fmla="*/ 1220846 h 1220846"/>
              <a:gd name="connsiteX6-245" fmla="*/ 190044 w 927699"/>
              <a:gd name="connsiteY6-246" fmla="*/ 1220846 h 1220846"/>
              <a:gd name="connsiteX7-247" fmla="*/ 190044 w 927699"/>
              <a:gd name="connsiteY7-248" fmla="*/ 456864 h 1220846"/>
              <a:gd name="connsiteX8-249" fmla="*/ 0 w 927699"/>
              <a:gd name="connsiteY8-250" fmla="*/ 456864 h 1220846"/>
              <a:gd name="connsiteX0-251" fmla="*/ 0 w 927699"/>
              <a:gd name="connsiteY0-252" fmla="*/ 456864 h 1220846"/>
              <a:gd name="connsiteX1-253" fmla="*/ 463850 w 927699"/>
              <a:gd name="connsiteY1-254" fmla="*/ 0 h 1220846"/>
              <a:gd name="connsiteX2-255" fmla="*/ 927699 w 927699"/>
              <a:gd name="connsiteY2-256" fmla="*/ 456864 h 1220846"/>
              <a:gd name="connsiteX3-257" fmla="*/ 873939 w 927699"/>
              <a:gd name="connsiteY3-258" fmla="*/ 493303 h 1220846"/>
              <a:gd name="connsiteX4-259" fmla="*/ 740037 w 927699"/>
              <a:gd name="connsiteY4-260" fmla="*/ 416383 h 1220846"/>
              <a:gd name="connsiteX5-261" fmla="*/ 737655 w 927699"/>
              <a:gd name="connsiteY5-262" fmla="*/ 1220846 h 1220846"/>
              <a:gd name="connsiteX6-263" fmla="*/ 190044 w 927699"/>
              <a:gd name="connsiteY6-264" fmla="*/ 1220846 h 1220846"/>
              <a:gd name="connsiteX7-265" fmla="*/ 190044 w 927699"/>
              <a:gd name="connsiteY7-266" fmla="*/ 414002 h 1220846"/>
              <a:gd name="connsiteX8-267" fmla="*/ 0 w 927699"/>
              <a:gd name="connsiteY8-268" fmla="*/ 456864 h 1220846"/>
              <a:gd name="connsiteX0-269" fmla="*/ 0 w 927699"/>
              <a:gd name="connsiteY0-270" fmla="*/ 456864 h 1220846"/>
              <a:gd name="connsiteX1-271" fmla="*/ 463850 w 927699"/>
              <a:gd name="connsiteY1-272" fmla="*/ 0 h 1220846"/>
              <a:gd name="connsiteX2-273" fmla="*/ 927699 w 927699"/>
              <a:gd name="connsiteY2-274" fmla="*/ 456864 h 1220846"/>
              <a:gd name="connsiteX3-275" fmla="*/ 873939 w 927699"/>
              <a:gd name="connsiteY3-276" fmla="*/ 493303 h 1220846"/>
              <a:gd name="connsiteX4-277" fmla="*/ 740037 w 927699"/>
              <a:gd name="connsiteY4-278" fmla="*/ 416383 h 1220846"/>
              <a:gd name="connsiteX5-279" fmla="*/ 737655 w 927699"/>
              <a:gd name="connsiteY5-280" fmla="*/ 1220846 h 1220846"/>
              <a:gd name="connsiteX6-281" fmla="*/ 190044 w 927699"/>
              <a:gd name="connsiteY6-282" fmla="*/ 1220846 h 1220846"/>
              <a:gd name="connsiteX7-283" fmla="*/ 201951 w 927699"/>
              <a:gd name="connsiteY7-284" fmla="*/ 411621 h 1220846"/>
              <a:gd name="connsiteX8-285" fmla="*/ 0 w 927699"/>
              <a:gd name="connsiteY8-286" fmla="*/ 456864 h 1220846"/>
              <a:gd name="connsiteX0-287" fmla="*/ 0 w 927699"/>
              <a:gd name="connsiteY0-288" fmla="*/ 456864 h 1220846"/>
              <a:gd name="connsiteX1-289" fmla="*/ 463850 w 927699"/>
              <a:gd name="connsiteY1-290" fmla="*/ 0 h 1220846"/>
              <a:gd name="connsiteX2-291" fmla="*/ 927699 w 927699"/>
              <a:gd name="connsiteY2-292" fmla="*/ 456864 h 1220846"/>
              <a:gd name="connsiteX3-293" fmla="*/ 873939 w 927699"/>
              <a:gd name="connsiteY3-294" fmla="*/ 493303 h 1220846"/>
              <a:gd name="connsiteX4-295" fmla="*/ 740037 w 927699"/>
              <a:gd name="connsiteY4-296" fmla="*/ 416383 h 1220846"/>
              <a:gd name="connsiteX5-297" fmla="*/ 737655 w 927699"/>
              <a:gd name="connsiteY5-298" fmla="*/ 1220846 h 1220846"/>
              <a:gd name="connsiteX6-299" fmla="*/ 190044 w 927699"/>
              <a:gd name="connsiteY6-300" fmla="*/ 1220846 h 1220846"/>
              <a:gd name="connsiteX7-301" fmla="*/ 185282 w 927699"/>
              <a:gd name="connsiteY7-302" fmla="*/ 418765 h 1220846"/>
              <a:gd name="connsiteX8-303" fmla="*/ 0 w 927699"/>
              <a:gd name="connsiteY8-304" fmla="*/ 456864 h 1220846"/>
              <a:gd name="connsiteX0-305" fmla="*/ 0 w 927699"/>
              <a:gd name="connsiteY0-306" fmla="*/ 456864 h 1220846"/>
              <a:gd name="connsiteX1-307" fmla="*/ 463850 w 927699"/>
              <a:gd name="connsiteY1-308" fmla="*/ 0 h 1220846"/>
              <a:gd name="connsiteX2-309" fmla="*/ 927699 w 927699"/>
              <a:gd name="connsiteY2-310" fmla="*/ 456864 h 1220846"/>
              <a:gd name="connsiteX3-311" fmla="*/ 873939 w 927699"/>
              <a:gd name="connsiteY3-312" fmla="*/ 493303 h 1220846"/>
              <a:gd name="connsiteX4-313" fmla="*/ 740037 w 927699"/>
              <a:gd name="connsiteY4-314" fmla="*/ 416383 h 1220846"/>
              <a:gd name="connsiteX5-315" fmla="*/ 737655 w 927699"/>
              <a:gd name="connsiteY5-316" fmla="*/ 1220846 h 1220846"/>
              <a:gd name="connsiteX6-317" fmla="*/ 190044 w 927699"/>
              <a:gd name="connsiteY6-318" fmla="*/ 1220846 h 1220846"/>
              <a:gd name="connsiteX7-319" fmla="*/ 185282 w 927699"/>
              <a:gd name="connsiteY7-320" fmla="*/ 418765 h 1220846"/>
              <a:gd name="connsiteX8-321" fmla="*/ 59551 w 927699"/>
              <a:gd name="connsiteY8-322" fmla="*/ 445678 h 1220846"/>
              <a:gd name="connsiteX9" fmla="*/ 0 w 927699"/>
              <a:gd name="connsiteY9" fmla="*/ 456864 h 1220846"/>
              <a:gd name="connsiteX0-323" fmla="*/ 0 w 927699"/>
              <a:gd name="connsiteY0-324" fmla="*/ 456864 h 1220846"/>
              <a:gd name="connsiteX1-325" fmla="*/ 463850 w 927699"/>
              <a:gd name="connsiteY1-326" fmla="*/ 0 h 1220846"/>
              <a:gd name="connsiteX2-327" fmla="*/ 927699 w 927699"/>
              <a:gd name="connsiteY2-328" fmla="*/ 456864 h 1220846"/>
              <a:gd name="connsiteX3-329" fmla="*/ 873939 w 927699"/>
              <a:gd name="connsiteY3-330" fmla="*/ 493303 h 1220846"/>
              <a:gd name="connsiteX4-331" fmla="*/ 740037 w 927699"/>
              <a:gd name="connsiteY4-332" fmla="*/ 416383 h 1220846"/>
              <a:gd name="connsiteX5-333" fmla="*/ 737655 w 927699"/>
              <a:gd name="connsiteY5-334" fmla="*/ 1220846 h 1220846"/>
              <a:gd name="connsiteX6-335" fmla="*/ 190044 w 927699"/>
              <a:gd name="connsiteY6-336" fmla="*/ 1220846 h 1220846"/>
              <a:gd name="connsiteX7-337" fmla="*/ 185282 w 927699"/>
              <a:gd name="connsiteY7-338" fmla="*/ 418765 h 1220846"/>
              <a:gd name="connsiteX8-339" fmla="*/ 52407 w 927699"/>
              <a:gd name="connsiteY8-340" fmla="*/ 493303 h 1220846"/>
              <a:gd name="connsiteX9-341" fmla="*/ 0 w 927699"/>
              <a:gd name="connsiteY9-342" fmla="*/ 456864 h 1220846"/>
              <a:gd name="connsiteX0-343" fmla="*/ 0 w 927699"/>
              <a:gd name="connsiteY0-344" fmla="*/ 456864 h 1220846"/>
              <a:gd name="connsiteX1-345" fmla="*/ 463850 w 927699"/>
              <a:gd name="connsiteY1-346" fmla="*/ 0 h 1220846"/>
              <a:gd name="connsiteX2-347" fmla="*/ 927699 w 927699"/>
              <a:gd name="connsiteY2-348" fmla="*/ 456864 h 1220846"/>
              <a:gd name="connsiteX3-349" fmla="*/ 873939 w 927699"/>
              <a:gd name="connsiteY3-350" fmla="*/ 493303 h 1220846"/>
              <a:gd name="connsiteX4-351" fmla="*/ 740037 w 927699"/>
              <a:gd name="connsiteY4-352" fmla="*/ 416383 h 1220846"/>
              <a:gd name="connsiteX5-353" fmla="*/ 737655 w 927699"/>
              <a:gd name="connsiteY5-354" fmla="*/ 1220846 h 1220846"/>
              <a:gd name="connsiteX6-355" fmla="*/ 190044 w 927699"/>
              <a:gd name="connsiteY6-356" fmla="*/ 1220846 h 1220846"/>
              <a:gd name="connsiteX7-357" fmla="*/ 185282 w 927699"/>
              <a:gd name="connsiteY7-358" fmla="*/ 418765 h 1220846"/>
              <a:gd name="connsiteX8-359" fmla="*/ 52407 w 927699"/>
              <a:gd name="connsiteY8-360" fmla="*/ 493303 h 1220846"/>
              <a:gd name="connsiteX9-361" fmla="*/ 0 w 927699"/>
              <a:gd name="connsiteY9-362" fmla="*/ 456864 h 1220846"/>
              <a:gd name="connsiteX0-363" fmla="*/ 0 w 927699"/>
              <a:gd name="connsiteY0-364" fmla="*/ 456864 h 1220846"/>
              <a:gd name="connsiteX1-365" fmla="*/ 463850 w 927699"/>
              <a:gd name="connsiteY1-366" fmla="*/ 0 h 1220846"/>
              <a:gd name="connsiteX2-367" fmla="*/ 927699 w 927699"/>
              <a:gd name="connsiteY2-368" fmla="*/ 456864 h 1220846"/>
              <a:gd name="connsiteX3-369" fmla="*/ 873939 w 927699"/>
              <a:gd name="connsiteY3-370" fmla="*/ 493303 h 1220846"/>
              <a:gd name="connsiteX4-371" fmla="*/ 740037 w 927699"/>
              <a:gd name="connsiteY4-372" fmla="*/ 416383 h 1220846"/>
              <a:gd name="connsiteX5-373" fmla="*/ 737655 w 927699"/>
              <a:gd name="connsiteY5-374" fmla="*/ 1220846 h 1220846"/>
              <a:gd name="connsiteX6-375" fmla="*/ 190044 w 927699"/>
              <a:gd name="connsiteY6-376" fmla="*/ 1220846 h 1220846"/>
              <a:gd name="connsiteX7-377" fmla="*/ 185282 w 927699"/>
              <a:gd name="connsiteY7-378" fmla="*/ 418765 h 1220846"/>
              <a:gd name="connsiteX8-379" fmla="*/ 52407 w 927699"/>
              <a:gd name="connsiteY8-380" fmla="*/ 493303 h 1220846"/>
              <a:gd name="connsiteX9-381" fmla="*/ 0 w 927699"/>
              <a:gd name="connsiteY9-382" fmla="*/ 456864 h 1220846"/>
              <a:gd name="connsiteX0-383" fmla="*/ 0 w 927699"/>
              <a:gd name="connsiteY0-384" fmla="*/ 456864 h 1220846"/>
              <a:gd name="connsiteX1-385" fmla="*/ 463850 w 927699"/>
              <a:gd name="connsiteY1-386" fmla="*/ 0 h 1220846"/>
              <a:gd name="connsiteX2-387" fmla="*/ 927699 w 927699"/>
              <a:gd name="connsiteY2-388" fmla="*/ 456864 h 1220846"/>
              <a:gd name="connsiteX3-389" fmla="*/ 873939 w 927699"/>
              <a:gd name="connsiteY3-390" fmla="*/ 493303 h 1220846"/>
              <a:gd name="connsiteX4-391" fmla="*/ 740037 w 927699"/>
              <a:gd name="connsiteY4-392" fmla="*/ 416383 h 1220846"/>
              <a:gd name="connsiteX5-393" fmla="*/ 737655 w 927699"/>
              <a:gd name="connsiteY5-394" fmla="*/ 1220846 h 1220846"/>
              <a:gd name="connsiteX6-395" fmla="*/ 190044 w 927699"/>
              <a:gd name="connsiteY6-396" fmla="*/ 1220846 h 1220846"/>
              <a:gd name="connsiteX7-397" fmla="*/ 185282 w 927699"/>
              <a:gd name="connsiteY7-398" fmla="*/ 418765 h 1220846"/>
              <a:gd name="connsiteX8-399" fmla="*/ 52407 w 927699"/>
              <a:gd name="connsiteY8-400" fmla="*/ 493303 h 1220846"/>
              <a:gd name="connsiteX9-401" fmla="*/ 0 w 927699"/>
              <a:gd name="connsiteY9-402" fmla="*/ 456864 h 1220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341" y="connsiteY9-342"/>
              </a:cxn>
            </a:cxnLst>
            <a:rect l="l" t="t" r="r" b="b"/>
            <a:pathLst>
              <a:path w="927699" h="1220846">
                <a:moveTo>
                  <a:pt x="0" y="456864"/>
                </a:moveTo>
                <a:lnTo>
                  <a:pt x="463850" y="0"/>
                </a:lnTo>
                <a:cubicBezTo>
                  <a:pt x="618466" y="152288"/>
                  <a:pt x="618302" y="156939"/>
                  <a:pt x="927699" y="456864"/>
                </a:cubicBezTo>
                <a:cubicBezTo>
                  <a:pt x="914542" y="488060"/>
                  <a:pt x="915671" y="488300"/>
                  <a:pt x="873939" y="493303"/>
                </a:cubicBezTo>
                <a:lnTo>
                  <a:pt x="740037" y="416383"/>
                </a:lnTo>
                <a:cubicBezTo>
                  <a:pt x="740831" y="686125"/>
                  <a:pt x="736861" y="951104"/>
                  <a:pt x="737655" y="1220846"/>
                </a:cubicBezTo>
                <a:lnTo>
                  <a:pt x="190044" y="1220846"/>
                </a:lnTo>
                <a:cubicBezTo>
                  <a:pt x="188457" y="953486"/>
                  <a:pt x="186869" y="686125"/>
                  <a:pt x="185282" y="418765"/>
                </a:cubicBezTo>
                <a:lnTo>
                  <a:pt x="52407" y="493303"/>
                </a:lnTo>
                <a:cubicBezTo>
                  <a:pt x="11125" y="485918"/>
                  <a:pt x="19850" y="488060"/>
                  <a:pt x="0" y="456864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dist="508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直角三角形 4"/>
          <p:cNvSpPr/>
          <p:nvPr/>
        </p:nvSpPr>
        <p:spPr bwMode="auto">
          <a:xfrm flipV="1">
            <a:off x="7932063" y="2975924"/>
            <a:ext cx="549659" cy="548053"/>
          </a:xfrm>
          <a:prstGeom prst="rt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77800" dist="25400" dir="8520000" sx="89000" sy="89000" kx="12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5"/>
          <p:cNvSpPr/>
          <p:nvPr/>
        </p:nvSpPr>
        <p:spPr bwMode="auto">
          <a:xfrm>
            <a:off x="6063102" y="2975326"/>
            <a:ext cx="1868707" cy="551866"/>
          </a:xfrm>
          <a:custGeom>
            <a:avLst/>
            <a:gdLst/>
            <a:ahLst/>
            <a:cxnLst/>
            <a:rect l="l" t="t" r="r" b="b"/>
            <a:pathLst>
              <a:path w="1846240" h="545393">
                <a:moveTo>
                  <a:pt x="660442" y="0"/>
                </a:moveTo>
                <a:lnTo>
                  <a:pt x="1415715" y="0"/>
                </a:lnTo>
                <a:lnTo>
                  <a:pt x="1415716" y="274"/>
                </a:lnTo>
                <a:lnTo>
                  <a:pt x="1846240" y="274"/>
                </a:lnTo>
                <a:lnTo>
                  <a:pt x="1846240" y="545393"/>
                </a:lnTo>
                <a:lnTo>
                  <a:pt x="1415541" y="545393"/>
                </a:lnTo>
                <a:lnTo>
                  <a:pt x="1345001" y="545393"/>
                </a:lnTo>
                <a:lnTo>
                  <a:pt x="1345001" y="545124"/>
                </a:lnTo>
                <a:lnTo>
                  <a:pt x="0" y="54000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8446870" flipH="1">
            <a:off x="5518057" y="3143294"/>
            <a:ext cx="2040533" cy="4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矩形 39"/>
          <p:cNvSpPr/>
          <p:nvPr/>
        </p:nvSpPr>
        <p:spPr>
          <a:xfrm flipH="1">
            <a:off x="7737591" y="2972711"/>
            <a:ext cx="194471" cy="548052"/>
          </a:xfrm>
          <a:custGeom>
            <a:avLst/>
            <a:gdLst>
              <a:gd name="connsiteX0" fmla="*/ 0 w 523309"/>
              <a:gd name="connsiteY0" fmla="*/ 0 h 926067"/>
              <a:gd name="connsiteX1" fmla="*/ 523309 w 523309"/>
              <a:gd name="connsiteY1" fmla="*/ 0 h 926067"/>
              <a:gd name="connsiteX2" fmla="*/ 523309 w 523309"/>
              <a:gd name="connsiteY2" fmla="*/ 926067 h 926067"/>
              <a:gd name="connsiteX3" fmla="*/ 0 w 523309"/>
              <a:gd name="connsiteY3" fmla="*/ 926067 h 926067"/>
              <a:gd name="connsiteX4" fmla="*/ 0 w 523309"/>
              <a:gd name="connsiteY4" fmla="*/ 0 h 926067"/>
              <a:gd name="connsiteX0-1" fmla="*/ 0 w 523309"/>
              <a:gd name="connsiteY0-2" fmla="*/ 0 h 926067"/>
              <a:gd name="connsiteX1-3" fmla="*/ 523309 w 523309"/>
              <a:gd name="connsiteY1-4" fmla="*/ 0 h 926067"/>
              <a:gd name="connsiteX2-5" fmla="*/ 0 w 523309"/>
              <a:gd name="connsiteY2-6" fmla="*/ 926067 h 926067"/>
              <a:gd name="connsiteX3-7" fmla="*/ 0 w 523309"/>
              <a:gd name="connsiteY3-8" fmla="*/ 0 h 9260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3309" h="926067">
                <a:moveTo>
                  <a:pt x="0" y="0"/>
                </a:moveTo>
                <a:lnTo>
                  <a:pt x="523309" y="0"/>
                </a:lnTo>
                <a:lnTo>
                  <a:pt x="0" y="9260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68"/>
          <p:cNvSpPr/>
          <p:nvPr/>
        </p:nvSpPr>
        <p:spPr>
          <a:xfrm>
            <a:off x="7902161" y="1921903"/>
            <a:ext cx="609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01</a:t>
            </a:r>
          </a:p>
        </p:txBody>
      </p:sp>
      <p:grpSp>
        <p:nvGrpSpPr>
          <p:cNvPr id="39" name="组合 73"/>
          <p:cNvGrpSpPr/>
          <p:nvPr/>
        </p:nvGrpSpPr>
        <p:grpSpPr>
          <a:xfrm>
            <a:off x="6946070" y="2978851"/>
            <a:ext cx="506645" cy="506645"/>
            <a:chOff x="1319543" y="1686014"/>
            <a:chExt cx="506645" cy="506645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40" name="椭圆 74"/>
            <p:cNvSpPr/>
            <p:nvPr/>
          </p:nvSpPr>
          <p:spPr>
            <a:xfrm rot="2871423">
              <a:off x="1522201" y="1888672"/>
              <a:ext cx="101329" cy="101329"/>
            </a:xfrm>
            <a:prstGeom prst="ellipse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75"/>
            <p:cNvSpPr/>
            <p:nvPr/>
          </p:nvSpPr>
          <p:spPr>
            <a:xfrm rot="2871423">
              <a:off x="1420872" y="1787343"/>
              <a:ext cx="303987" cy="303987"/>
            </a:xfrm>
            <a:prstGeom prst="arc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弧形 76"/>
            <p:cNvSpPr/>
            <p:nvPr/>
          </p:nvSpPr>
          <p:spPr>
            <a:xfrm rot="2871423">
              <a:off x="1370208" y="1736679"/>
              <a:ext cx="405316" cy="405316"/>
            </a:xfrm>
            <a:prstGeom prst="arc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77"/>
            <p:cNvSpPr/>
            <p:nvPr/>
          </p:nvSpPr>
          <p:spPr>
            <a:xfrm rot="2871423">
              <a:off x="1319543" y="1686014"/>
              <a:ext cx="506645" cy="506645"/>
            </a:xfrm>
            <a:prstGeom prst="arc">
              <a:avLst/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弧形 78"/>
            <p:cNvSpPr/>
            <p:nvPr/>
          </p:nvSpPr>
          <p:spPr>
            <a:xfrm rot="2871423">
              <a:off x="1420872" y="1787343"/>
              <a:ext cx="303987" cy="303987"/>
            </a:xfrm>
            <a:prstGeom prst="arc">
              <a:avLst>
                <a:gd name="adj1" fmla="val 5326050"/>
                <a:gd name="adj2" fmla="val 10634375"/>
              </a:avLst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弧形 79"/>
            <p:cNvSpPr/>
            <p:nvPr/>
          </p:nvSpPr>
          <p:spPr>
            <a:xfrm rot="2871423">
              <a:off x="1370208" y="1736679"/>
              <a:ext cx="405316" cy="405316"/>
            </a:xfrm>
            <a:prstGeom prst="arc">
              <a:avLst>
                <a:gd name="adj1" fmla="val 5299373"/>
                <a:gd name="adj2" fmla="val 10617012"/>
              </a:avLst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80"/>
            <p:cNvSpPr/>
            <p:nvPr/>
          </p:nvSpPr>
          <p:spPr>
            <a:xfrm rot="2871423">
              <a:off x="1319543" y="1686014"/>
              <a:ext cx="506645" cy="506645"/>
            </a:xfrm>
            <a:prstGeom prst="arc">
              <a:avLst>
                <a:gd name="adj1" fmla="val 5198408"/>
                <a:gd name="adj2" fmla="val 10677568"/>
              </a:avLst>
            </a:prstGeom>
            <a:ln w="127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上箭头 3"/>
          <p:cNvSpPr/>
          <p:nvPr/>
        </p:nvSpPr>
        <p:spPr bwMode="auto">
          <a:xfrm>
            <a:off x="9051473" y="2275846"/>
            <a:ext cx="940208" cy="1235932"/>
          </a:xfrm>
          <a:custGeom>
            <a:avLst/>
            <a:gdLst>
              <a:gd name="connsiteX0" fmla="*/ 0 w 927699"/>
              <a:gd name="connsiteY0" fmla="*/ 456864 h 1220846"/>
              <a:gd name="connsiteX1" fmla="*/ 463850 w 927699"/>
              <a:gd name="connsiteY1" fmla="*/ 0 h 1220846"/>
              <a:gd name="connsiteX2" fmla="*/ 927699 w 927699"/>
              <a:gd name="connsiteY2" fmla="*/ 456864 h 1220846"/>
              <a:gd name="connsiteX3" fmla="*/ 737655 w 927699"/>
              <a:gd name="connsiteY3" fmla="*/ 456864 h 1220846"/>
              <a:gd name="connsiteX4" fmla="*/ 737655 w 927699"/>
              <a:gd name="connsiteY4" fmla="*/ 1220846 h 1220846"/>
              <a:gd name="connsiteX5" fmla="*/ 190044 w 927699"/>
              <a:gd name="connsiteY5" fmla="*/ 1220846 h 1220846"/>
              <a:gd name="connsiteX6" fmla="*/ 190044 w 927699"/>
              <a:gd name="connsiteY6" fmla="*/ 456864 h 1220846"/>
              <a:gd name="connsiteX7" fmla="*/ 0 w 927699"/>
              <a:gd name="connsiteY7" fmla="*/ 456864 h 1220846"/>
              <a:gd name="connsiteX0-1" fmla="*/ 0 w 927699"/>
              <a:gd name="connsiteY0-2" fmla="*/ 456864 h 1220846"/>
              <a:gd name="connsiteX1-3" fmla="*/ 463850 w 927699"/>
              <a:gd name="connsiteY1-4" fmla="*/ 0 h 1220846"/>
              <a:gd name="connsiteX2-5" fmla="*/ 927699 w 927699"/>
              <a:gd name="connsiteY2-6" fmla="*/ 456864 h 1220846"/>
              <a:gd name="connsiteX3-7" fmla="*/ 847745 w 927699"/>
              <a:gd name="connsiteY3-8" fmla="*/ 455203 h 1220846"/>
              <a:gd name="connsiteX4-9" fmla="*/ 737655 w 927699"/>
              <a:gd name="connsiteY4-10" fmla="*/ 456864 h 1220846"/>
              <a:gd name="connsiteX5-11" fmla="*/ 737655 w 927699"/>
              <a:gd name="connsiteY5-12" fmla="*/ 1220846 h 1220846"/>
              <a:gd name="connsiteX6-13" fmla="*/ 190044 w 927699"/>
              <a:gd name="connsiteY6-14" fmla="*/ 1220846 h 1220846"/>
              <a:gd name="connsiteX7-15" fmla="*/ 190044 w 927699"/>
              <a:gd name="connsiteY7-16" fmla="*/ 456864 h 1220846"/>
              <a:gd name="connsiteX8" fmla="*/ 0 w 927699"/>
              <a:gd name="connsiteY8" fmla="*/ 456864 h 1220846"/>
              <a:gd name="connsiteX0-17" fmla="*/ 0 w 927699"/>
              <a:gd name="connsiteY0-18" fmla="*/ 456864 h 1220846"/>
              <a:gd name="connsiteX1-19" fmla="*/ 463850 w 927699"/>
              <a:gd name="connsiteY1-20" fmla="*/ 0 h 1220846"/>
              <a:gd name="connsiteX2-21" fmla="*/ 927699 w 927699"/>
              <a:gd name="connsiteY2-22" fmla="*/ 456864 h 1220846"/>
              <a:gd name="connsiteX3-23" fmla="*/ 873939 w 927699"/>
              <a:gd name="connsiteY3-24" fmla="*/ 493303 h 1220846"/>
              <a:gd name="connsiteX4-25" fmla="*/ 737655 w 927699"/>
              <a:gd name="connsiteY4-26" fmla="*/ 456864 h 1220846"/>
              <a:gd name="connsiteX5-27" fmla="*/ 737655 w 927699"/>
              <a:gd name="connsiteY5-28" fmla="*/ 1220846 h 1220846"/>
              <a:gd name="connsiteX6-29" fmla="*/ 190044 w 927699"/>
              <a:gd name="connsiteY6-30" fmla="*/ 1220846 h 1220846"/>
              <a:gd name="connsiteX7-31" fmla="*/ 190044 w 927699"/>
              <a:gd name="connsiteY7-32" fmla="*/ 456864 h 1220846"/>
              <a:gd name="connsiteX8-33" fmla="*/ 0 w 927699"/>
              <a:gd name="connsiteY8-34" fmla="*/ 456864 h 1220846"/>
              <a:gd name="connsiteX0-35" fmla="*/ 0 w 927699"/>
              <a:gd name="connsiteY0-36" fmla="*/ 456864 h 1220846"/>
              <a:gd name="connsiteX1-37" fmla="*/ 463850 w 927699"/>
              <a:gd name="connsiteY1-38" fmla="*/ 0 h 1220846"/>
              <a:gd name="connsiteX2-39" fmla="*/ 927699 w 927699"/>
              <a:gd name="connsiteY2-40" fmla="*/ 456864 h 1220846"/>
              <a:gd name="connsiteX3-41" fmla="*/ 873939 w 927699"/>
              <a:gd name="connsiteY3-42" fmla="*/ 493303 h 1220846"/>
              <a:gd name="connsiteX4-43" fmla="*/ 735274 w 927699"/>
              <a:gd name="connsiteY4-44" fmla="*/ 411620 h 1220846"/>
              <a:gd name="connsiteX5-45" fmla="*/ 737655 w 927699"/>
              <a:gd name="connsiteY5-46" fmla="*/ 1220846 h 1220846"/>
              <a:gd name="connsiteX6-47" fmla="*/ 190044 w 927699"/>
              <a:gd name="connsiteY6-48" fmla="*/ 1220846 h 1220846"/>
              <a:gd name="connsiteX7-49" fmla="*/ 190044 w 927699"/>
              <a:gd name="connsiteY7-50" fmla="*/ 456864 h 1220846"/>
              <a:gd name="connsiteX8-51" fmla="*/ 0 w 927699"/>
              <a:gd name="connsiteY8-52" fmla="*/ 456864 h 1220846"/>
              <a:gd name="connsiteX0-53" fmla="*/ 0 w 927699"/>
              <a:gd name="connsiteY0-54" fmla="*/ 456864 h 1220846"/>
              <a:gd name="connsiteX1-55" fmla="*/ 463850 w 927699"/>
              <a:gd name="connsiteY1-56" fmla="*/ 0 h 1220846"/>
              <a:gd name="connsiteX2-57" fmla="*/ 927699 w 927699"/>
              <a:gd name="connsiteY2-58" fmla="*/ 456864 h 1220846"/>
              <a:gd name="connsiteX3-59" fmla="*/ 873939 w 927699"/>
              <a:gd name="connsiteY3-60" fmla="*/ 493303 h 1220846"/>
              <a:gd name="connsiteX4-61" fmla="*/ 720987 w 927699"/>
              <a:gd name="connsiteY4-62" fmla="*/ 394951 h 1220846"/>
              <a:gd name="connsiteX5-63" fmla="*/ 737655 w 927699"/>
              <a:gd name="connsiteY5-64" fmla="*/ 1220846 h 1220846"/>
              <a:gd name="connsiteX6-65" fmla="*/ 190044 w 927699"/>
              <a:gd name="connsiteY6-66" fmla="*/ 1220846 h 1220846"/>
              <a:gd name="connsiteX7-67" fmla="*/ 190044 w 927699"/>
              <a:gd name="connsiteY7-68" fmla="*/ 456864 h 1220846"/>
              <a:gd name="connsiteX8-69" fmla="*/ 0 w 927699"/>
              <a:gd name="connsiteY8-70" fmla="*/ 456864 h 1220846"/>
              <a:gd name="connsiteX0-71" fmla="*/ 0 w 927699"/>
              <a:gd name="connsiteY0-72" fmla="*/ 456864 h 1220846"/>
              <a:gd name="connsiteX1-73" fmla="*/ 463850 w 927699"/>
              <a:gd name="connsiteY1-74" fmla="*/ 0 h 1220846"/>
              <a:gd name="connsiteX2-75" fmla="*/ 927699 w 927699"/>
              <a:gd name="connsiteY2-76" fmla="*/ 456864 h 1220846"/>
              <a:gd name="connsiteX3-77" fmla="*/ 873939 w 927699"/>
              <a:gd name="connsiteY3-78" fmla="*/ 493303 h 1220846"/>
              <a:gd name="connsiteX4-79" fmla="*/ 740037 w 927699"/>
              <a:gd name="connsiteY4-80" fmla="*/ 416383 h 1220846"/>
              <a:gd name="connsiteX5-81" fmla="*/ 737655 w 927699"/>
              <a:gd name="connsiteY5-82" fmla="*/ 1220846 h 1220846"/>
              <a:gd name="connsiteX6-83" fmla="*/ 190044 w 927699"/>
              <a:gd name="connsiteY6-84" fmla="*/ 1220846 h 1220846"/>
              <a:gd name="connsiteX7-85" fmla="*/ 190044 w 927699"/>
              <a:gd name="connsiteY7-86" fmla="*/ 456864 h 1220846"/>
              <a:gd name="connsiteX8-87" fmla="*/ 0 w 927699"/>
              <a:gd name="connsiteY8-88" fmla="*/ 456864 h 1220846"/>
              <a:gd name="connsiteX0-89" fmla="*/ 0 w 938009"/>
              <a:gd name="connsiteY0-90" fmla="*/ 456864 h 1220846"/>
              <a:gd name="connsiteX1-91" fmla="*/ 463850 w 938009"/>
              <a:gd name="connsiteY1-92" fmla="*/ 0 h 1220846"/>
              <a:gd name="connsiteX2-93" fmla="*/ 927699 w 938009"/>
              <a:gd name="connsiteY2-94" fmla="*/ 456864 h 1220846"/>
              <a:gd name="connsiteX3-95" fmla="*/ 873939 w 938009"/>
              <a:gd name="connsiteY3-96" fmla="*/ 493303 h 1220846"/>
              <a:gd name="connsiteX4-97" fmla="*/ 740037 w 938009"/>
              <a:gd name="connsiteY4-98" fmla="*/ 416383 h 1220846"/>
              <a:gd name="connsiteX5-99" fmla="*/ 737655 w 938009"/>
              <a:gd name="connsiteY5-100" fmla="*/ 1220846 h 1220846"/>
              <a:gd name="connsiteX6-101" fmla="*/ 190044 w 938009"/>
              <a:gd name="connsiteY6-102" fmla="*/ 1220846 h 1220846"/>
              <a:gd name="connsiteX7-103" fmla="*/ 190044 w 938009"/>
              <a:gd name="connsiteY7-104" fmla="*/ 456864 h 1220846"/>
              <a:gd name="connsiteX8-105" fmla="*/ 0 w 938009"/>
              <a:gd name="connsiteY8-106" fmla="*/ 456864 h 1220846"/>
              <a:gd name="connsiteX0-107" fmla="*/ 0 w 927699"/>
              <a:gd name="connsiteY0-108" fmla="*/ 456864 h 1220846"/>
              <a:gd name="connsiteX1-109" fmla="*/ 463850 w 927699"/>
              <a:gd name="connsiteY1-110" fmla="*/ 0 h 1220846"/>
              <a:gd name="connsiteX2-111" fmla="*/ 927699 w 927699"/>
              <a:gd name="connsiteY2-112" fmla="*/ 456864 h 1220846"/>
              <a:gd name="connsiteX3-113" fmla="*/ 873939 w 927699"/>
              <a:gd name="connsiteY3-114" fmla="*/ 493303 h 1220846"/>
              <a:gd name="connsiteX4-115" fmla="*/ 740037 w 927699"/>
              <a:gd name="connsiteY4-116" fmla="*/ 416383 h 1220846"/>
              <a:gd name="connsiteX5-117" fmla="*/ 737655 w 927699"/>
              <a:gd name="connsiteY5-118" fmla="*/ 1220846 h 1220846"/>
              <a:gd name="connsiteX6-119" fmla="*/ 190044 w 927699"/>
              <a:gd name="connsiteY6-120" fmla="*/ 1220846 h 1220846"/>
              <a:gd name="connsiteX7-121" fmla="*/ 190044 w 927699"/>
              <a:gd name="connsiteY7-122" fmla="*/ 456864 h 1220846"/>
              <a:gd name="connsiteX8-123" fmla="*/ 0 w 927699"/>
              <a:gd name="connsiteY8-124" fmla="*/ 456864 h 1220846"/>
              <a:gd name="connsiteX0-125" fmla="*/ 0 w 938796"/>
              <a:gd name="connsiteY0-126" fmla="*/ 456864 h 1220846"/>
              <a:gd name="connsiteX1-127" fmla="*/ 463850 w 938796"/>
              <a:gd name="connsiteY1-128" fmla="*/ 0 h 1220846"/>
              <a:gd name="connsiteX2-129" fmla="*/ 927699 w 938796"/>
              <a:gd name="connsiteY2-130" fmla="*/ 456864 h 1220846"/>
              <a:gd name="connsiteX3-131" fmla="*/ 873939 w 938796"/>
              <a:gd name="connsiteY3-132" fmla="*/ 493303 h 1220846"/>
              <a:gd name="connsiteX4-133" fmla="*/ 740037 w 938796"/>
              <a:gd name="connsiteY4-134" fmla="*/ 416383 h 1220846"/>
              <a:gd name="connsiteX5-135" fmla="*/ 737655 w 938796"/>
              <a:gd name="connsiteY5-136" fmla="*/ 1220846 h 1220846"/>
              <a:gd name="connsiteX6-137" fmla="*/ 190044 w 938796"/>
              <a:gd name="connsiteY6-138" fmla="*/ 1220846 h 1220846"/>
              <a:gd name="connsiteX7-139" fmla="*/ 190044 w 938796"/>
              <a:gd name="connsiteY7-140" fmla="*/ 456864 h 1220846"/>
              <a:gd name="connsiteX8-141" fmla="*/ 0 w 938796"/>
              <a:gd name="connsiteY8-142" fmla="*/ 456864 h 1220846"/>
              <a:gd name="connsiteX0-143" fmla="*/ 0 w 927699"/>
              <a:gd name="connsiteY0-144" fmla="*/ 456864 h 1220846"/>
              <a:gd name="connsiteX1-145" fmla="*/ 463850 w 927699"/>
              <a:gd name="connsiteY1-146" fmla="*/ 0 h 1220846"/>
              <a:gd name="connsiteX2-147" fmla="*/ 927699 w 927699"/>
              <a:gd name="connsiteY2-148" fmla="*/ 456864 h 1220846"/>
              <a:gd name="connsiteX3-149" fmla="*/ 873939 w 927699"/>
              <a:gd name="connsiteY3-150" fmla="*/ 493303 h 1220846"/>
              <a:gd name="connsiteX4-151" fmla="*/ 740037 w 927699"/>
              <a:gd name="connsiteY4-152" fmla="*/ 416383 h 1220846"/>
              <a:gd name="connsiteX5-153" fmla="*/ 737655 w 927699"/>
              <a:gd name="connsiteY5-154" fmla="*/ 1220846 h 1220846"/>
              <a:gd name="connsiteX6-155" fmla="*/ 190044 w 927699"/>
              <a:gd name="connsiteY6-156" fmla="*/ 1220846 h 1220846"/>
              <a:gd name="connsiteX7-157" fmla="*/ 190044 w 927699"/>
              <a:gd name="connsiteY7-158" fmla="*/ 456864 h 1220846"/>
              <a:gd name="connsiteX8-159" fmla="*/ 0 w 927699"/>
              <a:gd name="connsiteY8-160" fmla="*/ 456864 h 1220846"/>
              <a:gd name="connsiteX0-161" fmla="*/ 0 w 927699"/>
              <a:gd name="connsiteY0-162" fmla="*/ 456864 h 1220846"/>
              <a:gd name="connsiteX1-163" fmla="*/ 463850 w 927699"/>
              <a:gd name="connsiteY1-164" fmla="*/ 0 h 1220846"/>
              <a:gd name="connsiteX2-165" fmla="*/ 927699 w 927699"/>
              <a:gd name="connsiteY2-166" fmla="*/ 456864 h 1220846"/>
              <a:gd name="connsiteX3-167" fmla="*/ 873939 w 927699"/>
              <a:gd name="connsiteY3-168" fmla="*/ 493303 h 1220846"/>
              <a:gd name="connsiteX4-169" fmla="*/ 740037 w 927699"/>
              <a:gd name="connsiteY4-170" fmla="*/ 416383 h 1220846"/>
              <a:gd name="connsiteX5-171" fmla="*/ 737655 w 927699"/>
              <a:gd name="connsiteY5-172" fmla="*/ 1220846 h 1220846"/>
              <a:gd name="connsiteX6-173" fmla="*/ 190044 w 927699"/>
              <a:gd name="connsiteY6-174" fmla="*/ 1220846 h 1220846"/>
              <a:gd name="connsiteX7-175" fmla="*/ 190044 w 927699"/>
              <a:gd name="connsiteY7-176" fmla="*/ 456864 h 1220846"/>
              <a:gd name="connsiteX8-177" fmla="*/ 0 w 927699"/>
              <a:gd name="connsiteY8-178" fmla="*/ 456864 h 1220846"/>
              <a:gd name="connsiteX0-179" fmla="*/ 0 w 927699"/>
              <a:gd name="connsiteY0-180" fmla="*/ 456864 h 1220846"/>
              <a:gd name="connsiteX1-181" fmla="*/ 463850 w 927699"/>
              <a:gd name="connsiteY1-182" fmla="*/ 0 h 1220846"/>
              <a:gd name="connsiteX2-183" fmla="*/ 927699 w 927699"/>
              <a:gd name="connsiteY2-184" fmla="*/ 456864 h 1220846"/>
              <a:gd name="connsiteX3-185" fmla="*/ 873939 w 927699"/>
              <a:gd name="connsiteY3-186" fmla="*/ 493303 h 1220846"/>
              <a:gd name="connsiteX4-187" fmla="*/ 740037 w 927699"/>
              <a:gd name="connsiteY4-188" fmla="*/ 416383 h 1220846"/>
              <a:gd name="connsiteX5-189" fmla="*/ 737655 w 927699"/>
              <a:gd name="connsiteY5-190" fmla="*/ 1220846 h 1220846"/>
              <a:gd name="connsiteX6-191" fmla="*/ 190044 w 927699"/>
              <a:gd name="connsiteY6-192" fmla="*/ 1220846 h 1220846"/>
              <a:gd name="connsiteX7-193" fmla="*/ 190044 w 927699"/>
              <a:gd name="connsiteY7-194" fmla="*/ 456864 h 1220846"/>
              <a:gd name="connsiteX8-195" fmla="*/ 0 w 927699"/>
              <a:gd name="connsiteY8-196" fmla="*/ 456864 h 1220846"/>
              <a:gd name="connsiteX0-197" fmla="*/ 0 w 927699"/>
              <a:gd name="connsiteY0-198" fmla="*/ 456864 h 1220846"/>
              <a:gd name="connsiteX1-199" fmla="*/ 463850 w 927699"/>
              <a:gd name="connsiteY1-200" fmla="*/ 0 h 1220846"/>
              <a:gd name="connsiteX2-201" fmla="*/ 927699 w 927699"/>
              <a:gd name="connsiteY2-202" fmla="*/ 456864 h 1220846"/>
              <a:gd name="connsiteX3-203" fmla="*/ 873939 w 927699"/>
              <a:gd name="connsiteY3-204" fmla="*/ 493303 h 1220846"/>
              <a:gd name="connsiteX4-205" fmla="*/ 740037 w 927699"/>
              <a:gd name="connsiteY4-206" fmla="*/ 416383 h 1220846"/>
              <a:gd name="connsiteX5-207" fmla="*/ 737655 w 927699"/>
              <a:gd name="connsiteY5-208" fmla="*/ 1220846 h 1220846"/>
              <a:gd name="connsiteX6-209" fmla="*/ 190044 w 927699"/>
              <a:gd name="connsiteY6-210" fmla="*/ 1220846 h 1220846"/>
              <a:gd name="connsiteX7-211" fmla="*/ 190044 w 927699"/>
              <a:gd name="connsiteY7-212" fmla="*/ 456864 h 1220846"/>
              <a:gd name="connsiteX8-213" fmla="*/ 0 w 927699"/>
              <a:gd name="connsiteY8-214" fmla="*/ 456864 h 1220846"/>
              <a:gd name="connsiteX0-215" fmla="*/ 0 w 927699"/>
              <a:gd name="connsiteY0-216" fmla="*/ 456864 h 1220846"/>
              <a:gd name="connsiteX1-217" fmla="*/ 463850 w 927699"/>
              <a:gd name="connsiteY1-218" fmla="*/ 0 h 1220846"/>
              <a:gd name="connsiteX2-219" fmla="*/ 927699 w 927699"/>
              <a:gd name="connsiteY2-220" fmla="*/ 456864 h 1220846"/>
              <a:gd name="connsiteX3-221" fmla="*/ 873939 w 927699"/>
              <a:gd name="connsiteY3-222" fmla="*/ 493303 h 1220846"/>
              <a:gd name="connsiteX4-223" fmla="*/ 740037 w 927699"/>
              <a:gd name="connsiteY4-224" fmla="*/ 416383 h 1220846"/>
              <a:gd name="connsiteX5-225" fmla="*/ 737655 w 927699"/>
              <a:gd name="connsiteY5-226" fmla="*/ 1220846 h 1220846"/>
              <a:gd name="connsiteX6-227" fmla="*/ 190044 w 927699"/>
              <a:gd name="connsiteY6-228" fmla="*/ 1220846 h 1220846"/>
              <a:gd name="connsiteX7-229" fmla="*/ 190044 w 927699"/>
              <a:gd name="connsiteY7-230" fmla="*/ 456864 h 1220846"/>
              <a:gd name="connsiteX8-231" fmla="*/ 0 w 927699"/>
              <a:gd name="connsiteY8-232" fmla="*/ 456864 h 1220846"/>
              <a:gd name="connsiteX0-233" fmla="*/ 0 w 927699"/>
              <a:gd name="connsiteY0-234" fmla="*/ 456864 h 1220846"/>
              <a:gd name="connsiteX1-235" fmla="*/ 463850 w 927699"/>
              <a:gd name="connsiteY1-236" fmla="*/ 0 h 1220846"/>
              <a:gd name="connsiteX2-237" fmla="*/ 927699 w 927699"/>
              <a:gd name="connsiteY2-238" fmla="*/ 456864 h 1220846"/>
              <a:gd name="connsiteX3-239" fmla="*/ 873939 w 927699"/>
              <a:gd name="connsiteY3-240" fmla="*/ 493303 h 1220846"/>
              <a:gd name="connsiteX4-241" fmla="*/ 740037 w 927699"/>
              <a:gd name="connsiteY4-242" fmla="*/ 416383 h 1220846"/>
              <a:gd name="connsiteX5-243" fmla="*/ 737655 w 927699"/>
              <a:gd name="connsiteY5-244" fmla="*/ 1220846 h 1220846"/>
              <a:gd name="connsiteX6-245" fmla="*/ 190044 w 927699"/>
              <a:gd name="connsiteY6-246" fmla="*/ 1220846 h 1220846"/>
              <a:gd name="connsiteX7-247" fmla="*/ 190044 w 927699"/>
              <a:gd name="connsiteY7-248" fmla="*/ 456864 h 1220846"/>
              <a:gd name="connsiteX8-249" fmla="*/ 0 w 927699"/>
              <a:gd name="connsiteY8-250" fmla="*/ 456864 h 1220846"/>
              <a:gd name="connsiteX0-251" fmla="*/ 0 w 927699"/>
              <a:gd name="connsiteY0-252" fmla="*/ 456864 h 1220846"/>
              <a:gd name="connsiteX1-253" fmla="*/ 463850 w 927699"/>
              <a:gd name="connsiteY1-254" fmla="*/ 0 h 1220846"/>
              <a:gd name="connsiteX2-255" fmla="*/ 927699 w 927699"/>
              <a:gd name="connsiteY2-256" fmla="*/ 456864 h 1220846"/>
              <a:gd name="connsiteX3-257" fmla="*/ 873939 w 927699"/>
              <a:gd name="connsiteY3-258" fmla="*/ 493303 h 1220846"/>
              <a:gd name="connsiteX4-259" fmla="*/ 740037 w 927699"/>
              <a:gd name="connsiteY4-260" fmla="*/ 416383 h 1220846"/>
              <a:gd name="connsiteX5-261" fmla="*/ 737655 w 927699"/>
              <a:gd name="connsiteY5-262" fmla="*/ 1220846 h 1220846"/>
              <a:gd name="connsiteX6-263" fmla="*/ 190044 w 927699"/>
              <a:gd name="connsiteY6-264" fmla="*/ 1220846 h 1220846"/>
              <a:gd name="connsiteX7-265" fmla="*/ 190044 w 927699"/>
              <a:gd name="connsiteY7-266" fmla="*/ 414002 h 1220846"/>
              <a:gd name="connsiteX8-267" fmla="*/ 0 w 927699"/>
              <a:gd name="connsiteY8-268" fmla="*/ 456864 h 1220846"/>
              <a:gd name="connsiteX0-269" fmla="*/ 0 w 927699"/>
              <a:gd name="connsiteY0-270" fmla="*/ 456864 h 1220846"/>
              <a:gd name="connsiteX1-271" fmla="*/ 463850 w 927699"/>
              <a:gd name="connsiteY1-272" fmla="*/ 0 h 1220846"/>
              <a:gd name="connsiteX2-273" fmla="*/ 927699 w 927699"/>
              <a:gd name="connsiteY2-274" fmla="*/ 456864 h 1220846"/>
              <a:gd name="connsiteX3-275" fmla="*/ 873939 w 927699"/>
              <a:gd name="connsiteY3-276" fmla="*/ 493303 h 1220846"/>
              <a:gd name="connsiteX4-277" fmla="*/ 740037 w 927699"/>
              <a:gd name="connsiteY4-278" fmla="*/ 416383 h 1220846"/>
              <a:gd name="connsiteX5-279" fmla="*/ 737655 w 927699"/>
              <a:gd name="connsiteY5-280" fmla="*/ 1220846 h 1220846"/>
              <a:gd name="connsiteX6-281" fmla="*/ 190044 w 927699"/>
              <a:gd name="connsiteY6-282" fmla="*/ 1220846 h 1220846"/>
              <a:gd name="connsiteX7-283" fmla="*/ 201951 w 927699"/>
              <a:gd name="connsiteY7-284" fmla="*/ 411621 h 1220846"/>
              <a:gd name="connsiteX8-285" fmla="*/ 0 w 927699"/>
              <a:gd name="connsiteY8-286" fmla="*/ 456864 h 1220846"/>
              <a:gd name="connsiteX0-287" fmla="*/ 0 w 927699"/>
              <a:gd name="connsiteY0-288" fmla="*/ 456864 h 1220846"/>
              <a:gd name="connsiteX1-289" fmla="*/ 463850 w 927699"/>
              <a:gd name="connsiteY1-290" fmla="*/ 0 h 1220846"/>
              <a:gd name="connsiteX2-291" fmla="*/ 927699 w 927699"/>
              <a:gd name="connsiteY2-292" fmla="*/ 456864 h 1220846"/>
              <a:gd name="connsiteX3-293" fmla="*/ 873939 w 927699"/>
              <a:gd name="connsiteY3-294" fmla="*/ 493303 h 1220846"/>
              <a:gd name="connsiteX4-295" fmla="*/ 740037 w 927699"/>
              <a:gd name="connsiteY4-296" fmla="*/ 416383 h 1220846"/>
              <a:gd name="connsiteX5-297" fmla="*/ 737655 w 927699"/>
              <a:gd name="connsiteY5-298" fmla="*/ 1220846 h 1220846"/>
              <a:gd name="connsiteX6-299" fmla="*/ 190044 w 927699"/>
              <a:gd name="connsiteY6-300" fmla="*/ 1220846 h 1220846"/>
              <a:gd name="connsiteX7-301" fmla="*/ 185282 w 927699"/>
              <a:gd name="connsiteY7-302" fmla="*/ 418765 h 1220846"/>
              <a:gd name="connsiteX8-303" fmla="*/ 0 w 927699"/>
              <a:gd name="connsiteY8-304" fmla="*/ 456864 h 1220846"/>
              <a:gd name="connsiteX0-305" fmla="*/ 0 w 927699"/>
              <a:gd name="connsiteY0-306" fmla="*/ 456864 h 1220846"/>
              <a:gd name="connsiteX1-307" fmla="*/ 463850 w 927699"/>
              <a:gd name="connsiteY1-308" fmla="*/ 0 h 1220846"/>
              <a:gd name="connsiteX2-309" fmla="*/ 927699 w 927699"/>
              <a:gd name="connsiteY2-310" fmla="*/ 456864 h 1220846"/>
              <a:gd name="connsiteX3-311" fmla="*/ 873939 w 927699"/>
              <a:gd name="connsiteY3-312" fmla="*/ 493303 h 1220846"/>
              <a:gd name="connsiteX4-313" fmla="*/ 740037 w 927699"/>
              <a:gd name="connsiteY4-314" fmla="*/ 416383 h 1220846"/>
              <a:gd name="connsiteX5-315" fmla="*/ 737655 w 927699"/>
              <a:gd name="connsiteY5-316" fmla="*/ 1220846 h 1220846"/>
              <a:gd name="connsiteX6-317" fmla="*/ 190044 w 927699"/>
              <a:gd name="connsiteY6-318" fmla="*/ 1220846 h 1220846"/>
              <a:gd name="connsiteX7-319" fmla="*/ 185282 w 927699"/>
              <a:gd name="connsiteY7-320" fmla="*/ 418765 h 1220846"/>
              <a:gd name="connsiteX8-321" fmla="*/ 59551 w 927699"/>
              <a:gd name="connsiteY8-322" fmla="*/ 445678 h 1220846"/>
              <a:gd name="connsiteX9" fmla="*/ 0 w 927699"/>
              <a:gd name="connsiteY9" fmla="*/ 456864 h 1220846"/>
              <a:gd name="connsiteX0-323" fmla="*/ 0 w 927699"/>
              <a:gd name="connsiteY0-324" fmla="*/ 456864 h 1220846"/>
              <a:gd name="connsiteX1-325" fmla="*/ 463850 w 927699"/>
              <a:gd name="connsiteY1-326" fmla="*/ 0 h 1220846"/>
              <a:gd name="connsiteX2-327" fmla="*/ 927699 w 927699"/>
              <a:gd name="connsiteY2-328" fmla="*/ 456864 h 1220846"/>
              <a:gd name="connsiteX3-329" fmla="*/ 873939 w 927699"/>
              <a:gd name="connsiteY3-330" fmla="*/ 493303 h 1220846"/>
              <a:gd name="connsiteX4-331" fmla="*/ 740037 w 927699"/>
              <a:gd name="connsiteY4-332" fmla="*/ 416383 h 1220846"/>
              <a:gd name="connsiteX5-333" fmla="*/ 737655 w 927699"/>
              <a:gd name="connsiteY5-334" fmla="*/ 1220846 h 1220846"/>
              <a:gd name="connsiteX6-335" fmla="*/ 190044 w 927699"/>
              <a:gd name="connsiteY6-336" fmla="*/ 1220846 h 1220846"/>
              <a:gd name="connsiteX7-337" fmla="*/ 185282 w 927699"/>
              <a:gd name="connsiteY7-338" fmla="*/ 418765 h 1220846"/>
              <a:gd name="connsiteX8-339" fmla="*/ 52407 w 927699"/>
              <a:gd name="connsiteY8-340" fmla="*/ 493303 h 1220846"/>
              <a:gd name="connsiteX9-341" fmla="*/ 0 w 927699"/>
              <a:gd name="connsiteY9-342" fmla="*/ 456864 h 1220846"/>
              <a:gd name="connsiteX0-343" fmla="*/ 0 w 927699"/>
              <a:gd name="connsiteY0-344" fmla="*/ 456864 h 1220846"/>
              <a:gd name="connsiteX1-345" fmla="*/ 463850 w 927699"/>
              <a:gd name="connsiteY1-346" fmla="*/ 0 h 1220846"/>
              <a:gd name="connsiteX2-347" fmla="*/ 927699 w 927699"/>
              <a:gd name="connsiteY2-348" fmla="*/ 456864 h 1220846"/>
              <a:gd name="connsiteX3-349" fmla="*/ 873939 w 927699"/>
              <a:gd name="connsiteY3-350" fmla="*/ 493303 h 1220846"/>
              <a:gd name="connsiteX4-351" fmla="*/ 740037 w 927699"/>
              <a:gd name="connsiteY4-352" fmla="*/ 416383 h 1220846"/>
              <a:gd name="connsiteX5-353" fmla="*/ 737655 w 927699"/>
              <a:gd name="connsiteY5-354" fmla="*/ 1220846 h 1220846"/>
              <a:gd name="connsiteX6-355" fmla="*/ 190044 w 927699"/>
              <a:gd name="connsiteY6-356" fmla="*/ 1220846 h 1220846"/>
              <a:gd name="connsiteX7-357" fmla="*/ 185282 w 927699"/>
              <a:gd name="connsiteY7-358" fmla="*/ 418765 h 1220846"/>
              <a:gd name="connsiteX8-359" fmla="*/ 52407 w 927699"/>
              <a:gd name="connsiteY8-360" fmla="*/ 493303 h 1220846"/>
              <a:gd name="connsiteX9-361" fmla="*/ 0 w 927699"/>
              <a:gd name="connsiteY9-362" fmla="*/ 456864 h 1220846"/>
              <a:gd name="connsiteX0-363" fmla="*/ 0 w 927699"/>
              <a:gd name="connsiteY0-364" fmla="*/ 456864 h 1220846"/>
              <a:gd name="connsiteX1-365" fmla="*/ 463850 w 927699"/>
              <a:gd name="connsiteY1-366" fmla="*/ 0 h 1220846"/>
              <a:gd name="connsiteX2-367" fmla="*/ 927699 w 927699"/>
              <a:gd name="connsiteY2-368" fmla="*/ 456864 h 1220846"/>
              <a:gd name="connsiteX3-369" fmla="*/ 873939 w 927699"/>
              <a:gd name="connsiteY3-370" fmla="*/ 493303 h 1220846"/>
              <a:gd name="connsiteX4-371" fmla="*/ 740037 w 927699"/>
              <a:gd name="connsiteY4-372" fmla="*/ 416383 h 1220846"/>
              <a:gd name="connsiteX5-373" fmla="*/ 737655 w 927699"/>
              <a:gd name="connsiteY5-374" fmla="*/ 1220846 h 1220846"/>
              <a:gd name="connsiteX6-375" fmla="*/ 190044 w 927699"/>
              <a:gd name="connsiteY6-376" fmla="*/ 1220846 h 1220846"/>
              <a:gd name="connsiteX7-377" fmla="*/ 185282 w 927699"/>
              <a:gd name="connsiteY7-378" fmla="*/ 418765 h 1220846"/>
              <a:gd name="connsiteX8-379" fmla="*/ 52407 w 927699"/>
              <a:gd name="connsiteY8-380" fmla="*/ 493303 h 1220846"/>
              <a:gd name="connsiteX9-381" fmla="*/ 0 w 927699"/>
              <a:gd name="connsiteY9-382" fmla="*/ 456864 h 1220846"/>
              <a:gd name="connsiteX0-383" fmla="*/ 0 w 927699"/>
              <a:gd name="connsiteY0-384" fmla="*/ 456864 h 1220846"/>
              <a:gd name="connsiteX1-385" fmla="*/ 463850 w 927699"/>
              <a:gd name="connsiteY1-386" fmla="*/ 0 h 1220846"/>
              <a:gd name="connsiteX2-387" fmla="*/ 927699 w 927699"/>
              <a:gd name="connsiteY2-388" fmla="*/ 456864 h 1220846"/>
              <a:gd name="connsiteX3-389" fmla="*/ 873939 w 927699"/>
              <a:gd name="connsiteY3-390" fmla="*/ 493303 h 1220846"/>
              <a:gd name="connsiteX4-391" fmla="*/ 740037 w 927699"/>
              <a:gd name="connsiteY4-392" fmla="*/ 416383 h 1220846"/>
              <a:gd name="connsiteX5-393" fmla="*/ 737655 w 927699"/>
              <a:gd name="connsiteY5-394" fmla="*/ 1220846 h 1220846"/>
              <a:gd name="connsiteX6-395" fmla="*/ 190044 w 927699"/>
              <a:gd name="connsiteY6-396" fmla="*/ 1220846 h 1220846"/>
              <a:gd name="connsiteX7-397" fmla="*/ 185282 w 927699"/>
              <a:gd name="connsiteY7-398" fmla="*/ 418765 h 1220846"/>
              <a:gd name="connsiteX8-399" fmla="*/ 52407 w 927699"/>
              <a:gd name="connsiteY8-400" fmla="*/ 493303 h 1220846"/>
              <a:gd name="connsiteX9-401" fmla="*/ 0 w 927699"/>
              <a:gd name="connsiteY9-402" fmla="*/ 456864 h 1220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341" y="connsiteY9-342"/>
              </a:cxn>
            </a:cxnLst>
            <a:rect l="l" t="t" r="r" b="b"/>
            <a:pathLst>
              <a:path w="927699" h="1220846">
                <a:moveTo>
                  <a:pt x="0" y="456864"/>
                </a:moveTo>
                <a:lnTo>
                  <a:pt x="463850" y="0"/>
                </a:lnTo>
                <a:cubicBezTo>
                  <a:pt x="618466" y="152288"/>
                  <a:pt x="618302" y="156939"/>
                  <a:pt x="927699" y="456864"/>
                </a:cubicBezTo>
                <a:cubicBezTo>
                  <a:pt x="914542" y="488060"/>
                  <a:pt x="915671" y="488300"/>
                  <a:pt x="873939" y="493303"/>
                </a:cubicBezTo>
                <a:lnTo>
                  <a:pt x="740037" y="416383"/>
                </a:lnTo>
                <a:cubicBezTo>
                  <a:pt x="740831" y="686125"/>
                  <a:pt x="736861" y="951104"/>
                  <a:pt x="737655" y="1220846"/>
                </a:cubicBezTo>
                <a:lnTo>
                  <a:pt x="190044" y="1220846"/>
                </a:lnTo>
                <a:cubicBezTo>
                  <a:pt x="188457" y="953486"/>
                  <a:pt x="186869" y="686125"/>
                  <a:pt x="185282" y="418765"/>
                </a:cubicBezTo>
                <a:lnTo>
                  <a:pt x="52407" y="493303"/>
                </a:lnTo>
                <a:cubicBezTo>
                  <a:pt x="11125" y="485918"/>
                  <a:pt x="19850" y="488060"/>
                  <a:pt x="0" y="456864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dist="508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4" name="直角三角形 20"/>
          <p:cNvSpPr/>
          <p:nvPr/>
        </p:nvSpPr>
        <p:spPr bwMode="auto">
          <a:xfrm flipV="1">
            <a:off x="9245942" y="3511778"/>
            <a:ext cx="551268" cy="549661"/>
          </a:xfrm>
          <a:prstGeom prst="rt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177800" dist="25400" dir="8520000" sx="89000" sy="89000" kx="12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5" name="矩形 5"/>
          <p:cNvSpPr/>
          <p:nvPr/>
        </p:nvSpPr>
        <p:spPr>
          <a:xfrm>
            <a:off x="6054794" y="3509126"/>
            <a:ext cx="3192504" cy="555094"/>
          </a:xfrm>
          <a:custGeom>
            <a:avLst/>
            <a:gdLst/>
            <a:ahLst/>
            <a:cxnLst/>
            <a:rect l="l" t="t" r="r" b="b"/>
            <a:pathLst>
              <a:path w="3153385" h="551743">
                <a:moveTo>
                  <a:pt x="1846240" y="0"/>
                </a:moveTo>
                <a:lnTo>
                  <a:pt x="3153385" y="0"/>
                </a:lnTo>
                <a:lnTo>
                  <a:pt x="3153385" y="551743"/>
                </a:lnTo>
                <a:lnTo>
                  <a:pt x="1846240" y="551743"/>
                </a:lnTo>
                <a:lnTo>
                  <a:pt x="1415541" y="551743"/>
                </a:lnTo>
                <a:lnTo>
                  <a:pt x="1345001" y="551743"/>
                </a:lnTo>
                <a:lnTo>
                  <a:pt x="1345001" y="551474"/>
                </a:lnTo>
                <a:lnTo>
                  <a:pt x="0" y="546350"/>
                </a:lnTo>
                <a:lnTo>
                  <a:pt x="660442" y="6350"/>
                </a:lnTo>
                <a:lnTo>
                  <a:pt x="1415715" y="6350"/>
                </a:lnTo>
                <a:lnTo>
                  <a:pt x="1415716" y="6624"/>
                </a:lnTo>
                <a:lnTo>
                  <a:pt x="1846240" y="6624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8446870" flipH="1">
            <a:off x="5440912" y="3736864"/>
            <a:ext cx="2041136" cy="46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矩形 39"/>
          <p:cNvSpPr/>
          <p:nvPr/>
        </p:nvSpPr>
        <p:spPr>
          <a:xfrm flipH="1">
            <a:off x="9052276" y="3513386"/>
            <a:ext cx="194471" cy="548053"/>
          </a:xfrm>
          <a:custGeom>
            <a:avLst/>
            <a:gdLst>
              <a:gd name="connsiteX0" fmla="*/ 0 w 523309"/>
              <a:gd name="connsiteY0" fmla="*/ 0 h 926067"/>
              <a:gd name="connsiteX1" fmla="*/ 523309 w 523309"/>
              <a:gd name="connsiteY1" fmla="*/ 0 h 926067"/>
              <a:gd name="connsiteX2" fmla="*/ 523309 w 523309"/>
              <a:gd name="connsiteY2" fmla="*/ 926067 h 926067"/>
              <a:gd name="connsiteX3" fmla="*/ 0 w 523309"/>
              <a:gd name="connsiteY3" fmla="*/ 926067 h 926067"/>
              <a:gd name="connsiteX4" fmla="*/ 0 w 523309"/>
              <a:gd name="connsiteY4" fmla="*/ 0 h 926067"/>
              <a:gd name="connsiteX0-1" fmla="*/ 0 w 523309"/>
              <a:gd name="connsiteY0-2" fmla="*/ 0 h 926067"/>
              <a:gd name="connsiteX1-3" fmla="*/ 523309 w 523309"/>
              <a:gd name="connsiteY1-4" fmla="*/ 0 h 926067"/>
              <a:gd name="connsiteX2-5" fmla="*/ 0 w 523309"/>
              <a:gd name="connsiteY2-6" fmla="*/ 926067 h 926067"/>
              <a:gd name="connsiteX3-7" fmla="*/ 0 w 523309"/>
              <a:gd name="connsiteY3-8" fmla="*/ 0 h 9260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3309" h="926067">
                <a:moveTo>
                  <a:pt x="0" y="0"/>
                </a:moveTo>
                <a:lnTo>
                  <a:pt x="523309" y="0"/>
                </a:lnTo>
                <a:lnTo>
                  <a:pt x="0" y="9260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矩形 70"/>
          <p:cNvSpPr/>
          <p:nvPr/>
        </p:nvSpPr>
        <p:spPr>
          <a:xfrm>
            <a:off x="9216845" y="2429486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02</a:t>
            </a:r>
          </a:p>
        </p:txBody>
      </p:sp>
      <p:grpSp>
        <p:nvGrpSpPr>
          <p:cNvPr id="59" name="组合 81"/>
          <p:cNvGrpSpPr/>
          <p:nvPr/>
        </p:nvGrpSpPr>
        <p:grpSpPr>
          <a:xfrm>
            <a:off x="7759329" y="3558765"/>
            <a:ext cx="413110" cy="413110"/>
            <a:chOff x="10116587" y="1684995"/>
            <a:chExt cx="1375214" cy="123933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0" name="椭圆 82"/>
            <p:cNvSpPr/>
            <p:nvPr/>
          </p:nvSpPr>
          <p:spPr>
            <a:xfrm>
              <a:off x="10116587" y="1684995"/>
              <a:ext cx="1375214" cy="123933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83"/>
            <p:cNvSpPr/>
            <p:nvPr/>
          </p:nvSpPr>
          <p:spPr>
            <a:xfrm>
              <a:off x="10746467" y="1758891"/>
              <a:ext cx="115454" cy="104046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84"/>
            <p:cNvSpPr/>
            <p:nvPr/>
          </p:nvSpPr>
          <p:spPr>
            <a:xfrm>
              <a:off x="10217154" y="2252637"/>
              <a:ext cx="115454" cy="104046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85"/>
            <p:cNvSpPr/>
            <p:nvPr/>
          </p:nvSpPr>
          <p:spPr>
            <a:xfrm>
              <a:off x="11268706" y="2252634"/>
              <a:ext cx="115454" cy="104046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86"/>
            <p:cNvSpPr/>
            <p:nvPr/>
          </p:nvSpPr>
          <p:spPr>
            <a:xfrm>
              <a:off x="10746467" y="2750553"/>
              <a:ext cx="115454" cy="104046"/>
            </a:xfrm>
            <a:prstGeom prst="ellips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5" name="直接连接符 87"/>
            <p:cNvCxnSpPr/>
            <p:nvPr/>
          </p:nvCxnSpPr>
          <p:spPr>
            <a:xfrm>
              <a:off x="10798582" y="1907142"/>
              <a:ext cx="5629" cy="408963"/>
            </a:xfrm>
            <a:prstGeom prst="line">
              <a:avLst/>
            </a:prstGeom>
            <a:ln w="15875">
              <a:solidFill>
                <a:schemeClr val="bg1"/>
              </a:solidFill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88"/>
            <p:cNvCxnSpPr/>
            <p:nvPr/>
          </p:nvCxnSpPr>
          <p:spPr>
            <a:xfrm flipV="1">
              <a:off x="10438598" y="2563704"/>
              <a:ext cx="360001" cy="3"/>
            </a:xfrm>
            <a:prstGeom prst="line">
              <a:avLst/>
            </a:prstGeom>
            <a:ln w="15875">
              <a:solidFill>
                <a:schemeClr val="bg1"/>
              </a:solidFill>
              <a:headEnd type="none" w="sm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" r="7205" b="57680"/>
          <a:stretch>
            <a:fillRect/>
          </a:stretch>
        </p:blipFill>
        <p:spPr bwMode="auto">
          <a:xfrm rot="8446870" flipH="1">
            <a:off x="5482699" y="4256056"/>
            <a:ext cx="2040996" cy="4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矩形 17"/>
          <p:cNvSpPr/>
          <p:nvPr/>
        </p:nvSpPr>
        <p:spPr bwMode="auto">
          <a:xfrm>
            <a:off x="6062446" y="4058224"/>
            <a:ext cx="2478324" cy="551780"/>
          </a:xfrm>
          <a:custGeom>
            <a:avLst/>
            <a:gdLst/>
            <a:ahLst/>
            <a:cxnLst/>
            <a:rect l="l" t="t" r="r" b="b"/>
            <a:pathLst>
              <a:path w="2447972" h="545393">
                <a:moveTo>
                  <a:pt x="660442" y="0"/>
                </a:moveTo>
                <a:lnTo>
                  <a:pt x="1415715" y="0"/>
                </a:lnTo>
                <a:lnTo>
                  <a:pt x="1415716" y="274"/>
                </a:lnTo>
                <a:lnTo>
                  <a:pt x="1846240" y="274"/>
                </a:lnTo>
                <a:lnTo>
                  <a:pt x="1846240" y="0"/>
                </a:lnTo>
                <a:lnTo>
                  <a:pt x="2447972" y="0"/>
                </a:lnTo>
                <a:lnTo>
                  <a:pt x="2447972" y="545393"/>
                </a:lnTo>
                <a:lnTo>
                  <a:pt x="1846240" y="545393"/>
                </a:lnTo>
                <a:lnTo>
                  <a:pt x="1415541" y="545393"/>
                </a:lnTo>
                <a:lnTo>
                  <a:pt x="1345001" y="545393"/>
                </a:lnTo>
                <a:lnTo>
                  <a:pt x="1345001" y="545124"/>
                </a:lnTo>
                <a:lnTo>
                  <a:pt x="0" y="54000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63500" dist="50800" dir="16200000">
              <a:schemeClr val="tx1">
                <a:lumMod val="85000"/>
                <a:lumOff val="15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3" name="上箭头 3"/>
          <p:cNvSpPr/>
          <p:nvPr/>
        </p:nvSpPr>
        <p:spPr bwMode="auto">
          <a:xfrm flipV="1">
            <a:off x="8346719" y="4609491"/>
            <a:ext cx="938601" cy="1235931"/>
          </a:xfrm>
          <a:custGeom>
            <a:avLst/>
            <a:gdLst>
              <a:gd name="connsiteX0" fmla="*/ 0 w 927699"/>
              <a:gd name="connsiteY0" fmla="*/ 456864 h 1220846"/>
              <a:gd name="connsiteX1" fmla="*/ 463850 w 927699"/>
              <a:gd name="connsiteY1" fmla="*/ 0 h 1220846"/>
              <a:gd name="connsiteX2" fmla="*/ 927699 w 927699"/>
              <a:gd name="connsiteY2" fmla="*/ 456864 h 1220846"/>
              <a:gd name="connsiteX3" fmla="*/ 737655 w 927699"/>
              <a:gd name="connsiteY3" fmla="*/ 456864 h 1220846"/>
              <a:gd name="connsiteX4" fmla="*/ 737655 w 927699"/>
              <a:gd name="connsiteY4" fmla="*/ 1220846 h 1220846"/>
              <a:gd name="connsiteX5" fmla="*/ 190044 w 927699"/>
              <a:gd name="connsiteY5" fmla="*/ 1220846 h 1220846"/>
              <a:gd name="connsiteX6" fmla="*/ 190044 w 927699"/>
              <a:gd name="connsiteY6" fmla="*/ 456864 h 1220846"/>
              <a:gd name="connsiteX7" fmla="*/ 0 w 927699"/>
              <a:gd name="connsiteY7" fmla="*/ 456864 h 1220846"/>
              <a:gd name="connsiteX0-1" fmla="*/ 0 w 927699"/>
              <a:gd name="connsiteY0-2" fmla="*/ 456864 h 1220846"/>
              <a:gd name="connsiteX1-3" fmla="*/ 463850 w 927699"/>
              <a:gd name="connsiteY1-4" fmla="*/ 0 h 1220846"/>
              <a:gd name="connsiteX2-5" fmla="*/ 927699 w 927699"/>
              <a:gd name="connsiteY2-6" fmla="*/ 456864 h 1220846"/>
              <a:gd name="connsiteX3-7" fmla="*/ 847745 w 927699"/>
              <a:gd name="connsiteY3-8" fmla="*/ 455203 h 1220846"/>
              <a:gd name="connsiteX4-9" fmla="*/ 737655 w 927699"/>
              <a:gd name="connsiteY4-10" fmla="*/ 456864 h 1220846"/>
              <a:gd name="connsiteX5-11" fmla="*/ 737655 w 927699"/>
              <a:gd name="connsiteY5-12" fmla="*/ 1220846 h 1220846"/>
              <a:gd name="connsiteX6-13" fmla="*/ 190044 w 927699"/>
              <a:gd name="connsiteY6-14" fmla="*/ 1220846 h 1220846"/>
              <a:gd name="connsiteX7-15" fmla="*/ 190044 w 927699"/>
              <a:gd name="connsiteY7-16" fmla="*/ 456864 h 1220846"/>
              <a:gd name="connsiteX8" fmla="*/ 0 w 927699"/>
              <a:gd name="connsiteY8" fmla="*/ 456864 h 1220846"/>
              <a:gd name="connsiteX0-17" fmla="*/ 0 w 927699"/>
              <a:gd name="connsiteY0-18" fmla="*/ 456864 h 1220846"/>
              <a:gd name="connsiteX1-19" fmla="*/ 463850 w 927699"/>
              <a:gd name="connsiteY1-20" fmla="*/ 0 h 1220846"/>
              <a:gd name="connsiteX2-21" fmla="*/ 927699 w 927699"/>
              <a:gd name="connsiteY2-22" fmla="*/ 456864 h 1220846"/>
              <a:gd name="connsiteX3-23" fmla="*/ 873939 w 927699"/>
              <a:gd name="connsiteY3-24" fmla="*/ 493303 h 1220846"/>
              <a:gd name="connsiteX4-25" fmla="*/ 737655 w 927699"/>
              <a:gd name="connsiteY4-26" fmla="*/ 456864 h 1220846"/>
              <a:gd name="connsiteX5-27" fmla="*/ 737655 w 927699"/>
              <a:gd name="connsiteY5-28" fmla="*/ 1220846 h 1220846"/>
              <a:gd name="connsiteX6-29" fmla="*/ 190044 w 927699"/>
              <a:gd name="connsiteY6-30" fmla="*/ 1220846 h 1220846"/>
              <a:gd name="connsiteX7-31" fmla="*/ 190044 w 927699"/>
              <a:gd name="connsiteY7-32" fmla="*/ 456864 h 1220846"/>
              <a:gd name="connsiteX8-33" fmla="*/ 0 w 927699"/>
              <a:gd name="connsiteY8-34" fmla="*/ 456864 h 1220846"/>
              <a:gd name="connsiteX0-35" fmla="*/ 0 w 927699"/>
              <a:gd name="connsiteY0-36" fmla="*/ 456864 h 1220846"/>
              <a:gd name="connsiteX1-37" fmla="*/ 463850 w 927699"/>
              <a:gd name="connsiteY1-38" fmla="*/ 0 h 1220846"/>
              <a:gd name="connsiteX2-39" fmla="*/ 927699 w 927699"/>
              <a:gd name="connsiteY2-40" fmla="*/ 456864 h 1220846"/>
              <a:gd name="connsiteX3-41" fmla="*/ 873939 w 927699"/>
              <a:gd name="connsiteY3-42" fmla="*/ 493303 h 1220846"/>
              <a:gd name="connsiteX4-43" fmla="*/ 735274 w 927699"/>
              <a:gd name="connsiteY4-44" fmla="*/ 411620 h 1220846"/>
              <a:gd name="connsiteX5-45" fmla="*/ 737655 w 927699"/>
              <a:gd name="connsiteY5-46" fmla="*/ 1220846 h 1220846"/>
              <a:gd name="connsiteX6-47" fmla="*/ 190044 w 927699"/>
              <a:gd name="connsiteY6-48" fmla="*/ 1220846 h 1220846"/>
              <a:gd name="connsiteX7-49" fmla="*/ 190044 w 927699"/>
              <a:gd name="connsiteY7-50" fmla="*/ 456864 h 1220846"/>
              <a:gd name="connsiteX8-51" fmla="*/ 0 w 927699"/>
              <a:gd name="connsiteY8-52" fmla="*/ 456864 h 1220846"/>
              <a:gd name="connsiteX0-53" fmla="*/ 0 w 927699"/>
              <a:gd name="connsiteY0-54" fmla="*/ 456864 h 1220846"/>
              <a:gd name="connsiteX1-55" fmla="*/ 463850 w 927699"/>
              <a:gd name="connsiteY1-56" fmla="*/ 0 h 1220846"/>
              <a:gd name="connsiteX2-57" fmla="*/ 927699 w 927699"/>
              <a:gd name="connsiteY2-58" fmla="*/ 456864 h 1220846"/>
              <a:gd name="connsiteX3-59" fmla="*/ 873939 w 927699"/>
              <a:gd name="connsiteY3-60" fmla="*/ 493303 h 1220846"/>
              <a:gd name="connsiteX4-61" fmla="*/ 720987 w 927699"/>
              <a:gd name="connsiteY4-62" fmla="*/ 394951 h 1220846"/>
              <a:gd name="connsiteX5-63" fmla="*/ 737655 w 927699"/>
              <a:gd name="connsiteY5-64" fmla="*/ 1220846 h 1220846"/>
              <a:gd name="connsiteX6-65" fmla="*/ 190044 w 927699"/>
              <a:gd name="connsiteY6-66" fmla="*/ 1220846 h 1220846"/>
              <a:gd name="connsiteX7-67" fmla="*/ 190044 w 927699"/>
              <a:gd name="connsiteY7-68" fmla="*/ 456864 h 1220846"/>
              <a:gd name="connsiteX8-69" fmla="*/ 0 w 927699"/>
              <a:gd name="connsiteY8-70" fmla="*/ 456864 h 1220846"/>
              <a:gd name="connsiteX0-71" fmla="*/ 0 w 927699"/>
              <a:gd name="connsiteY0-72" fmla="*/ 456864 h 1220846"/>
              <a:gd name="connsiteX1-73" fmla="*/ 463850 w 927699"/>
              <a:gd name="connsiteY1-74" fmla="*/ 0 h 1220846"/>
              <a:gd name="connsiteX2-75" fmla="*/ 927699 w 927699"/>
              <a:gd name="connsiteY2-76" fmla="*/ 456864 h 1220846"/>
              <a:gd name="connsiteX3-77" fmla="*/ 873939 w 927699"/>
              <a:gd name="connsiteY3-78" fmla="*/ 493303 h 1220846"/>
              <a:gd name="connsiteX4-79" fmla="*/ 740037 w 927699"/>
              <a:gd name="connsiteY4-80" fmla="*/ 416383 h 1220846"/>
              <a:gd name="connsiteX5-81" fmla="*/ 737655 w 927699"/>
              <a:gd name="connsiteY5-82" fmla="*/ 1220846 h 1220846"/>
              <a:gd name="connsiteX6-83" fmla="*/ 190044 w 927699"/>
              <a:gd name="connsiteY6-84" fmla="*/ 1220846 h 1220846"/>
              <a:gd name="connsiteX7-85" fmla="*/ 190044 w 927699"/>
              <a:gd name="connsiteY7-86" fmla="*/ 456864 h 1220846"/>
              <a:gd name="connsiteX8-87" fmla="*/ 0 w 927699"/>
              <a:gd name="connsiteY8-88" fmla="*/ 456864 h 1220846"/>
              <a:gd name="connsiteX0-89" fmla="*/ 0 w 938009"/>
              <a:gd name="connsiteY0-90" fmla="*/ 456864 h 1220846"/>
              <a:gd name="connsiteX1-91" fmla="*/ 463850 w 938009"/>
              <a:gd name="connsiteY1-92" fmla="*/ 0 h 1220846"/>
              <a:gd name="connsiteX2-93" fmla="*/ 927699 w 938009"/>
              <a:gd name="connsiteY2-94" fmla="*/ 456864 h 1220846"/>
              <a:gd name="connsiteX3-95" fmla="*/ 873939 w 938009"/>
              <a:gd name="connsiteY3-96" fmla="*/ 493303 h 1220846"/>
              <a:gd name="connsiteX4-97" fmla="*/ 740037 w 938009"/>
              <a:gd name="connsiteY4-98" fmla="*/ 416383 h 1220846"/>
              <a:gd name="connsiteX5-99" fmla="*/ 737655 w 938009"/>
              <a:gd name="connsiteY5-100" fmla="*/ 1220846 h 1220846"/>
              <a:gd name="connsiteX6-101" fmla="*/ 190044 w 938009"/>
              <a:gd name="connsiteY6-102" fmla="*/ 1220846 h 1220846"/>
              <a:gd name="connsiteX7-103" fmla="*/ 190044 w 938009"/>
              <a:gd name="connsiteY7-104" fmla="*/ 456864 h 1220846"/>
              <a:gd name="connsiteX8-105" fmla="*/ 0 w 938009"/>
              <a:gd name="connsiteY8-106" fmla="*/ 456864 h 1220846"/>
              <a:gd name="connsiteX0-107" fmla="*/ 0 w 927699"/>
              <a:gd name="connsiteY0-108" fmla="*/ 456864 h 1220846"/>
              <a:gd name="connsiteX1-109" fmla="*/ 463850 w 927699"/>
              <a:gd name="connsiteY1-110" fmla="*/ 0 h 1220846"/>
              <a:gd name="connsiteX2-111" fmla="*/ 927699 w 927699"/>
              <a:gd name="connsiteY2-112" fmla="*/ 456864 h 1220846"/>
              <a:gd name="connsiteX3-113" fmla="*/ 873939 w 927699"/>
              <a:gd name="connsiteY3-114" fmla="*/ 493303 h 1220846"/>
              <a:gd name="connsiteX4-115" fmla="*/ 740037 w 927699"/>
              <a:gd name="connsiteY4-116" fmla="*/ 416383 h 1220846"/>
              <a:gd name="connsiteX5-117" fmla="*/ 737655 w 927699"/>
              <a:gd name="connsiteY5-118" fmla="*/ 1220846 h 1220846"/>
              <a:gd name="connsiteX6-119" fmla="*/ 190044 w 927699"/>
              <a:gd name="connsiteY6-120" fmla="*/ 1220846 h 1220846"/>
              <a:gd name="connsiteX7-121" fmla="*/ 190044 w 927699"/>
              <a:gd name="connsiteY7-122" fmla="*/ 456864 h 1220846"/>
              <a:gd name="connsiteX8-123" fmla="*/ 0 w 927699"/>
              <a:gd name="connsiteY8-124" fmla="*/ 456864 h 1220846"/>
              <a:gd name="connsiteX0-125" fmla="*/ 0 w 938796"/>
              <a:gd name="connsiteY0-126" fmla="*/ 456864 h 1220846"/>
              <a:gd name="connsiteX1-127" fmla="*/ 463850 w 938796"/>
              <a:gd name="connsiteY1-128" fmla="*/ 0 h 1220846"/>
              <a:gd name="connsiteX2-129" fmla="*/ 927699 w 938796"/>
              <a:gd name="connsiteY2-130" fmla="*/ 456864 h 1220846"/>
              <a:gd name="connsiteX3-131" fmla="*/ 873939 w 938796"/>
              <a:gd name="connsiteY3-132" fmla="*/ 493303 h 1220846"/>
              <a:gd name="connsiteX4-133" fmla="*/ 740037 w 938796"/>
              <a:gd name="connsiteY4-134" fmla="*/ 416383 h 1220846"/>
              <a:gd name="connsiteX5-135" fmla="*/ 737655 w 938796"/>
              <a:gd name="connsiteY5-136" fmla="*/ 1220846 h 1220846"/>
              <a:gd name="connsiteX6-137" fmla="*/ 190044 w 938796"/>
              <a:gd name="connsiteY6-138" fmla="*/ 1220846 h 1220846"/>
              <a:gd name="connsiteX7-139" fmla="*/ 190044 w 938796"/>
              <a:gd name="connsiteY7-140" fmla="*/ 456864 h 1220846"/>
              <a:gd name="connsiteX8-141" fmla="*/ 0 w 938796"/>
              <a:gd name="connsiteY8-142" fmla="*/ 456864 h 1220846"/>
              <a:gd name="connsiteX0-143" fmla="*/ 0 w 927699"/>
              <a:gd name="connsiteY0-144" fmla="*/ 456864 h 1220846"/>
              <a:gd name="connsiteX1-145" fmla="*/ 463850 w 927699"/>
              <a:gd name="connsiteY1-146" fmla="*/ 0 h 1220846"/>
              <a:gd name="connsiteX2-147" fmla="*/ 927699 w 927699"/>
              <a:gd name="connsiteY2-148" fmla="*/ 456864 h 1220846"/>
              <a:gd name="connsiteX3-149" fmla="*/ 873939 w 927699"/>
              <a:gd name="connsiteY3-150" fmla="*/ 493303 h 1220846"/>
              <a:gd name="connsiteX4-151" fmla="*/ 740037 w 927699"/>
              <a:gd name="connsiteY4-152" fmla="*/ 416383 h 1220846"/>
              <a:gd name="connsiteX5-153" fmla="*/ 737655 w 927699"/>
              <a:gd name="connsiteY5-154" fmla="*/ 1220846 h 1220846"/>
              <a:gd name="connsiteX6-155" fmla="*/ 190044 w 927699"/>
              <a:gd name="connsiteY6-156" fmla="*/ 1220846 h 1220846"/>
              <a:gd name="connsiteX7-157" fmla="*/ 190044 w 927699"/>
              <a:gd name="connsiteY7-158" fmla="*/ 456864 h 1220846"/>
              <a:gd name="connsiteX8-159" fmla="*/ 0 w 927699"/>
              <a:gd name="connsiteY8-160" fmla="*/ 456864 h 1220846"/>
              <a:gd name="connsiteX0-161" fmla="*/ 0 w 927699"/>
              <a:gd name="connsiteY0-162" fmla="*/ 456864 h 1220846"/>
              <a:gd name="connsiteX1-163" fmla="*/ 463850 w 927699"/>
              <a:gd name="connsiteY1-164" fmla="*/ 0 h 1220846"/>
              <a:gd name="connsiteX2-165" fmla="*/ 927699 w 927699"/>
              <a:gd name="connsiteY2-166" fmla="*/ 456864 h 1220846"/>
              <a:gd name="connsiteX3-167" fmla="*/ 873939 w 927699"/>
              <a:gd name="connsiteY3-168" fmla="*/ 493303 h 1220846"/>
              <a:gd name="connsiteX4-169" fmla="*/ 740037 w 927699"/>
              <a:gd name="connsiteY4-170" fmla="*/ 416383 h 1220846"/>
              <a:gd name="connsiteX5-171" fmla="*/ 737655 w 927699"/>
              <a:gd name="connsiteY5-172" fmla="*/ 1220846 h 1220846"/>
              <a:gd name="connsiteX6-173" fmla="*/ 190044 w 927699"/>
              <a:gd name="connsiteY6-174" fmla="*/ 1220846 h 1220846"/>
              <a:gd name="connsiteX7-175" fmla="*/ 190044 w 927699"/>
              <a:gd name="connsiteY7-176" fmla="*/ 456864 h 1220846"/>
              <a:gd name="connsiteX8-177" fmla="*/ 0 w 927699"/>
              <a:gd name="connsiteY8-178" fmla="*/ 456864 h 1220846"/>
              <a:gd name="connsiteX0-179" fmla="*/ 0 w 927699"/>
              <a:gd name="connsiteY0-180" fmla="*/ 456864 h 1220846"/>
              <a:gd name="connsiteX1-181" fmla="*/ 463850 w 927699"/>
              <a:gd name="connsiteY1-182" fmla="*/ 0 h 1220846"/>
              <a:gd name="connsiteX2-183" fmla="*/ 927699 w 927699"/>
              <a:gd name="connsiteY2-184" fmla="*/ 456864 h 1220846"/>
              <a:gd name="connsiteX3-185" fmla="*/ 873939 w 927699"/>
              <a:gd name="connsiteY3-186" fmla="*/ 493303 h 1220846"/>
              <a:gd name="connsiteX4-187" fmla="*/ 740037 w 927699"/>
              <a:gd name="connsiteY4-188" fmla="*/ 416383 h 1220846"/>
              <a:gd name="connsiteX5-189" fmla="*/ 737655 w 927699"/>
              <a:gd name="connsiteY5-190" fmla="*/ 1220846 h 1220846"/>
              <a:gd name="connsiteX6-191" fmla="*/ 190044 w 927699"/>
              <a:gd name="connsiteY6-192" fmla="*/ 1220846 h 1220846"/>
              <a:gd name="connsiteX7-193" fmla="*/ 190044 w 927699"/>
              <a:gd name="connsiteY7-194" fmla="*/ 456864 h 1220846"/>
              <a:gd name="connsiteX8-195" fmla="*/ 0 w 927699"/>
              <a:gd name="connsiteY8-196" fmla="*/ 456864 h 1220846"/>
              <a:gd name="connsiteX0-197" fmla="*/ 0 w 927699"/>
              <a:gd name="connsiteY0-198" fmla="*/ 456864 h 1220846"/>
              <a:gd name="connsiteX1-199" fmla="*/ 463850 w 927699"/>
              <a:gd name="connsiteY1-200" fmla="*/ 0 h 1220846"/>
              <a:gd name="connsiteX2-201" fmla="*/ 927699 w 927699"/>
              <a:gd name="connsiteY2-202" fmla="*/ 456864 h 1220846"/>
              <a:gd name="connsiteX3-203" fmla="*/ 873939 w 927699"/>
              <a:gd name="connsiteY3-204" fmla="*/ 493303 h 1220846"/>
              <a:gd name="connsiteX4-205" fmla="*/ 740037 w 927699"/>
              <a:gd name="connsiteY4-206" fmla="*/ 416383 h 1220846"/>
              <a:gd name="connsiteX5-207" fmla="*/ 737655 w 927699"/>
              <a:gd name="connsiteY5-208" fmla="*/ 1220846 h 1220846"/>
              <a:gd name="connsiteX6-209" fmla="*/ 190044 w 927699"/>
              <a:gd name="connsiteY6-210" fmla="*/ 1220846 h 1220846"/>
              <a:gd name="connsiteX7-211" fmla="*/ 190044 w 927699"/>
              <a:gd name="connsiteY7-212" fmla="*/ 456864 h 1220846"/>
              <a:gd name="connsiteX8-213" fmla="*/ 0 w 927699"/>
              <a:gd name="connsiteY8-214" fmla="*/ 456864 h 1220846"/>
              <a:gd name="connsiteX0-215" fmla="*/ 0 w 927699"/>
              <a:gd name="connsiteY0-216" fmla="*/ 456864 h 1220846"/>
              <a:gd name="connsiteX1-217" fmla="*/ 463850 w 927699"/>
              <a:gd name="connsiteY1-218" fmla="*/ 0 h 1220846"/>
              <a:gd name="connsiteX2-219" fmla="*/ 927699 w 927699"/>
              <a:gd name="connsiteY2-220" fmla="*/ 456864 h 1220846"/>
              <a:gd name="connsiteX3-221" fmla="*/ 873939 w 927699"/>
              <a:gd name="connsiteY3-222" fmla="*/ 493303 h 1220846"/>
              <a:gd name="connsiteX4-223" fmla="*/ 740037 w 927699"/>
              <a:gd name="connsiteY4-224" fmla="*/ 416383 h 1220846"/>
              <a:gd name="connsiteX5-225" fmla="*/ 737655 w 927699"/>
              <a:gd name="connsiteY5-226" fmla="*/ 1220846 h 1220846"/>
              <a:gd name="connsiteX6-227" fmla="*/ 190044 w 927699"/>
              <a:gd name="connsiteY6-228" fmla="*/ 1220846 h 1220846"/>
              <a:gd name="connsiteX7-229" fmla="*/ 190044 w 927699"/>
              <a:gd name="connsiteY7-230" fmla="*/ 456864 h 1220846"/>
              <a:gd name="connsiteX8-231" fmla="*/ 0 w 927699"/>
              <a:gd name="connsiteY8-232" fmla="*/ 456864 h 1220846"/>
              <a:gd name="connsiteX0-233" fmla="*/ 0 w 927699"/>
              <a:gd name="connsiteY0-234" fmla="*/ 456864 h 1220846"/>
              <a:gd name="connsiteX1-235" fmla="*/ 463850 w 927699"/>
              <a:gd name="connsiteY1-236" fmla="*/ 0 h 1220846"/>
              <a:gd name="connsiteX2-237" fmla="*/ 927699 w 927699"/>
              <a:gd name="connsiteY2-238" fmla="*/ 456864 h 1220846"/>
              <a:gd name="connsiteX3-239" fmla="*/ 873939 w 927699"/>
              <a:gd name="connsiteY3-240" fmla="*/ 493303 h 1220846"/>
              <a:gd name="connsiteX4-241" fmla="*/ 740037 w 927699"/>
              <a:gd name="connsiteY4-242" fmla="*/ 416383 h 1220846"/>
              <a:gd name="connsiteX5-243" fmla="*/ 737655 w 927699"/>
              <a:gd name="connsiteY5-244" fmla="*/ 1220846 h 1220846"/>
              <a:gd name="connsiteX6-245" fmla="*/ 190044 w 927699"/>
              <a:gd name="connsiteY6-246" fmla="*/ 1220846 h 1220846"/>
              <a:gd name="connsiteX7-247" fmla="*/ 190044 w 927699"/>
              <a:gd name="connsiteY7-248" fmla="*/ 456864 h 1220846"/>
              <a:gd name="connsiteX8-249" fmla="*/ 0 w 927699"/>
              <a:gd name="connsiteY8-250" fmla="*/ 456864 h 1220846"/>
              <a:gd name="connsiteX0-251" fmla="*/ 0 w 927699"/>
              <a:gd name="connsiteY0-252" fmla="*/ 456864 h 1220846"/>
              <a:gd name="connsiteX1-253" fmla="*/ 463850 w 927699"/>
              <a:gd name="connsiteY1-254" fmla="*/ 0 h 1220846"/>
              <a:gd name="connsiteX2-255" fmla="*/ 927699 w 927699"/>
              <a:gd name="connsiteY2-256" fmla="*/ 456864 h 1220846"/>
              <a:gd name="connsiteX3-257" fmla="*/ 873939 w 927699"/>
              <a:gd name="connsiteY3-258" fmla="*/ 493303 h 1220846"/>
              <a:gd name="connsiteX4-259" fmla="*/ 740037 w 927699"/>
              <a:gd name="connsiteY4-260" fmla="*/ 416383 h 1220846"/>
              <a:gd name="connsiteX5-261" fmla="*/ 737655 w 927699"/>
              <a:gd name="connsiteY5-262" fmla="*/ 1220846 h 1220846"/>
              <a:gd name="connsiteX6-263" fmla="*/ 190044 w 927699"/>
              <a:gd name="connsiteY6-264" fmla="*/ 1220846 h 1220846"/>
              <a:gd name="connsiteX7-265" fmla="*/ 190044 w 927699"/>
              <a:gd name="connsiteY7-266" fmla="*/ 414002 h 1220846"/>
              <a:gd name="connsiteX8-267" fmla="*/ 0 w 927699"/>
              <a:gd name="connsiteY8-268" fmla="*/ 456864 h 1220846"/>
              <a:gd name="connsiteX0-269" fmla="*/ 0 w 927699"/>
              <a:gd name="connsiteY0-270" fmla="*/ 456864 h 1220846"/>
              <a:gd name="connsiteX1-271" fmla="*/ 463850 w 927699"/>
              <a:gd name="connsiteY1-272" fmla="*/ 0 h 1220846"/>
              <a:gd name="connsiteX2-273" fmla="*/ 927699 w 927699"/>
              <a:gd name="connsiteY2-274" fmla="*/ 456864 h 1220846"/>
              <a:gd name="connsiteX3-275" fmla="*/ 873939 w 927699"/>
              <a:gd name="connsiteY3-276" fmla="*/ 493303 h 1220846"/>
              <a:gd name="connsiteX4-277" fmla="*/ 740037 w 927699"/>
              <a:gd name="connsiteY4-278" fmla="*/ 416383 h 1220846"/>
              <a:gd name="connsiteX5-279" fmla="*/ 737655 w 927699"/>
              <a:gd name="connsiteY5-280" fmla="*/ 1220846 h 1220846"/>
              <a:gd name="connsiteX6-281" fmla="*/ 190044 w 927699"/>
              <a:gd name="connsiteY6-282" fmla="*/ 1220846 h 1220846"/>
              <a:gd name="connsiteX7-283" fmla="*/ 201951 w 927699"/>
              <a:gd name="connsiteY7-284" fmla="*/ 411621 h 1220846"/>
              <a:gd name="connsiteX8-285" fmla="*/ 0 w 927699"/>
              <a:gd name="connsiteY8-286" fmla="*/ 456864 h 1220846"/>
              <a:gd name="connsiteX0-287" fmla="*/ 0 w 927699"/>
              <a:gd name="connsiteY0-288" fmla="*/ 456864 h 1220846"/>
              <a:gd name="connsiteX1-289" fmla="*/ 463850 w 927699"/>
              <a:gd name="connsiteY1-290" fmla="*/ 0 h 1220846"/>
              <a:gd name="connsiteX2-291" fmla="*/ 927699 w 927699"/>
              <a:gd name="connsiteY2-292" fmla="*/ 456864 h 1220846"/>
              <a:gd name="connsiteX3-293" fmla="*/ 873939 w 927699"/>
              <a:gd name="connsiteY3-294" fmla="*/ 493303 h 1220846"/>
              <a:gd name="connsiteX4-295" fmla="*/ 740037 w 927699"/>
              <a:gd name="connsiteY4-296" fmla="*/ 416383 h 1220846"/>
              <a:gd name="connsiteX5-297" fmla="*/ 737655 w 927699"/>
              <a:gd name="connsiteY5-298" fmla="*/ 1220846 h 1220846"/>
              <a:gd name="connsiteX6-299" fmla="*/ 190044 w 927699"/>
              <a:gd name="connsiteY6-300" fmla="*/ 1220846 h 1220846"/>
              <a:gd name="connsiteX7-301" fmla="*/ 185282 w 927699"/>
              <a:gd name="connsiteY7-302" fmla="*/ 418765 h 1220846"/>
              <a:gd name="connsiteX8-303" fmla="*/ 0 w 927699"/>
              <a:gd name="connsiteY8-304" fmla="*/ 456864 h 1220846"/>
              <a:gd name="connsiteX0-305" fmla="*/ 0 w 927699"/>
              <a:gd name="connsiteY0-306" fmla="*/ 456864 h 1220846"/>
              <a:gd name="connsiteX1-307" fmla="*/ 463850 w 927699"/>
              <a:gd name="connsiteY1-308" fmla="*/ 0 h 1220846"/>
              <a:gd name="connsiteX2-309" fmla="*/ 927699 w 927699"/>
              <a:gd name="connsiteY2-310" fmla="*/ 456864 h 1220846"/>
              <a:gd name="connsiteX3-311" fmla="*/ 873939 w 927699"/>
              <a:gd name="connsiteY3-312" fmla="*/ 493303 h 1220846"/>
              <a:gd name="connsiteX4-313" fmla="*/ 740037 w 927699"/>
              <a:gd name="connsiteY4-314" fmla="*/ 416383 h 1220846"/>
              <a:gd name="connsiteX5-315" fmla="*/ 737655 w 927699"/>
              <a:gd name="connsiteY5-316" fmla="*/ 1220846 h 1220846"/>
              <a:gd name="connsiteX6-317" fmla="*/ 190044 w 927699"/>
              <a:gd name="connsiteY6-318" fmla="*/ 1220846 h 1220846"/>
              <a:gd name="connsiteX7-319" fmla="*/ 185282 w 927699"/>
              <a:gd name="connsiteY7-320" fmla="*/ 418765 h 1220846"/>
              <a:gd name="connsiteX8-321" fmla="*/ 59551 w 927699"/>
              <a:gd name="connsiteY8-322" fmla="*/ 445678 h 1220846"/>
              <a:gd name="connsiteX9" fmla="*/ 0 w 927699"/>
              <a:gd name="connsiteY9" fmla="*/ 456864 h 1220846"/>
              <a:gd name="connsiteX0-323" fmla="*/ 0 w 927699"/>
              <a:gd name="connsiteY0-324" fmla="*/ 456864 h 1220846"/>
              <a:gd name="connsiteX1-325" fmla="*/ 463850 w 927699"/>
              <a:gd name="connsiteY1-326" fmla="*/ 0 h 1220846"/>
              <a:gd name="connsiteX2-327" fmla="*/ 927699 w 927699"/>
              <a:gd name="connsiteY2-328" fmla="*/ 456864 h 1220846"/>
              <a:gd name="connsiteX3-329" fmla="*/ 873939 w 927699"/>
              <a:gd name="connsiteY3-330" fmla="*/ 493303 h 1220846"/>
              <a:gd name="connsiteX4-331" fmla="*/ 740037 w 927699"/>
              <a:gd name="connsiteY4-332" fmla="*/ 416383 h 1220846"/>
              <a:gd name="connsiteX5-333" fmla="*/ 737655 w 927699"/>
              <a:gd name="connsiteY5-334" fmla="*/ 1220846 h 1220846"/>
              <a:gd name="connsiteX6-335" fmla="*/ 190044 w 927699"/>
              <a:gd name="connsiteY6-336" fmla="*/ 1220846 h 1220846"/>
              <a:gd name="connsiteX7-337" fmla="*/ 185282 w 927699"/>
              <a:gd name="connsiteY7-338" fmla="*/ 418765 h 1220846"/>
              <a:gd name="connsiteX8-339" fmla="*/ 52407 w 927699"/>
              <a:gd name="connsiteY8-340" fmla="*/ 493303 h 1220846"/>
              <a:gd name="connsiteX9-341" fmla="*/ 0 w 927699"/>
              <a:gd name="connsiteY9-342" fmla="*/ 456864 h 1220846"/>
              <a:gd name="connsiteX0-343" fmla="*/ 0 w 927699"/>
              <a:gd name="connsiteY0-344" fmla="*/ 456864 h 1220846"/>
              <a:gd name="connsiteX1-345" fmla="*/ 463850 w 927699"/>
              <a:gd name="connsiteY1-346" fmla="*/ 0 h 1220846"/>
              <a:gd name="connsiteX2-347" fmla="*/ 927699 w 927699"/>
              <a:gd name="connsiteY2-348" fmla="*/ 456864 h 1220846"/>
              <a:gd name="connsiteX3-349" fmla="*/ 873939 w 927699"/>
              <a:gd name="connsiteY3-350" fmla="*/ 493303 h 1220846"/>
              <a:gd name="connsiteX4-351" fmla="*/ 740037 w 927699"/>
              <a:gd name="connsiteY4-352" fmla="*/ 416383 h 1220846"/>
              <a:gd name="connsiteX5-353" fmla="*/ 737655 w 927699"/>
              <a:gd name="connsiteY5-354" fmla="*/ 1220846 h 1220846"/>
              <a:gd name="connsiteX6-355" fmla="*/ 190044 w 927699"/>
              <a:gd name="connsiteY6-356" fmla="*/ 1220846 h 1220846"/>
              <a:gd name="connsiteX7-357" fmla="*/ 185282 w 927699"/>
              <a:gd name="connsiteY7-358" fmla="*/ 418765 h 1220846"/>
              <a:gd name="connsiteX8-359" fmla="*/ 52407 w 927699"/>
              <a:gd name="connsiteY8-360" fmla="*/ 493303 h 1220846"/>
              <a:gd name="connsiteX9-361" fmla="*/ 0 w 927699"/>
              <a:gd name="connsiteY9-362" fmla="*/ 456864 h 1220846"/>
              <a:gd name="connsiteX0-363" fmla="*/ 0 w 927699"/>
              <a:gd name="connsiteY0-364" fmla="*/ 456864 h 1220846"/>
              <a:gd name="connsiteX1-365" fmla="*/ 463850 w 927699"/>
              <a:gd name="connsiteY1-366" fmla="*/ 0 h 1220846"/>
              <a:gd name="connsiteX2-367" fmla="*/ 927699 w 927699"/>
              <a:gd name="connsiteY2-368" fmla="*/ 456864 h 1220846"/>
              <a:gd name="connsiteX3-369" fmla="*/ 873939 w 927699"/>
              <a:gd name="connsiteY3-370" fmla="*/ 493303 h 1220846"/>
              <a:gd name="connsiteX4-371" fmla="*/ 740037 w 927699"/>
              <a:gd name="connsiteY4-372" fmla="*/ 416383 h 1220846"/>
              <a:gd name="connsiteX5-373" fmla="*/ 737655 w 927699"/>
              <a:gd name="connsiteY5-374" fmla="*/ 1220846 h 1220846"/>
              <a:gd name="connsiteX6-375" fmla="*/ 190044 w 927699"/>
              <a:gd name="connsiteY6-376" fmla="*/ 1220846 h 1220846"/>
              <a:gd name="connsiteX7-377" fmla="*/ 185282 w 927699"/>
              <a:gd name="connsiteY7-378" fmla="*/ 418765 h 1220846"/>
              <a:gd name="connsiteX8-379" fmla="*/ 52407 w 927699"/>
              <a:gd name="connsiteY8-380" fmla="*/ 493303 h 1220846"/>
              <a:gd name="connsiteX9-381" fmla="*/ 0 w 927699"/>
              <a:gd name="connsiteY9-382" fmla="*/ 456864 h 1220846"/>
              <a:gd name="connsiteX0-383" fmla="*/ 0 w 927699"/>
              <a:gd name="connsiteY0-384" fmla="*/ 456864 h 1220846"/>
              <a:gd name="connsiteX1-385" fmla="*/ 463850 w 927699"/>
              <a:gd name="connsiteY1-386" fmla="*/ 0 h 1220846"/>
              <a:gd name="connsiteX2-387" fmla="*/ 927699 w 927699"/>
              <a:gd name="connsiteY2-388" fmla="*/ 456864 h 1220846"/>
              <a:gd name="connsiteX3-389" fmla="*/ 873939 w 927699"/>
              <a:gd name="connsiteY3-390" fmla="*/ 493303 h 1220846"/>
              <a:gd name="connsiteX4-391" fmla="*/ 740037 w 927699"/>
              <a:gd name="connsiteY4-392" fmla="*/ 416383 h 1220846"/>
              <a:gd name="connsiteX5-393" fmla="*/ 737655 w 927699"/>
              <a:gd name="connsiteY5-394" fmla="*/ 1220846 h 1220846"/>
              <a:gd name="connsiteX6-395" fmla="*/ 190044 w 927699"/>
              <a:gd name="connsiteY6-396" fmla="*/ 1220846 h 1220846"/>
              <a:gd name="connsiteX7-397" fmla="*/ 185282 w 927699"/>
              <a:gd name="connsiteY7-398" fmla="*/ 418765 h 1220846"/>
              <a:gd name="connsiteX8-399" fmla="*/ 52407 w 927699"/>
              <a:gd name="connsiteY8-400" fmla="*/ 493303 h 1220846"/>
              <a:gd name="connsiteX9-401" fmla="*/ 0 w 927699"/>
              <a:gd name="connsiteY9-402" fmla="*/ 456864 h 122084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33" y="connsiteY8-34"/>
              </a:cxn>
              <a:cxn ang="0">
                <a:pos x="connsiteX9-341" y="connsiteY9-342"/>
              </a:cxn>
            </a:cxnLst>
            <a:rect l="l" t="t" r="r" b="b"/>
            <a:pathLst>
              <a:path w="927699" h="1220846">
                <a:moveTo>
                  <a:pt x="0" y="456864"/>
                </a:moveTo>
                <a:lnTo>
                  <a:pt x="463850" y="0"/>
                </a:lnTo>
                <a:cubicBezTo>
                  <a:pt x="618466" y="152288"/>
                  <a:pt x="618302" y="156939"/>
                  <a:pt x="927699" y="456864"/>
                </a:cubicBezTo>
                <a:cubicBezTo>
                  <a:pt x="914542" y="488060"/>
                  <a:pt x="915671" y="488300"/>
                  <a:pt x="873939" y="493303"/>
                </a:cubicBezTo>
                <a:lnTo>
                  <a:pt x="740037" y="416383"/>
                </a:lnTo>
                <a:cubicBezTo>
                  <a:pt x="740831" y="686125"/>
                  <a:pt x="736861" y="951104"/>
                  <a:pt x="737655" y="1220846"/>
                </a:cubicBezTo>
                <a:lnTo>
                  <a:pt x="190044" y="1220846"/>
                </a:lnTo>
                <a:cubicBezTo>
                  <a:pt x="188457" y="953486"/>
                  <a:pt x="186869" y="686125"/>
                  <a:pt x="185282" y="418765"/>
                </a:cubicBezTo>
                <a:lnTo>
                  <a:pt x="52407" y="493303"/>
                </a:lnTo>
                <a:cubicBezTo>
                  <a:pt x="11125" y="485918"/>
                  <a:pt x="19850" y="488060"/>
                  <a:pt x="0" y="456864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dist="50800" dir="10800000" algn="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4" name="直角三角形 27"/>
          <p:cNvSpPr/>
          <p:nvPr/>
        </p:nvSpPr>
        <p:spPr bwMode="auto">
          <a:xfrm>
            <a:off x="8541185" y="4061436"/>
            <a:ext cx="549660" cy="548054"/>
          </a:xfrm>
          <a:prstGeom prst="rtTriangl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" name="矩形 39"/>
          <p:cNvSpPr/>
          <p:nvPr/>
        </p:nvSpPr>
        <p:spPr>
          <a:xfrm flipH="1" flipV="1">
            <a:off x="8346719" y="4059832"/>
            <a:ext cx="194470" cy="548052"/>
          </a:xfrm>
          <a:custGeom>
            <a:avLst/>
            <a:gdLst>
              <a:gd name="connsiteX0" fmla="*/ 0 w 523309"/>
              <a:gd name="connsiteY0" fmla="*/ 0 h 926067"/>
              <a:gd name="connsiteX1" fmla="*/ 523309 w 523309"/>
              <a:gd name="connsiteY1" fmla="*/ 0 h 926067"/>
              <a:gd name="connsiteX2" fmla="*/ 523309 w 523309"/>
              <a:gd name="connsiteY2" fmla="*/ 926067 h 926067"/>
              <a:gd name="connsiteX3" fmla="*/ 0 w 523309"/>
              <a:gd name="connsiteY3" fmla="*/ 926067 h 926067"/>
              <a:gd name="connsiteX4" fmla="*/ 0 w 523309"/>
              <a:gd name="connsiteY4" fmla="*/ 0 h 926067"/>
              <a:gd name="connsiteX0-1" fmla="*/ 0 w 523309"/>
              <a:gd name="connsiteY0-2" fmla="*/ 0 h 926067"/>
              <a:gd name="connsiteX1-3" fmla="*/ 523309 w 523309"/>
              <a:gd name="connsiteY1-4" fmla="*/ 0 h 926067"/>
              <a:gd name="connsiteX2-5" fmla="*/ 0 w 523309"/>
              <a:gd name="connsiteY2-6" fmla="*/ 926067 h 926067"/>
              <a:gd name="connsiteX3-7" fmla="*/ 0 w 523309"/>
              <a:gd name="connsiteY3-8" fmla="*/ 0 h 9260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523309" h="926067">
                <a:moveTo>
                  <a:pt x="0" y="0"/>
                </a:moveTo>
                <a:lnTo>
                  <a:pt x="523309" y="0"/>
                </a:lnTo>
                <a:lnTo>
                  <a:pt x="0" y="92606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>
                  <a:alpha val="16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8511288" y="5066417"/>
            <a:ext cx="6094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03</a:t>
            </a:r>
          </a:p>
        </p:txBody>
      </p:sp>
      <p:grpSp>
        <p:nvGrpSpPr>
          <p:cNvPr id="73" name="组合 89"/>
          <p:cNvGrpSpPr/>
          <p:nvPr/>
        </p:nvGrpSpPr>
        <p:grpSpPr>
          <a:xfrm>
            <a:off x="7328824" y="4126815"/>
            <a:ext cx="369515" cy="399473"/>
            <a:chOff x="9756572" y="1288327"/>
            <a:chExt cx="1586853" cy="2003509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74" name="圆角矩形 90"/>
            <p:cNvSpPr/>
            <p:nvPr/>
          </p:nvSpPr>
          <p:spPr>
            <a:xfrm>
              <a:off x="10359461" y="2820150"/>
              <a:ext cx="381070" cy="127020"/>
            </a:xfrm>
            <a:prstGeom prst="round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91"/>
            <p:cNvSpPr/>
            <p:nvPr/>
          </p:nvSpPr>
          <p:spPr>
            <a:xfrm>
              <a:off x="10422963" y="3130521"/>
              <a:ext cx="254075" cy="161315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圆角矩形 92"/>
            <p:cNvSpPr/>
            <p:nvPr/>
          </p:nvSpPr>
          <p:spPr>
            <a:xfrm>
              <a:off x="10387998" y="2975330"/>
              <a:ext cx="323997" cy="127020"/>
            </a:xfrm>
            <a:prstGeom prst="round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93"/>
            <p:cNvCxnSpPr/>
            <p:nvPr/>
          </p:nvCxnSpPr>
          <p:spPr>
            <a:xfrm>
              <a:off x="9756572" y="1570989"/>
              <a:ext cx="288452" cy="22304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94"/>
            <p:cNvCxnSpPr/>
            <p:nvPr/>
          </p:nvCxnSpPr>
          <p:spPr>
            <a:xfrm flipH="1">
              <a:off x="11054973" y="1590037"/>
              <a:ext cx="288452" cy="20400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95"/>
            <p:cNvCxnSpPr/>
            <p:nvPr/>
          </p:nvCxnSpPr>
          <p:spPr>
            <a:xfrm>
              <a:off x="10550001" y="1288327"/>
              <a:ext cx="0" cy="30170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圆角矩形 66"/>
            <p:cNvSpPr/>
            <p:nvPr/>
          </p:nvSpPr>
          <p:spPr>
            <a:xfrm>
              <a:off x="10045024" y="1681613"/>
              <a:ext cx="1009949" cy="1073457"/>
            </a:xfrm>
            <a:custGeom>
              <a:avLst/>
              <a:gdLst/>
              <a:ahLst/>
              <a:cxnLst/>
              <a:rect l="l" t="t" r="r" b="b"/>
              <a:pathLst>
                <a:path w="286232" h="304231">
                  <a:moveTo>
                    <a:pt x="143116" y="0"/>
                  </a:moveTo>
                  <a:cubicBezTo>
                    <a:pt x="222157" y="0"/>
                    <a:pt x="286232" y="64075"/>
                    <a:pt x="286232" y="143116"/>
                  </a:cubicBezTo>
                  <a:cubicBezTo>
                    <a:pt x="286232" y="204128"/>
                    <a:pt x="248053" y="256223"/>
                    <a:pt x="193959" y="275967"/>
                  </a:cubicBezTo>
                  <a:lnTo>
                    <a:pt x="193959" y="298231"/>
                  </a:lnTo>
                  <a:cubicBezTo>
                    <a:pt x="193959" y="301545"/>
                    <a:pt x="191273" y="304231"/>
                    <a:pt x="187959" y="304231"/>
                  </a:cubicBezTo>
                  <a:lnTo>
                    <a:pt x="91959" y="304231"/>
                  </a:lnTo>
                  <a:cubicBezTo>
                    <a:pt x="88645" y="304231"/>
                    <a:pt x="85959" y="301545"/>
                    <a:pt x="85959" y="298231"/>
                  </a:cubicBezTo>
                  <a:lnTo>
                    <a:pt x="85959" y="274231"/>
                  </a:lnTo>
                  <a:lnTo>
                    <a:pt x="86092" y="274098"/>
                  </a:lnTo>
                  <a:cubicBezTo>
                    <a:pt x="35372" y="252309"/>
                    <a:pt x="0" y="201843"/>
                    <a:pt x="0" y="143116"/>
                  </a:cubicBezTo>
                  <a:cubicBezTo>
                    <a:pt x="0" y="64075"/>
                    <a:pt x="64075" y="0"/>
                    <a:pt x="143116" y="0"/>
                  </a:cubicBezTo>
                  <a:close/>
                </a:path>
              </a:pathLst>
            </a:cu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1" name="直接连接符 97"/>
            <p:cNvCxnSpPr/>
            <p:nvPr/>
          </p:nvCxnSpPr>
          <p:spPr>
            <a:xfrm>
              <a:off x="11054973" y="2497746"/>
              <a:ext cx="288452" cy="223044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98"/>
            <p:cNvCxnSpPr/>
            <p:nvPr/>
          </p:nvCxnSpPr>
          <p:spPr>
            <a:xfrm flipH="1">
              <a:off x="9756576" y="2502235"/>
              <a:ext cx="288452" cy="218555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100"/>
          <p:cNvGrpSpPr/>
          <p:nvPr/>
        </p:nvGrpSpPr>
        <p:grpSpPr>
          <a:xfrm>
            <a:off x="6679314" y="4728356"/>
            <a:ext cx="417175" cy="343277"/>
            <a:chOff x="13212943" y="2833358"/>
            <a:chExt cx="936087" cy="792002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88" name="矩形 102"/>
            <p:cNvSpPr/>
            <p:nvPr/>
          </p:nvSpPr>
          <p:spPr>
            <a:xfrm>
              <a:off x="13212943" y="3373358"/>
              <a:ext cx="144016" cy="251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矩形 103"/>
            <p:cNvSpPr/>
            <p:nvPr/>
          </p:nvSpPr>
          <p:spPr>
            <a:xfrm>
              <a:off x="13476968" y="3229358"/>
              <a:ext cx="144016" cy="39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104"/>
            <p:cNvSpPr/>
            <p:nvPr/>
          </p:nvSpPr>
          <p:spPr>
            <a:xfrm>
              <a:off x="14005014" y="2833358"/>
              <a:ext cx="144016" cy="7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矩形 105"/>
            <p:cNvSpPr/>
            <p:nvPr/>
          </p:nvSpPr>
          <p:spPr>
            <a:xfrm>
              <a:off x="13741018" y="3121361"/>
              <a:ext cx="144016" cy="503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7" name="任意多边形 101"/>
          <p:cNvSpPr/>
          <p:nvPr/>
        </p:nvSpPr>
        <p:spPr>
          <a:xfrm>
            <a:off x="6682784" y="4686541"/>
            <a:ext cx="349528" cy="250303"/>
          </a:xfrm>
          <a:custGeom>
            <a:avLst/>
            <a:gdLst>
              <a:gd name="connsiteX0" fmla="*/ 0 w 416719"/>
              <a:gd name="connsiteY0" fmla="*/ 302419 h 302419"/>
              <a:gd name="connsiteX1" fmla="*/ 269082 w 416719"/>
              <a:gd name="connsiteY1" fmla="*/ 166687 h 302419"/>
              <a:gd name="connsiteX2" fmla="*/ 416719 w 416719"/>
              <a:gd name="connsiteY2" fmla="*/ 0 h 302419"/>
              <a:gd name="connsiteX3" fmla="*/ 416719 w 416719"/>
              <a:gd name="connsiteY3" fmla="*/ 0 h 302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719" h="302419">
                <a:moveTo>
                  <a:pt x="0" y="302419"/>
                </a:moveTo>
                <a:cubicBezTo>
                  <a:pt x="99814" y="259754"/>
                  <a:pt x="199629" y="217090"/>
                  <a:pt x="269082" y="166687"/>
                </a:cubicBezTo>
                <a:cubicBezTo>
                  <a:pt x="338535" y="116284"/>
                  <a:pt x="416719" y="0"/>
                  <a:pt x="416719" y="0"/>
                </a:cubicBezTo>
                <a:lnTo>
                  <a:pt x="416719" y="0"/>
                </a:lnTo>
              </a:path>
            </a:pathLst>
          </a:custGeom>
          <a:ln w="15875">
            <a:solidFill>
              <a:schemeClr val="bg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45"/>
          <p:cNvGrpSpPr/>
          <p:nvPr/>
        </p:nvGrpSpPr>
        <p:grpSpPr bwMode="auto">
          <a:xfrm>
            <a:off x="2054017" y="2771466"/>
            <a:ext cx="273050" cy="192088"/>
            <a:chOff x="1542330" y="2063252"/>
            <a:chExt cx="272408" cy="192975"/>
          </a:xfrm>
          <a:blipFill>
            <a:blip r:embed="rId4"/>
            <a:stretch>
              <a:fillRect/>
            </a:stretch>
          </a:blipFill>
        </p:grpSpPr>
        <p:sp>
          <p:nvSpPr>
            <p:cNvPr id="95" name="平行四边形 43"/>
            <p:cNvSpPr/>
            <p:nvPr/>
          </p:nvSpPr>
          <p:spPr>
            <a:xfrm rot="19055090" flipV="1">
              <a:off x="1542330" y="2195623"/>
              <a:ext cx="267656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  <p:sp>
          <p:nvSpPr>
            <p:cNvPr id="96" name="平行四边形 43"/>
            <p:cNvSpPr/>
            <p:nvPr/>
          </p:nvSpPr>
          <p:spPr>
            <a:xfrm rot="2544910">
              <a:off x="1547081" y="2063252"/>
              <a:ext cx="267657" cy="60604"/>
            </a:xfrm>
            <a:custGeom>
              <a:avLst/>
              <a:gdLst>
                <a:gd name="connsiteX0" fmla="*/ 0 w 720080"/>
                <a:gd name="connsiteY0" fmla="*/ 157553 h 157553"/>
                <a:gd name="connsiteX1" fmla="*/ 39388 w 720080"/>
                <a:gd name="connsiteY1" fmla="*/ 0 h 157553"/>
                <a:gd name="connsiteX2" fmla="*/ 720080 w 720080"/>
                <a:gd name="connsiteY2" fmla="*/ 0 h 157553"/>
                <a:gd name="connsiteX3" fmla="*/ 680692 w 720080"/>
                <a:gd name="connsiteY3" fmla="*/ 157553 h 157553"/>
                <a:gd name="connsiteX4" fmla="*/ 0 w 720080"/>
                <a:gd name="connsiteY4" fmla="*/ 157553 h 157553"/>
                <a:gd name="connsiteX0-1" fmla="*/ 106673 w 826753"/>
                <a:gd name="connsiteY0-2" fmla="*/ 157553 h 157553"/>
                <a:gd name="connsiteX1-3" fmla="*/ 0 w 826753"/>
                <a:gd name="connsiteY1-4" fmla="*/ 9587 h 157553"/>
                <a:gd name="connsiteX2-5" fmla="*/ 826753 w 826753"/>
                <a:gd name="connsiteY2-6" fmla="*/ 0 h 157553"/>
                <a:gd name="connsiteX3-7" fmla="*/ 787365 w 826753"/>
                <a:gd name="connsiteY3-8" fmla="*/ 157553 h 157553"/>
                <a:gd name="connsiteX4-9" fmla="*/ 106673 w 826753"/>
                <a:gd name="connsiteY4-10" fmla="*/ 157553 h 157553"/>
                <a:gd name="connsiteX0-11" fmla="*/ 207295 w 826753"/>
                <a:gd name="connsiteY0-12" fmla="*/ 164083 h 164083"/>
                <a:gd name="connsiteX1-13" fmla="*/ 0 w 826753"/>
                <a:gd name="connsiteY1-14" fmla="*/ 9587 h 164083"/>
                <a:gd name="connsiteX2-15" fmla="*/ 826753 w 826753"/>
                <a:gd name="connsiteY2-16" fmla="*/ 0 h 164083"/>
                <a:gd name="connsiteX3-17" fmla="*/ 787365 w 826753"/>
                <a:gd name="connsiteY3-18" fmla="*/ 157553 h 164083"/>
                <a:gd name="connsiteX4-19" fmla="*/ 207295 w 826753"/>
                <a:gd name="connsiteY4-20" fmla="*/ 164083 h 164083"/>
                <a:gd name="connsiteX0-21" fmla="*/ 160738 w 826753"/>
                <a:gd name="connsiteY0-22" fmla="*/ 157987 h 157987"/>
                <a:gd name="connsiteX1-23" fmla="*/ 0 w 826753"/>
                <a:gd name="connsiteY1-24" fmla="*/ 9587 h 157987"/>
                <a:gd name="connsiteX2-25" fmla="*/ 826753 w 826753"/>
                <a:gd name="connsiteY2-26" fmla="*/ 0 h 157987"/>
                <a:gd name="connsiteX3-27" fmla="*/ 787365 w 826753"/>
                <a:gd name="connsiteY3-28" fmla="*/ 157553 h 157987"/>
                <a:gd name="connsiteX4-29" fmla="*/ 160738 w 826753"/>
                <a:gd name="connsiteY4-30" fmla="*/ 157987 h 157987"/>
                <a:gd name="connsiteX0-31" fmla="*/ 160738 w 826753"/>
                <a:gd name="connsiteY0-32" fmla="*/ 157987 h 157987"/>
                <a:gd name="connsiteX1-33" fmla="*/ 0 w 826753"/>
                <a:gd name="connsiteY1-34" fmla="*/ 9587 h 157987"/>
                <a:gd name="connsiteX2-35" fmla="*/ 826753 w 826753"/>
                <a:gd name="connsiteY2-36" fmla="*/ 0 h 157987"/>
                <a:gd name="connsiteX3-37" fmla="*/ 787365 w 826753"/>
                <a:gd name="connsiteY3-38" fmla="*/ 157553 h 157987"/>
                <a:gd name="connsiteX4-39" fmla="*/ 160738 w 826753"/>
                <a:gd name="connsiteY4-40" fmla="*/ 157987 h 1579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826753" h="157987">
                  <a:moveTo>
                    <a:pt x="160738" y="157987"/>
                  </a:moveTo>
                  <a:cubicBezTo>
                    <a:pt x="48053" y="45497"/>
                    <a:pt x="53579" y="59054"/>
                    <a:pt x="0" y="9587"/>
                  </a:cubicBezTo>
                  <a:lnTo>
                    <a:pt x="826753" y="0"/>
                  </a:lnTo>
                  <a:lnTo>
                    <a:pt x="787365" y="157553"/>
                  </a:lnTo>
                  <a:lnTo>
                    <a:pt x="160738" y="1579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2398171" y="2616813"/>
            <a:ext cx="2959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</a:t>
            </a:r>
            <a:r>
              <a:rPr lang="zh-CN" altLang="zh-CN" dirty="0">
                <a:solidFill>
                  <a:schemeClr val="bg1"/>
                </a:solidFill>
              </a:rPr>
              <a:t>完成架构设计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2.</a:t>
            </a:r>
            <a:r>
              <a:rPr lang="zh-CN" altLang="zh-CN" dirty="0">
                <a:solidFill>
                  <a:schemeClr val="bg1"/>
                </a:solidFill>
              </a:rPr>
              <a:t>完成多线程交互问题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3.</a:t>
            </a:r>
            <a:r>
              <a:rPr lang="zh-CN" altLang="zh-CN" dirty="0">
                <a:solidFill>
                  <a:schemeClr val="bg1"/>
                </a:solidFill>
              </a:rPr>
              <a:t>完成断网时的检测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4.</a:t>
            </a:r>
            <a:r>
              <a:rPr lang="zh-CN" altLang="zh-CN" dirty="0">
                <a:solidFill>
                  <a:schemeClr val="bg1"/>
                </a:solidFill>
              </a:rPr>
              <a:t>完成游戏通信协议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5.</a:t>
            </a:r>
            <a:r>
              <a:rPr lang="zh-CN" altLang="zh-CN" dirty="0">
                <a:solidFill>
                  <a:schemeClr val="bg1"/>
                </a:solidFill>
              </a:rPr>
              <a:t>完成发送队列解决操作速率，发送速率，接受速率的不匹配问题。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6.</a:t>
            </a:r>
            <a:r>
              <a:rPr lang="zh-CN" altLang="zh-CN" dirty="0">
                <a:solidFill>
                  <a:schemeClr val="bg1"/>
                </a:solidFill>
              </a:rPr>
              <a:t>完成断网离线时的操作处理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7.</a:t>
            </a:r>
            <a:r>
              <a:rPr lang="zh-CN" altLang="zh-CN" dirty="0">
                <a:solidFill>
                  <a:schemeClr val="bg1"/>
                </a:solidFill>
              </a:rPr>
              <a:t>完成速度优化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D94B6F42-91C2-4302-84E7-7C849B60135E}"/>
              </a:ext>
            </a:extLst>
          </p:cNvPr>
          <p:cNvSpPr txBox="1"/>
          <p:nvPr/>
        </p:nvSpPr>
        <p:spPr>
          <a:xfrm>
            <a:off x="910395" y="2688880"/>
            <a:ext cx="582370" cy="26776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网络通信模块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29676" y="3971249"/>
            <a:ext cx="74245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欢迎各位老师指导</a:t>
            </a:r>
          </a:p>
        </p:txBody>
      </p:sp>
      <p:sp>
        <p:nvSpPr>
          <p:cNvPr id="11" name="文本框 19"/>
          <p:cNvSpPr txBox="1"/>
          <p:nvPr/>
        </p:nvSpPr>
        <p:spPr>
          <a:xfrm>
            <a:off x="491757" y="2172456"/>
            <a:ext cx="1110035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1500" dirty="0">
                <a:solidFill>
                  <a:schemeClr val="bg1">
                    <a:lumMod val="95000"/>
                  </a:schemeClr>
                </a:solidFill>
                <a:latin typeface="Road Rage" pitchFamily="50" charset="0"/>
                <a:ea typeface="微软雅黑" panose="020B0503020204020204" pitchFamily="34" charset="-122"/>
                <a:cs typeface="Arial" panose="020B0604020202020204" pitchFamily="34" charset="0"/>
              </a:rPr>
              <a:t>THANK YOU</a:t>
            </a:r>
            <a:endParaRPr lang="zh-CN" altLang="en-US" sz="11500" dirty="0">
              <a:solidFill>
                <a:schemeClr val="bg1">
                  <a:lumMod val="9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56"/>
            <a:ext cx="12195477" cy="6859956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-1511300" y="-1"/>
            <a:ext cx="15214600" cy="41640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梯形 25"/>
          <p:cNvSpPr/>
          <p:nvPr/>
        </p:nvSpPr>
        <p:spPr>
          <a:xfrm rot="10800000">
            <a:off x="4379674" y="418356"/>
            <a:ext cx="3432652" cy="661115"/>
          </a:xfrm>
          <a:prstGeom prst="trapezoid">
            <a:avLst>
              <a:gd name="adj" fmla="val 52992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486489" y="371586"/>
            <a:ext cx="1270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8" name="椭圆 80"/>
          <p:cNvSpPr/>
          <p:nvPr/>
        </p:nvSpPr>
        <p:spPr bwMode="auto">
          <a:xfrm>
            <a:off x="9958578" y="2659929"/>
            <a:ext cx="866305" cy="8680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" name="椭圆 80"/>
          <p:cNvSpPr/>
          <p:nvPr/>
        </p:nvSpPr>
        <p:spPr bwMode="auto">
          <a:xfrm>
            <a:off x="1354154" y="2659929"/>
            <a:ext cx="866305" cy="8680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椭圆 80"/>
          <p:cNvSpPr/>
          <p:nvPr/>
        </p:nvSpPr>
        <p:spPr bwMode="auto">
          <a:xfrm>
            <a:off x="5656366" y="2665364"/>
            <a:ext cx="866305" cy="8680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57150" cap="flat" cmpd="sng" algn="ctr">
            <a:solidFill>
              <a:schemeClr val="bg1"/>
            </a:solidFill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21479" y="3758302"/>
            <a:ext cx="199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仓库地址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97650" y="3758302"/>
            <a:ext cx="158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9731692" y="3758302"/>
            <a:ext cx="1315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422666" y="2703390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01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91779" y="2715949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02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991676" y="2703389"/>
            <a:ext cx="795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</a:rPr>
              <a:t>03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740"/>
            <a:ext cx="12195477" cy="68599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904581" y="1374273"/>
            <a:ext cx="5628309" cy="3696004"/>
            <a:chOff x="5462910" y="1743193"/>
            <a:chExt cx="5628309" cy="3696004"/>
          </a:xfrm>
        </p:grpSpPr>
        <p:sp>
          <p:nvSpPr>
            <p:cNvPr id="7" name="矩形 6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19057" y="1816505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131290" y="1848867"/>
              <a:ext cx="4959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GitHub</a:t>
              </a:r>
              <a:r>
                <a:rPr lang="zh-CN" altLang="en-US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仓库地址</a:t>
              </a:r>
              <a:endPara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462910" y="4762089"/>
              <a:ext cx="5022106" cy="677108"/>
            </a:xfrm>
            <a:prstGeom prst="snip1Rect">
              <a:avLst>
                <a:gd name="adj" fmla="val 0"/>
              </a:avLst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Arial" panose="020B0604020202020204" pitchFamily="34" charset="0"/>
                  <a:ea typeface="华文仿宋" panose="02010600040101010101" pitchFamily="2" charset="-122"/>
                  <a:cs typeface="Arial" panose="020B0604020202020204" pitchFamily="34" charset="0"/>
                </a:rPr>
                <a:t> </a:t>
              </a:r>
              <a:r>
                <a:rPr lang="en-US" altLang="zh-CN" u="sng" dirty="0">
                  <a:hlinkClick r:id="rId4"/>
                </a:rPr>
                <a:t>https://github.com/GeniusMiaozz/Tetris-entertainment-system-for-family</a:t>
              </a:r>
              <a:endParaRPr lang="zh-CN" altLang="zh-CN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2"/>
          <a:stretch>
            <a:fillRect/>
          </a:stretch>
        </p:blipFill>
        <p:spPr>
          <a:xfrm>
            <a:off x="650414" y="539051"/>
            <a:ext cx="4310314" cy="5511762"/>
          </a:xfrm>
          <a:prstGeom prst="rect">
            <a:avLst/>
          </a:prstGeom>
          <a:noFill/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0BCDBF52-AC4F-453B-BE83-960056F2C72D}"/>
              </a:ext>
            </a:extLst>
          </p:cNvPr>
          <p:cNvSpPr/>
          <p:nvPr/>
        </p:nvSpPr>
        <p:spPr>
          <a:xfrm>
            <a:off x="7026442" y="2463248"/>
            <a:ext cx="850232" cy="1723741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5477" cy="68599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324561" y="2485726"/>
            <a:ext cx="1162288" cy="1162288"/>
            <a:chOff x="6171688" y="1743190"/>
            <a:chExt cx="1162288" cy="1162288"/>
          </a:xfrm>
        </p:grpSpPr>
        <p:sp>
          <p:nvSpPr>
            <p:cNvPr id="7" name="矩形 6"/>
            <p:cNvSpPr/>
            <p:nvPr/>
          </p:nvSpPr>
          <p:spPr>
            <a:xfrm>
              <a:off x="6171688" y="1743190"/>
              <a:ext cx="1162288" cy="116228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180090" y="1816502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2"/>
          <a:stretch>
            <a:fillRect/>
          </a:stretch>
        </p:blipFill>
        <p:spPr>
          <a:xfrm>
            <a:off x="650414" y="539051"/>
            <a:ext cx="4310314" cy="5511762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5126145" y="2589816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en-US" altLang="zh-CN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4" name="Chevron 7"/>
          <p:cNvSpPr/>
          <p:nvPr/>
        </p:nvSpPr>
        <p:spPr>
          <a:xfrm rot="2313388">
            <a:off x="2971004" y="3579380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8"/>
          <p:cNvSpPr/>
          <p:nvPr/>
        </p:nvSpPr>
        <p:spPr>
          <a:xfrm rot="2531537">
            <a:off x="2959183" y="3571357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hevron 13"/>
          <p:cNvSpPr/>
          <p:nvPr/>
        </p:nvSpPr>
        <p:spPr>
          <a:xfrm rot="19969983" flipV="1">
            <a:off x="5849519" y="4100445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hevron 14"/>
          <p:cNvSpPr/>
          <p:nvPr/>
        </p:nvSpPr>
        <p:spPr>
          <a:xfrm rot="19969983" flipV="1">
            <a:off x="5835068" y="4100446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Chevron 22"/>
          <p:cNvSpPr/>
          <p:nvPr/>
        </p:nvSpPr>
        <p:spPr>
          <a:xfrm rot="1630017">
            <a:off x="8193079" y="3567165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Chevron 23"/>
          <p:cNvSpPr/>
          <p:nvPr/>
        </p:nvSpPr>
        <p:spPr>
          <a:xfrm rot="1630017">
            <a:off x="8231553" y="3586909"/>
            <a:ext cx="364711" cy="364711"/>
          </a:xfrm>
          <a:prstGeom prst="chevron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3"/>
          <p:cNvGrpSpPr/>
          <p:nvPr/>
        </p:nvGrpSpPr>
        <p:grpSpPr>
          <a:xfrm flipH="1">
            <a:off x="1169207" y="2548052"/>
            <a:ext cx="1253427" cy="1204236"/>
            <a:chOff x="854381" y="3000651"/>
            <a:chExt cx="1420927" cy="1365163"/>
          </a:xfrm>
          <a:blipFill>
            <a:blip r:embed="rId4"/>
            <a:stretch>
              <a:fillRect/>
            </a:stretch>
          </a:blipFill>
        </p:grpSpPr>
        <p:sp>
          <p:nvSpPr>
            <p:cNvPr id="66" name="Oval 4"/>
            <p:cNvSpPr/>
            <p:nvPr/>
          </p:nvSpPr>
          <p:spPr>
            <a:xfrm>
              <a:off x="910146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5"/>
            <p:cNvSpPr/>
            <p:nvPr/>
          </p:nvSpPr>
          <p:spPr>
            <a:xfrm>
              <a:off x="854381" y="3000652"/>
              <a:ext cx="1365163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Freeform 24"/>
          <p:cNvSpPr>
            <a:spLocks noEditPoints="1"/>
          </p:cNvSpPr>
          <p:nvPr/>
        </p:nvSpPr>
        <p:spPr bwMode="auto">
          <a:xfrm>
            <a:off x="1606816" y="2885633"/>
            <a:ext cx="334809" cy="528770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prstClr val="black"/>
              </a:solidFill>
            </a:endParaRPr>
          </a:p>
        </p:txBody>
      </p:sp>
      <p:grpSp>
        <p:nvGrpSpPr>
          <p:cNvPr id="69" name="Group 9"/>
          <p:cNvGrpSpPr/>
          <p:nvPr/>
        </p:nvGrpSpPr>
        <p:grpSpPr>
          <a:xfrm flipH="1">
            <a:off x="4058767" y="4627945"/>
            <a:ext cx="1253425" cy="1204235"/>
            <a:chOff x="854383" y="3000651"/>
            <a:chExt cx="1420925" cy="1365162"/>
          </a:xfrm>
          <a:blipFill>
            <a:blip r:embed="rId4"/>
            <a:stretch>
              <a:fillRect/>
            </a:stretch>
          </a:blipFill>
        </p:grpSpPr>
        <p:sp>
          <p:nvSpPr>
            <p:cNvPr id="77" name="Oval 10"/>
            <p:cNvSpPr/>
            <p:nvPr/>
          </p:nvSpPr>
          <p:spPr>
            <a:xfrm>
              <a:off x="910146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11"/>
            <p:cNvSpPr/>
            <p:nvPr/>
          </p:nvSpPr>
          <p:spPr>
            <a:xfrm>
              <a:off x="854383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5"/>
          <p:cNvGrpSpPr/>
          <p:nvPr/>
        </p:nvGrpSpPr>
        <p:grpSpPr>
          <a:xfrm>
            <a:off x="4429400" y="4929429"/>
            <a:ext cx="561348" cy="562308"/>
            <a:chOff x="7275629" y="3973834"/>
            <a:chExt cx="464344" cy="465138"/>
          </a:xfrm>
          <a:solidFill>
            <a:schemeClr val="bg1"/>
          </a:solidFill>
        </p:grpSpPr>
        <p:sp>
          <p:nvSpPr>
            <p:cNvPr id="71" name="AutoShape 37"/>
            <p:cNvSpPr/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2" name="AutoShape 38"/>
            <p:cNvSpPr/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39"/>
            <p:cNvSpPr/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40"/>
            <p:cNvSpPr/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41"/>
            <p:cNvSpPr/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42"/>
            <p:cNvSpPr/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0" name="Group 15"/>
          <p:cNvGrpSpPr/>
          <p:nvPr/>
        </p:nvGrpSpPr>
        <p:grpSpPr>
          <a:xfrm flipH="1">
            <a:off x="6778526" y="2617748"/>
            <a:ext cx="1253425" cy="1204235"/>
            <a:chOff x="854383" y="3000651"/>
            <a:chExt cx="1420925" cy="1365162"/>
          </a:xfrm>
          <a:blipFill>
            <a:blip r:embed="rId4"/>
            <a:stretch>
              <a:fillRect/>
            </a:stretch>
          </a:blipFill>
        </p:grpSpPr>
        <p:sp>
          <p:nvSpPr>
            <p:cNvPr id="82" name="Oval 16"/>
            <p:cNvSpPr/>
            <p:nvPr/>
          </p:nvSpPr>
          <p:spPr>
            <a:xfrm>
              <a:off x="910146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17"/>
            <p:cNvSpPr/>
            <p:nvPr/>
          </p:nvSpPr>
          <p:spPr>
            <a:xfrm>
              <a:off x="854383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 32"/>
          <p:cNvSpPr>
            <a:spLocks noEditPoints="1"/>
          </p:cNvSpPr>
          <p:nvPr/>
        </p:nvSpPr>
        <p:spPr bwMode="auto">
          <a:xfrm>
            <a:off x="7109331" y="2930659"/>
            <a:ext cx="542623" cy="438717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85" name="Group 18"/>
          <p:cNvGrpSpPr/>
          <p:nvPr/>
        </p:nvGrpSpPr>
        <p:grpSpPr>
          <a:xfrm flipH="1">
            <a:off x="9578757" y="4485640"/>
            <a:ext cx="1253425" cy="1204235"/>
            <a:chOff x="854383" y="3000651"/>
            <a:chExt cx="1420925" cy="1365162"/>
          </a:xfrm>
          <a:blipFill>
            <a:blip r:embed="rId4"/>
            <a:stretch>
              <a:fillRect/>
            </a:stretch>
          </a:blipFill>
        </p:grpSpPr>
        <p:sp>
          <p:nvSpPr>
            <p:cNvPr id="120" name="Oval 19"/>
            <p:cNvSpPr/>
            <p:nvPr/>
          </p:nvSpPr>
          <p:spPr>
            <a:xfrm>
              <a:off x="910146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20"/>
            <p:cNvSpPr/>
            <p:nvPr/>
          </p:nvSpPr>
          <p:spPr>
            <a:xfrm>
              <a:off x="854383" y="3000651"/>
              <a:ext cx="1365162" cy="1365162"/>
            </a:xfrm>
            <a:prstGeom prst="ellipse">
              <a:avLst/>
            </a:prstGeom>
            <a:grp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33"/>
          <p:cNvGrpSpPr/>
          <p:nvPr/>
        </p:nvGrpSpPr>
        <p:grpSpPr>
          <a:xfrm>
            <a:off x="9991558" y="4788383"/>
            <a:ext cx="477012" cy="545024"/>
            <a:chOff x="9162373" y="3045147"/>
            <a:chExt cx="406400" cy="464344"/>
          </a:xfrm>
          <a:solidFill>
            <a:schemeClr val="bg1"/>
          </a:solidFill>
        </p:grpSpPr>
        <p:sp>
          <p:nvSpPr>
            <p:cNvPr id="87" name="AutoShape 48"/>
            <p:cNvSpPr/>
            <p:nvPr/>
          </p:nvSpPr>
          <p:spPr bwMode="auto">
            <a:xfrm>
              <a:off x="9162373" y="3045147"/>
              <a:ext cx="406400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7425"/>
                  </a:moveTo>
                  <a:cubicBezTo>
                    <a:pt x="5687" y="7425"/>
                    <a:pt x="1542" y="6064"/>
                    <a:pt x="1542" y="4387"/>
                  </a:cubicBezTo>
                  <a:cubicBezTo>
                    <a:pt x="1542" y="2709"/>
                    <a:pt x="5687" y="1350"/>
                    <a:pt x="10800" y="1350"/>
                  </a:cubicBezTo>
                  <a:cubicBezTo>
                    <a:pt x="15912" y="1350"/>
                    <a:pt x="20057" y="2709"/>
                    <a:pt x="20057" y="4387"/>
                  </a:cubicBezTo>
                  <a:cubicBezTo>
                    <a:pt x="20057" y="6064"/>
                    <a:pt x="15912" y="7425"/>
                    <a:pt x="10800" y="7425"/>
                  </a:cubicBezTo>
                  <a:moveTo>
                    <a:pt x="20057" y="9112"/>
                  </a:moveTo>
                  <a:lnTo>
                    <a:pt x="20054" y="9112"/>
                  </a:lnTo>
                  <a:cubicBezTo>
                    <a:pt x="20054" y="9119"/>
                    <a:pt x="20057" y="9127"/>
                    <a:pt x="20057" y="9133"/>
                  </a:cubicBezTo>
                  <a:cubicBezTo>
                    <a:pt x="20057" y="10800"/>
                    <a:pt x="15912" y="12150"/>
                    <a:pt x="10800" y="12150"/>
                  </a:cubicBezTo>
                  <a:cubicBezTo>
                    <a:pt x="5687" y="12150"/>
                    <a:pt x="1542" y="10800"/>
                    <a:pt x="1542" y="9133"/>
                  </a:cubicBezTo>
                  <a:cubicBezTo>
                    <a:pt x="1542" y="9127"/>
                    <a:pt x="1545" y="9119"/>
                    <a:pt x="1545" y="9112"/>
                  </a:cubicBezTo>
                  <a:lnTo>
                    <a:pt x="1542" y="9112"/>
                  </a:lnTo>
                  <a:lnTo>
                    <a:pt x="1542" y="6793"/>
                  </a:lnTo>
                  <a:cubicBezTo>
                    <a:pt x="3564" y="8140"/>
                    <a:pt x="7271" y="8774"/>
                    <a:pt x="10800" y="8774"/>
                  </a:cubicBezTo>
                  <a:cubicBezTo>
                    <a:pt x="14328" y="8774"/>
                    <a:pt x="18035" y="8140"/>
                    <a:pt x="20057" y="6793"/>
                  </a:cubicBezTo>
                  <a:cubicBezTo>
                    <a:pt x="20057" y="6793"/>
                    <a:pt x="20057" y="9112"/>
                    <a:pt x="20057" y="9112"/>
                  </a:cubicBezTo>
                  <a:close/>
                  <a:moveTo>
                    <a:pt x="20057" y="13162"/>
                  </a:moveTo>
                  <a:lnTo>
                    <a:pt x="20054" y="13162"/>
                  </a:lnTo>
                  <a:cubicBezTo>
                    <a:pt x="20054" y="13169"/>
                    <a:pt x="20057" y="13177"/>
                    <a:pt x="20057" y="13183"/>
                  </a:cubicBezTo>
                  <a:cubicBezTo>
                    <a:pt x="20057" y="14850"/>
                    <a:pt x="15912" y="16200"/>
                    <a:pt x="10800" y="16200"/>
                  </a:cubicBezTo>
                  <a:cubicBezTo>
                    <a:pt x="5687" y="16200"/>
                    <a:pt x="1542" y="14850"/>
                    <a:pt x="1542" y="13183"/>
                  </a:cubicBezTo>
                  <a:cubicBezTo>
                    <a:pt x="1542" y="13177"/>
                    <a:pt x="1545" y="13169"/>
                    <a:pt x="1545" y="13162"/>
                  </a:cubicBezTo>
                  <a:lnTo>
                    <a:pt x="1542" y="13162"/>
                  </a:lnTo>
                  <a:lnTo>
                    <a:pt x="1542" y="10640"/>
                  </a:lnTo>
                  <a:cubicBezTo>
                    <a:pt x="3136" y="12077"/>
                    <a:pt x="6982" y="12825"/>
                    <a:pt x="10800" y="12825"/>
                  </a:cubicBezTo>
                  <a:cubicBezTo>
                    <a:pt x="14617" y="12825"/>
                    <a:pt x="18463" y="12077"/>
                    <a:pt x="20057" y="10640"/>
                  </a:cubicBezTo>
                  <a:cubicBezTo>
                    <a:pt x="20057" y="10640"/>
                    <a:pt x="20057" y="13162"/>
                    <a:pt x="20057" y="13162"/>
                  </a:cubicBezTo>
                  <a:close/>
                  <a:moveTo>
                    <a:pt x="20057" y="17212"/>
                  </a:moveTo>
                  <a:cubicBezTo>
                    <a:pt x="20057" y="18889"/>
                    <a:pt x="15912" y="20249"/>
                    <a:pt x="10800" y="20249"/>
                  </a:cubicBezTo>
                  <a:cubicBezTo>
                    <a:pt x="5687" y="20249"/>
                    <a:pt x="1542" y="18889"/>
                    <a:pt x="1542" y="17212"/>
                  </a:cubicBezTo>
                  <a:lnTo>
                    <a:pt x="1542" y="14690"/>
                  </a:lnTo>
                  <a:cubicBezTo>
                    <a:pt x="3136" y="16127"/>
                    <a:pt x="6982" y="16875"/>
                    <a:pt x="10800" y="16875"/>
                  </a:cubicBezTo>
                  <a:cubicBezTo>
                    <a:pt x="14617" y="16875"/>
                    <a:pt x="18463" y="16127"/>
                    <a:pt x="20057" y="14690"/>
                  </a:cubicBezTo>
                  <a:cubicBezTo>
                    <a:pt x="20057" y="14690"/>
                    <a:pt x="20057" y="17212"/>
                    <a:pt x="20057" y="17212"/>
                  </a:cubicBezTo>
                  <a:close/>
                  <a:moveTo>
                    <a:pt x="10800" y="0"/>
                  </a:moveTo>
                  <a:cubicBezTo>
                    <a:pt x="5598" y="0"/>
                    <a:pt x="0" y="1372"/>
                    <a:pt x="0" y="4387"/>
                  </a:cubicBezTo>
                  <a:lnTo>
                    <a:pt x="0" y="17212"/>
                  </a:lnTo>
                  <a:cubicBezTo>
                    <a:pt x="0" y="20226"/>
                    <a:pt x="5598" y="21599"/>
                    <a:pt x="10800" y="21599"/>
                  </a:cubicBezTo>
                  <a:cubicBezTo>
                    <a:pt x="16001" y="21599"/>
                    <a:pt x="21599" y="20226"/>
                    <a:pt x="21599" y="17212"/>
                  </a:cubicBezTo>
                  <a:lnTo>
                    <a:pt x="21599" y="4387"/>
                  </a:lnTo>
                  <a:cubicBezTo>
                    <a:pt x="21599" y="1372"/>
                    <a:pt x="1600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8" name="AutoShape 49"/>
            <p:cNvSpPr/>
            <p:nvPr/>
          </p:nvSpPr>
          <p:spPr bwMode="auto">
            <a:xfrm>
              <a:off x="9481460" y="3407890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8" name="AutoShape 50"/>
            <p:cNvSpPr/>
            <p:nvPr/>
          </p:nvSpPr>
          <p:spPr bwMode="auto">
            <a:xfrm>
              <a:off x="9481460" y="3320578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19" name="AutoShape 51"/>
            <p:cNvSpPr/>
            <p:nvPr/>
          </p:nvSpPr>
          <p:spPr bwMode="auto">
            <a:xfrm>
              <a:off x="9481460" y="3233265"/>
              <a:ext cx="29369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69" y="21599"/>
                    <a:pt x="21600" y="16769"/>
                    <a:pt x="21600" y="10800"/>
                  </a:cubicBezTo>
                  <a:cubicBezTo>
                    <a:pt x="21600" y="4830"/>
                    <a:pt x="16769" y="0"/>
                    <a:pt x="10800" y="0"/>
                  </a:cubicBezTo>
                  <a:cubicBezTo>
                    <a:pt x="4830" y="0"/>
                    <a:pt x="0" y="4830"/>
                    <a:pt x="0" y="10800"/>
                  </a:cubicBezTo>
                  <a:cubicBezTo>
                    <a:pt x="0" y="16769"/>
                    <a:pt x="4830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56" name="矩形 55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8" name="矩形 57"/>
          <p:cNvSpPr/>
          <p:nvPr/>
        </p:nvSpPr>
        <p:spPr>
          <a:xfrm>
            <a:off x="1993021" y="541870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</a:p>
        </p:txBody>
      </p:sp>
      <p:sp>
        <p:nvSpPr>
          <p:cNvPr id="59" name="文本框 58"/>
          <p:cNvSpPr txBox="1"/>
          <p:nvPr/>
        </p:nvSpPr>
        <p:spPr>
          <a:xfrm>
            <a:off x="4888376" y="1104653"/>
            <a:ext cx="2415247" cy="52322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游戏内容模块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855509" y="4318472"/>
            <a:ext cx="2172233" cy="110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单人俄罗斯方块游戏逻辑设计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十个方面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343576" y="4188827"/>
            <a:ext cx="22777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多人合作游戏逻辑设计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两种方法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077814" y="2442107"/>
            <a:ext cx="2186393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多人对抗游戏逻辑设计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三种遐想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567532" y="2328500"/>
            <a:ext cx="2277718" cy="1340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单人俄罗斯方块游戏逻辑的扩展</a:t>
            </a:r>
            <a:r>
              <a:rPr lang="zh-CN" altLang="en-US" dirty="0">
                <a:solidFill>
                  <a:schemeClr val="bg1"/>
                </a:solidFill>
              </a:rPr>
              <a:t>设计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</a:rPr>
              <a:t>两个思路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</a:pP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29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1"/>
            <a:ext cx="12192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446745" y="1656645"/>
            <a:ext cx="4057600" cy="4018530"/>
            <a:chOff x="3295650" y="1529390"/>
            <a:chExt cx="4681537" cy="4636460"/>
          </a:xfrm>
        </p:grpSpPr>
        <p:grpSp>
          <p:nvGrpSpPr>
            <p:cNvPr id="67" name="Group 17"/>
            <p:cNvGrpSpPr/>
            <p:nvPr/>
          </p:nvGrpSpPr>
          <p:grpSpPr>
            <a:xfrm>
              <a:off x="3295650" y="1529390"/>
              <a:ext cx="4681537" cy="4636460"/>
              <a:chOff x="3109913" y="1038859"/>
              <a:chExt cx="5176837" cy="5126991"/>
            </a:xfrm>
            <a:blipFill>
              <a:blip r:embed="rId4"/>
              <a:stretch>
                <a:fillRect/>
              </a:stretch>
            </a:blipFill>
          </p:grpSpPr>
          <p:sp>
            <p:nvSpPr>
              <p:cNvPr id="68" name="Freeform 5"/>
              <p:cNvSpPr/>
              <p:nvPr/>
            </p:nvSpPr>
            <p:spPr bwMode="auto">
              <a:xfrm>
                <a:off x="5249720" y="3604728"/>
                <a:ext cx="2454309" cy="1413483"/>
              </a:xfrm>
              <a:custGeom>
                <a:avLst/>
                <a:gdLst>
                  <a:gd name="T0" fmla="*/ 690 w 2068"/>
                  <a:gd name="T1" fmla="*/ 0 h 1191"/>
                  <a:gd name="T2" fmla="*/ 690 w 2068"/>
                  <a:gd name="T3" fmla="*/ 0 h 1191"/>
                  <a:gd name="T4" fmla="*/ 0 w 2068"/>
                  <a:gd name="T5" fmla="*/ 1191 h 1191"/>
                  <a:gd name="T6" fmla="*/ 0 w 2068"/>
                  <a:gd name="T7" fmla="*/ 1191 h 1191"/>
                  <a:gd name="T8" fmla="*/ 1380 w 2068"/>
                  <a:gd name="T9" fmla="*/ 1189 h 1191"/>
                  <a:gd name="T10" fmla="*/ 2068 w 2068"/>
                  <a:gd name="T11" fmla="*/ 0 h 1191"/>
                  <a:gd name="T12" fmla="*/ 2068 w 2068"/>
                  <a:gd name="T13" fmla="*/ 0 h 1191"/>
                  <a:gd name="T14" fmla="*/ 2068 w 2068"/>
                  <a:gd name="T15" fmla="*/ 0 h 1191"/>
                  <a:gd name="T16" fmla="*/ 690 w 2068"/>
                  <a:gd name="T17" fmla="*/ 0 h 1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8" h="1191">
                    <a:moveTo>
                      <a:pt x="690" y="0"/>
                    </a:moveTo>
                    <a:lnTo>
                      <a:pt x="690" y="0"/>
                    </a:lnTo>
                    <a:lnTo>
                      <a:pt x="0" y="1191"/>
                    </a:lnTo>
                    <a:lnTo>
                      <a:pt x="0" y="1191"/>
                    </a:lnTo>
                    <a:lnTo>
                      <a:pt x="1380" y="1189"/>
                    </a:lnTo>
                    <a:lnTo>
                      <a:pt x="2068" y="0"/>
                    </a:lnTo>
                    <a:lnTo>
                      <a:pt x="2068" y="0"/>
                    </a:lnTo>
                    <a:lnTo>
                      <a:pt x="2068" y="0"/>
                    </a:lnTo>
                    <a:lnTo>
                      <a:pt x="69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69" name="Freeform 6"/>
              <p:cNvSpPr/>
              <p:nvPr/>
            </p:nvSpPr>
            <p:spPr bwMode="auto">
              <a:xfrm>
                <a:off x="5249720" y="2185311"/>
                <a:ext cx="2454309" cy="1419417"/>
              </a:xfrm>
              <a:custGeom>
                <a:avLst/>
                <a:gdLst>
                  <a:gd name="T0" fmla="*/ 2 w 2068"/>
                  <a:gd name="T1" fmla="*/ 0 h 1196"/>
                  <a:gd name="T2" fmla="*/ 0 w 2068"/>
                  <a:gd name="T3" fmla="*/ 0 h 1196"/>
                  <a:gd name="T4" fmla="*/ 690 w 2068"/>
                  <a:gd name="T5" fmla="*/ 1196 h 1196"/>
                  <a:gd name="T6" fmla="*/ 690 w 2068"/>
                  <a:gd name="T7" fmla="*/ 1196 h 1196"/>
                  <a:gd name="T8" fmla="*/ 690 w 2068"/>
                  <a:gd name="T9" fmla="*/ 1196 h 1196"/>
                  <a:gd name="T10" fmla="*/ 2068 w 2068"/>
                  <a:gd name="T11" fmla="*/ 1196 h 1196"/>
                  <a:gd name="T12" fmla="*/ 2068 w 2068"/>
                  <a:gd name="T13" fmla="*/ 1196 h 1196"/>
                  <a:gd name="T14" fmla="*/ 1380 w 2068"/>
                  <a:gd name="T15" fmla="*/ 0 h 1196"/>
                  <a:gd name="T16" fmla="*/ 2 w 2068"/>
                  <a:gd name="T17" fmla="*/ 0 h 1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68" h="1196">
                    <a:moveTo>
                      <a:pt x="2" y="0"/>
                    </a:moveTo>
                    <a:lnTo>
                      <a:pt x="0" y="0"/>
                    </a:lnTo>
                    <a:lnTo>
                      <a:pt x="690" y="1196"/>
                    </a:lnTo>
                    <a:lnTo>
                      <a:pt x="690" y="1196"/>
                    </a:lnTo>
                    <a:lnTo>
                      <a:pt x="690" y="1196"/>
                    </a:lnTo>
                    <a:lnTo>
                      <a:pt x="2068" y="1196"/>
                    </a:lnTo>
                    <a:lnTo>
                      <a:pt x="2068" y="1196"/>
                    </a:lnTo>
                    <a:lnTo>
                      <a:pt x="138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0" name="Freeform 7"/>
              <p:cNvSpPr/>
              <p:nvPr/>
            </p:nvSpPr>
            <p:spPr bwMode="auto">
              <a:xfrm>
                <a:off x="4433199" y="2185311"/>
                <a:ext cx="1635415" cy="2832900"/>
              </a:xfrm>
              <a:custGeom>
                <a:avLst/>
                <a:gdLst>
                  <a:gd name="T0" fmla="*/ 688 w 1378"/>
                  <a:gd name="T1" fmla="*/ 0 h 2387"/>
                  <a:gd name="T2" fmla="*/ 0 w 1378"/>
                  <a:gd name="T3" fmla="*/ 1194 h 2387"/>
                  <a:gd name="T4" fmla="*/ 688 w 1378"/>
                  <a:gd name="T5" fmla="*/ 2387 h 2387"/>
                  <a:gd name="T6" fmla="*/ 1378 w 1378"/>
                  <a:gd name="T7" fmla="*/ 1196 h 2387"/>
                  <a:gd name="T8" fmla="*/ 688 w 1378"/>
                  <a:gd name="T9" fmla="*/ 0 h 2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8" h="2387">
                    <a:moveTo>
                      <a:pt x="688" y="0"/>
                    </a:moveTo>
                    <a:lnTo>
                      <a:pt x="0" y="1194"/>
                    </a:lnTo>
                    <a:lnTo>
                      <a:pt x="688" y="2387"/>
                    </a:lnTo>
                    <a:lnTo>
                      <a:pt x="1378" y="1196"/>
                    </a:lnTo>
                    <a:lnTo>
                      <a:pt x="68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1" name="Freeform 8"/>
              <p:cNvSpPr/>
              <p:nvPr/>
            </p:nvSpPr>
            <p:spPr bwMode="auto">
              <a:xfrm>
                <a:off x="5330422" y="3604728"/>
                <a:ext cx="2218136" cy="1277001"/>
              </a:xfrm>
              <a:custGeom>
                <a:avLst/>
                <a:gdLst>
                  <a:gd name="T0" fmla="*/ 622 w 1869"/>
                  <a:gd name="T1" fmla="*/ 0 h 1076"/>
                  <a:gd name="T2" fmla="*/ 622 w 1869"/>
                  <a:gd name="T3" fmla="*/ 0 h 1076"/>
                  <a:gd name="T4" fmla="*/ 0 w 1869"/>
                  <a:gd name="T5" fmla="*/ 1076 h 1076"/>
                  <a:gd name="T6" fmla="*/ 0 w 1869"/>
                  <a:gd name="T7" fmla="*/ 1076 h 1076"/>
                  <a:gd name="T8" fmla="*/ 1244 w 1869"/>
                  <a:gd name="T9" fmla="*/ 1075 h 1076"/>
                  <a:gd name="T10" fmla="*/ 1869 w 1869"/>
                  <a:gd name="T11" fmla="*/ 0 h 1076"/>
                  <a:gd name="T12" fmla="*/ 1869 w 1869"/>
                  <a:gd name="T13" fmla="*/ 0 h 1076"/>
                  <a:gd name="T14" fmla="*/ 1869 w 1869"/>
                  <a:gd name="T15" fmla="*/ 0 h 1076"/>
                  <a:gd name="T16" fmla="*/ 622 w 1869"/>
                  <a:gd name="T17" fmla="*/ 0 h 1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9" h="1076">
                    <a:moveTo>
                      <a:pt x="622" y="0"/>
                    </a:moveTo>
                    <a:lnTo>
                      <a:pt x="622" y="0"/>
                    </a:lnTo>
                    <a:lnTo>
                      <a:pt x="0" y="1076"/>
                    </a:lnTo>
                    <a:lnTo>
                      <a:pt x="0" y="1076"/>
                    </a:lnTo>
                    <a:lnTo>
                      <a:pt x="1244" y="1075"/>
                    </a:lnTo>
                    <a:lnTo>
                      <a:pt x="1869" y="0"/>
                    </a:lnTo>
                    <a:lnTo>
                      <a:pt x="1869" y="0"/>
                    </a:lnTo>
                    <a:lnTo>
                      <a:pt x="1869" y="0"/>
                    </a:lnTo>
                    <a:lnTo>
                      <a:pt x="62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2" name="Freeform 9"/>
              <p:cNvSpPr/>
              <p:nvPr/>
            </p:nvSpPr>
            <p:spPr bwMode="auto">
              <a:xfrm>
                <a:off x="3109913" y="2320607"/>
                <a:ext cx="2220509" cy="1278188"/>
              </a:xfrm>
              <a:custGeom>
                <a:avLst/>
                <a:gdLst>
                  <a:gd name="T0" fmla="*/ 624 w 1871"/>
                  <a:gd name="T1" fmla="*/ 0 h 1077"/>
                  <a:gd name="T2" fmla="*/ 624 w 1871"/>
                  <a:gd name="T3" fmla="*/ 0 h 1077"/>
                  <a:gd name="T4" fmla="*/ 0 w 1871"/>
                  <a:gd name="T5" fmla="*/ 1077 h 1077"/>
                  <a:gd name="T6" fmla="*/ 0 w 1871"/>
                  <a:gd name="T7" fmla="*/ 1077 h 1077"/>
                  <a:gd name="T8" fmla="*/ 1247 w 1871"/>
                  <a:gd name="T9" fmla="*/ 1075 h 1077"/>
                  <a:gd name="T10" fmla="*/ 1871 w 1871"/>
                  <a:gd name="T11" fmla="*/ 0 h 1077"/>
                  <a:gd name="T12" fmla="*/ 1871 w 1871"/>
                  <a:gd name="T13" fmla="*/ 0 h 1077"/>
                  <a:gd name="T14" fmla="*/ 1871 w 1871"/>
                  <a:gd name="T15" fmla="*/ 0 h 1077"/>
                  <a:gd name="T16" fmla="*/ 624 w 1871"/>
                  <a:gd name="T17" fmla="*/ 0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71" h="1077">
                    <a:moveTo>
                      <a:pt x="624" y="0"/>
                    </a:moveTo>
                    <a:lnTo>
                      <a:pt x="624" y="0"/>
                    </a:lnTo>
                    <a:lnTo>
                      <a:pt x="0" y="1077"/>
                    </a:lnTo>
                    <a:lnTo>
                      <a:pt x="0" y="1077"/>
                    </a:lnTo>
                    <a:lnTo>
                      <a:pt x="1247" y="1075"/>
                    </a:lnTo>
                    <a:lnTo>
                      <a:pt x="1871" y="0"/>
                    </a:lnTo>
                    <a:lnTo>
                      <a:pt x="1871" y="0"/>
                    </a:lnTo>
                    <a:lnTo>
                      <a:pt x="1871" y="0"/>
                    </a:lnTo>
                    <a:lnTo>
                      <a:pt x="6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3" name="Freeform 10"/>
              <p:cNvSpPr/>
              <p:nvPr/>
            </p:nvSpPr>
            <p:spPr bwMode="auto">
              <a:xfrm>
                <a:off x="5330422" y="2320607"/>
                <a:ext cx="2218136" cy="1284121"/>
              </a:xfrm>
              <a:custGeom>
                <a:avLst/>
                <a:gdLst>
                  <a:gd name="T0" fmla="*/ 0 w 1869"/>
                  <a:gd name="T1" fmla="*/ 0 h 1082"/>
                  <a:gd name="T2" fmla="*/ 0 w 1869"/>
                  <a:gd name="T3" fmla="*/ 0 h 1082"/>
                  <a:gd name="T4" fmla="*/ 622 w 1869"/>
                  <a:gd name="T5" fmla="*/ 1082 h 1082"/>
                  <a:gd name="T6" fmla="*/ 622 w 1869"/>
                  <a:gd name="T7" fmla="*/ 1082 h 1082"/>
                  <a:gd name="T8" fmla="*/ 622 w 1869"/>
                  <a:gd name="T9" fmla="*/ 1082 h 1082"/>
                  <a:gd name="T10" fmla="*/ 1869 w 1869"/>
                  <a:gd name="T11" fmla="*/ 1082 h 1082"/>
                  <a:gd name="T12" fmla="*/ 1869 w 1869"/>
                  <a:gd name="T13" fmla="*/ 1082 h 1082"/>
                  <a:gd name="T14" fmla="*/ 1244 w 1869"/>
                  <a:gd name="T15" fmla="*/ 0 h 1082"/>
                  <a:gd name="T16" fmla="*/ 0 w 1869"/>
                  <a:gd name="T17" fmla="*/ 0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9" h="1082">
                    <a:moveTo>
                      <a:pt x="0" y="0"/>
                    </a:moveTo>
                    <a:lnTo>
                      <a:pt x="0" y="0"/>
                    </a:lnTo>
                    <a:lnTo>
                      <a:pt x="622" y="1082"/>
                    </a:lnTo>
                    <a:lnTo>
                      <a:pt x="622" y="1082"/>
                    </a:lnTo>
                    <a:lnTo>
                      <a:pt x="622" y="1082"/>
                    </a:lnTo>
                    <a:lnTo>
                      <a:pt x="1869" y="1082"/>
                    </a:lnTo>
                    <a:lnTo>
                      <a:pt x="1869" y="1082"/>
                    </a:lnTo>
                    <a:lnTo>
                      <a:pt x="124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4" name="Freeform 11"/>
              <p:cNvSpPr/>
              <p:nvPr/>
            </p:nvSpPr>
            <p:spPr bwMode="auto">
              <a:xfrm>
                <a:off x="5330422" y="4881729"/>
                <a:ext cx="2218136" cy="1284121"/>
              </a:xfrm>
              <a:custGeom>
                <a:avLst/>
                <a:gdLst>
                  <a:gd name="T0" fmla="*/ 0 w 1869"/>
                  <a:gd name="T1" fmla="*/ 0 h 1082"/>
                  <a:gd name="T2" fmla="*/ 0 w 1869"/>
                  <a:gd name="T3" fmla="*/ 0 h 1082"/>
                  <a:gd name="T4" fmla="*/ 622 w 1869"/>
                  <a:gd name="T5" fmla="*/ 1082 h 1082"/>
                  <a:gd name="T6" fmla="*/ 622 w 1869"/>
                  <a:gd name="T7" fmla="*/ 1082 h 1082"/>
                  <a:gd name="T8" fmla="*/ 622 w 1869"/>
                  <a:gd name="T9" fmla="*/ 1082 h 1082"/>
                  <a:gd name="T10" fmla="*/ 1869 w 1869"/>
                  <a:gd name="T11" fmla="*/ 1082 h 1082"/>
                  <a:gd name="T12" fmla="*/ 1869 w 1869"/>
                  <a:gd name="T13" fmla="*/ 1082 h 1082"/>
                  <a:gd name="T14" fmla="*/ 1246 w 1869"/>
                  <a:gd name="T15" fmla="*/ 0 h 1082"/>
                  <a:gd name="T16" fmla="*/ 0 w 1869"/>
                  <a:gd name="T17" fmla="*/ 0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9" h="1082">
                    <a:moveTo>
                      <a:pt x="0" y="0"/>
                    </a:moveTo>
                    <a:lnTo>
                      <a:pt x="0" y="0"/>
                    </a:lnTo>
                    <a:lnTo>
                      <a:pt x="622" y="1082"/>
                    </a:lnTo>
                    <a:lnTo>
                      <a:pt x="622" y="1082"/>
                    </a:lnTo>
                    <a:lnTo>
                      <a:pt x="622" y="1082"/>
                    </a:lnTo>
                    <a:lnTo>
                      <a:pt x="1869" y="1082"/>
                    </a:lnTo>
                    <a:lnTo>
                      <a:pt x="1869" y="1082"/>
                    </a:lnTo>
                    <a:lnTo>
                      <a:pt x="1246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5" name="Freeform 12"/>
              <p:cNvSpPr/>
              <p:nvPr/>
            </p:nvSpPr>
            <p:spPr bwMode="auto">
              <a:xfrm>
                <a:off x="4589857" y="2320607"/>
                <a:ext cx="1478757" cy="2561122"/>
              </a:xfrm>
              <a:custGeom>
                <a:avLst/>
                <a:gdLst>
                  <a:gd name="T0" fmla="*/ 624 w 1246"/>
                  <a:gd name="T1" fmla="*/ 0 h 2158"/>
                  <a:gd name="T2" fmla="*/ 0 w 1246"/>
                  <a:gd name="T3" fmla="*/ 1080 h 2158"/>
                  <a:gd name="T4" fmla="*/ 624 w 1246"/>
                  <a:gd name="T5" fmla="*/ 2158 h 2158"/>
                  <a:gd name="T6" fmla="*/ 1246 w 1246"/>
                  <a:gd name="T7" fmla="*/ 1082 h 2158"/>
                  <a:gd name="T8" fmla="*/ 624 w 1246"/>
                  <a:gd name="T9" fmla="*/ 0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6" h="2158">
                    <a:moveTo>
                      <a:pt x="624" y="0"/>
                    </a:moveTo>
                    <a:lnTo>
                      <a:pt x="0" y="1080"/>
                    </a:lnTo>
                    <a:lnTo>
                      <a:pt x="624" y="2158"/>
                    </a:lnTo>
                    <a:lnTo>
                      <a:pt x="1246" y="1082"/>
                    </a:lnTo>
                    <a:lnTo>
                      <a:pt x="62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  <p:sp>
            <p:nvSpPr>
              <p:cNvPr id="76" name="Freeform 13"/>
              <p:cNvSpPr/>
              <p:nvPr/>
            </p:nvSpPr>
            <p:spPr bwMode="auto">
              <a:xfrm>
                <a:off x="6809179" y="1038859"/>
                <a:ext cx="1477571" cy="2561122"/>
              </a:xfrm>
              <a:custGeom>
                <a:avLst/>
                <a:gdLst>
                  <a:gd name="T0" fmla="*/ 623 w 1245"/>
                  <a:gd name="T1" fmla="*/ 0 h 2158"/>
                  <a:gd name="T2" fmla="*/ 0 w 1245"/>
                  <a:gd name="T3" fmla="*/ 1080 h 2158"/>
                  <a:gd name="T4" fmla="*/ 623 w 1245"/>
                  <a:gd name="T5" fmla="*/ 2158 h 2158"/>
                  <a:gd name="T6" fmla="*/ 1245 w 1245"/>
                  <a:gd name="T7" fmla="*/ 1082 h 2158"/>
                  <a:gd name="T8" fmla="*/ 623 w 1245"/>
                  <a:gd name="T9" fmla="*/ 0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45" h="2158">
                    <a:moveTo>
                      <a:pt x="623" y="0"/>
                    </a:moveTo>
                    <a:lnTo>
                      <a:pt x="0" y="1080"/>
                    </a:lnTo>
                    <a:lnTo>
                      <a:pt x="623" y="2158"/>
                    </a:lnTo>
                    <a:lnTo>
                      <a:pt x="1245" y="1082"/>
                    </a:lnTo>
                    <a:lnTo>
                      <a:pt x="62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AU"/>
              </a:p>
            </p:txBody>
          </p:sp>
        </p:grpSp>
        <p:sp>
          <p:nvSpPr>
            <p:cNvPr id="85" name="Freeform 33"/>
            <p:cNvSpPr>
              <a:spLocks noEditPoints="1"/>
            </p:cNvSpPr>
            <p:nvPr/>
          </p:nvSpPr>
          <p:spPr bwMode="auto">
            <a:xfrm>
              <a:off x="3841750" y="2944834"/>
              <a:ext cx="791739" cy="539059"/>
            </a:xfrm>
            <a:custGeom>
              <a:avLst/>
              <a:gdLst>
                <a:gd name="T0" fmla="*/ 135 w 157"/>
                <a:gd name="T1" fmla="*/ 47 h 107"/>
                <a:gd name="T2" fmla="*/ 137 w 157"/>
                <a:gd name="T3" fmla="*/ 37 h 107"/>
                <a:gd name="T4" fmla="*/ 100 w 157"/>
                <a:gd name="T5" fmla="*/ 0 h 107"/>
                <a:gd name="T6" fmla="*/ 73 w 157"/>
                <a:gd name="T7" fmla="*/ 18 h 107"/>
                <a:gd name="T8" fmla="*/ 46 w 157"/>
                <a:gd name="T9" fmla="*/ 8 h 107"/>
                <a:gd name="T10" fmla="*/ 20 w 157"/>
                <a:gd name="T11" fmla="*/ 40 h 107"/>
                <a:gd name="T12" fmla="*/ 21 w 157"/>
                <a:gd name="T13" fmla="*/ 47 h 107"/>
                <a:gd name="T14" fmla="*/ 0 w 157"/>
                <a:gd name="T15" fmla="*/ 76 h 107"/>
                <a:gd name="T16" fmla="*/ 31 w 157"/>
                <a:gd name="T17" fmla="*/ 107 h 107"/>
                <a:gd name="T18" fmla="*/ 126 w 157"/>
                <a:gd name="T19" fmla="*/ 107 h 107"/>
                <a:gd name="T20" fmla="*/ 157 w 157"/>
                <a:gd name="T21" fmla="*/ 76 h 107"/>
                <a:gd name="T22" fmla="*/ 135 w 157"/>
                <a:gd name="T23" fmla="*/ 47 h 107"/>
                <a:gd name="T24" fmla="*/ 120 w 157"/>
                <a:gd name="T25" fmla="*/ 101 h 107"/>
                <a:gd name="T26" fmla="*/ 79 w 157"/>
                <a:gd name="T27" fmla="*/ 101 h 107"/>
                <a:gd name="T28" fmla="*/ 104 w 157"/>
                <a:gd name="T29" fmla="*/ 76 h 107"/>
                <a:gd name="T30" fmla="*/ 103 w 157"/>
                <a:gd name="T31" fmla="*/ 73 h 107"/>
                <a:gd name="T32" fmla="*/ 92 w 157"/>
                <a:gd name="T33" fmla="*/ 73 h 107"/>
                <a:gd name="T34" fmla="*/ 92 w 157"/>
                <a:gd name="T35" fmla="*/ 68 h 107"/>
                <a:gd name="T36" fmla="*/ 92 w 157"/>
                <a:gd name="T37" fmla="*/ 37 h 107"/>
                <a:gd name="T38" fmla="*/ 90 w 157"/>
                <a:gd name="T39" fmla="*/ 36 h 107"/>
                <a:gd name="T40" fmla="*/ 64 w 157"/>
                <a:gd name="T41" fmla="*/ 36 h 107"/>
                <a:gd name="T42" fmla="*/ 62 w 157"/>
                <a:gd name="T43" fmla="*/ 38 h 107"/>
                <a:gd name="T44" fmla="*/ 62 w 157"/>
                <a:gd name="T45" fmla="*/ 68 h 107"/>
                <a:gd name="T46" fmla="*/ 62 w 157"/>
                <a:gd name="T47" fmla="*/ 73 h 107"/>
                <a:gd name="T48" fmla="*/ 51 w 157"/>
                <a:gd name="T49" fmla="*/ 73 h 107"/>
                <a:gd name="T50" fmla="*/ 51 w 157"/>
                <a:gd name="T51" fmla="*/ 76 h 107"/>
                <a:gd name="T52" fmla="*/ 76 w 157"/>
                <a:gd name="T53" fmla="*/ 101 h 107"/>
                <a:gd name="T54" fmla="*/ 38 w 157"/>
                <a:gd name="T55" fmla="*/ 101 h 107"/>
                <a:gd name="T56" fmla="*/ 11 w 157"/>
                <a:gd name="T57" fmla="*/ 75 h 107"/>
                <a:gd name="T58" fmla="*/ 29 w 157"/>
                <a:gd name="T59" fmla="*/ 50 h 107"/>
                <a:gd name="T60" fmla="*/ 28 w 157"/>
                <a:gd name="T61" fmla="*/ 44 h 107"/>
                <a:gd name="T62" fmla="*/ 51 w 157"/>
                <a:gd name="T63" fmla="*/ 17 h 107"/>
                <a:gd name="T64" fmla="*/ 75 w 157"/>
                <a:gd name="T65" fmla="*/ 30 h 107"/>
                <a:gd name="T66" fmla="*/ 98 w 157"/>
                <a:gd name="T67" fmla="*/ 11 h 107"/>
                <a:gd name="T68" fmla="*/ 128 w 157"/>
                <a:gd name="T69" fmla="*/ 42 h 107"/>
                <a:gd name="T70" fmla="*/ 127 w 157"/>
                <a:gd name="T71" fmla="*/ 50 h 107"/>
                <a:gd name="T72" fmla="*/ 147 w 157"/>
                <a:gd name="T73" fmla="*/ 75 h 107"/>
                <a:gd name="T74" fmla="*/ 120 w 157"/>
                <a:gd name="T75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7" h="107">
                  <a:moveTo>
                    <a:pt x="135" y="47"/>
                  </a:moveTo>
                  <a:cubicBezTo>
                    <a:pt x="136" y="44"/>
                    <a:pt x="137" y="40"/>
                    <a:pt x="137" y="37"/>
                  </a:cubicBezTo>
                  <a:cubicBezTo>
                    <a:pt x="137" y="17"/>
                    <a:pt x="120" y="0"/>
                    <a:pt x="100" y="0"/>
                  </a:cubicBezTo>
                  <a:cubicBezTo>
                    <a:pt x="76" y="0"/>
                    <a:pt x="73" y="18"/>
                    <a:pt x="73" y="18"/>
                  </a:cubicBezTo>
                  <a:cubicBezTo>
                    <a:pt x="73" y="18"/>
                    <a:pt x="63" y="6"/>
                    <a:pt x="46" y="8"/>
                  </a:cubicBezTo>
                  <a:cubicBezTo>
                    <a:pt x="30" y="11"/>
                    <a:pt x="20" y="25"/>
                    <a:pt x="20" y="40"/>
                  </a:cubicBezTo>
                  <a:cubicBezTo>
                    <a:pt x="20" y="42"/>
                    <a:pt x="20" y="45"/>
                    <a:pt x="21" y="47"/>
                  </a:cubicBezTo>
                  <a:cubicBezTo>
                    <a:pt x="9" y="51"/>
                    <a:pt x="0" y="63"/>
                    <a:pt x="0" y="76"/>
                  </a:cubicBezTo>
                  <a:cubicBezTo>
                    <a:pt x="0" y="93"/>
                    <a:pt x="14" y="107"/>
                    <a:pt x="31" y="107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43" y="107"/>
                    <a:pt x="157" y="93"/>
                    <a:pt x="157" y="76"/>
                  </a:cubicBezTo>
                  <a:cubicBezTo>
                    <a:pt x="157" y="62"/>
                    <a:pt x="148" y="51"/>
                    <a:pt x="135" y="47"/>
                  </a:cubicBezTo>
                  <a:close/>
                  <a:moveTo>
                    <a:pt x="120" y="101"/>
                  </a:moveTo>
                  <a:cubicBezTo>
                    <a:pt x="79" y="101"/>
                    <a:pt x="79" y="101"/>
                    <a:pt x="79" y="101"/>
                  </a:cubicBezTo>
                  <a:cubicBezTo>
                    <a:pt x="82" y="97"/>
                    <a:pt x="104" y="76"/>
                    <a:pt x="104" y="76"/>
                  </a:cubicBezTo>
                  <a:cubicBezTo>
                    <a:pt x="104" y="76"/>
                    <a:pt x="107" y="73"/>
                    <a:pt x="103" y="73"/>
                  </a:cubicBezTo>
                  <a:cubicBezTo>
                    <a:pt x="99" y="73"/>
                    <a:pt x="92" y="73"/>
                    <a:pt x="92" y="73"/>
                  </a:cubicBezTo>
                  <a:cubicBezTo>
                    <a:pt x="92" y="73"/>
                    <a:pt x="92" y="71"/>
                    <a:pt x="92" y="68"/>
                  </a:cubicBezTo>
                  <a:cubicBezTo>
                    <a:pt x="92" y="60"/>
                    <a:pt x="92" y="44"/>
                    <a:pt x="92" y="37"/>
                  </a:cubicBezTo>
                  <a:cubicBezTo>
                    <a:pt x="92" y="37"/>
                    <a:pt x="92" y="36"/>
                    <a:pt x="90" y="36"/>
                  </a:cubicBezTo>
                  <a:cubicBezTo>
                    <a:pt x="88" y="36"/>
                    <a:pt x="67" y="36"/>
                    <a:pt x="64" y="36"/>
                  </a:cubicBezTo>
                  <a:cubicBezTo>
                    <a:pt x="62" y="36"/>
                    <a:pt x="62" y="38"/>
                    <a:pt x="62" y="38"/>
                  </a:cubicBezTo>
                  <a:cubicBezTo>
                    <a:pt x="62" y="44"/>
                    <a:pt x="62" y="60"/>
                    <a:pt x="62" y="68"/>
                  </a:cubicBezTo>
                  <a:cubicBezTo>
                    <a:pt x="62" y="71"/>
                    <a:pt x="62" y="73"/>
                    <a:pt x="62" y="73"/>
                  </a:cubicBezTo>
                  <a:cubicBezTo>
                    <a:pt x="62" y="73"/>
                    <a:pt x="54" y="73"/>
                    <a:pt x="51" y="73"/>
                  </a:cubicBezTo>
                  <a:cubicBezTo>
                    <a:pt x="48" y="73"/>
                    <a:pt x="51" y="76"/>
                    <a:pt x="51" y="76"/>
                  </a:cubicBezTo>
                  <a:cubicBezTo>
                    <a:pt x="76" y="101"/>
                    <a:pt x="76" y="101"/>
                    <a:pt x="76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23" y="101"/>
                    <a:pt x="11" y="89"/>
                    <a:pt x="11" y="75"/>
                  </a:cubicBezTo>
                  <a:cubicBezTo>
                    <a:pt x="11" y="63"/>
                    <a:pt x="19" y="54"/>
                    <a:pt x="29" y="50"/>
                  </a:cubicBezTo>
                  <a:cubicBezTo>
                    <a:pt x="28" y="48"/>
                    <a:pt x="28" y="46"/>
                    <a:pt x="28" y="44"/>
                  </a:cubicBezTo>
                  <a:cubicBezTo>
                    <a:pt x="28" y="32"/>
                    <a:pt x="37" y="20"/>
                    <a:pt x="51" y="17"/>
                  </a:cubicBezTo>
                  <a:cubicBezTo>
                    <a:pt x="66" y="16"/>
                    <a:pt x="75" y="30"/>
                    <a:pt x="75" y="30"/>
                  </a:cubicBezTo>
                  <a:cubicBezTo>
                    <a:pt x="75" y="30"/>
                    <a:pt x="77" y="11"/>
                    <a:pt x="98" y="11"/>
                  </a:cubicBezTo>
                  <a:cubicBezTo>
                    <a:pt x="115" y="11"/>
                    <a:pt x="128" y="25"/>
                    <a:pt x="128" y="42"/>
                  </a:cubicBezTo>
                  <a:cubicBezTo>
                    <a:pt x="128" y="45"/>
                    <a:pt x="128" y="48"/>
                    <a:pt x="127" y="50"/>
                  </a:cubicBezTo>
                  <a:cubicBezTo>
                    <a:pt x="138" y="53"/>
                    <a:pt x="147" y="63"/>
                    <a:pt x="147" y="75"/>
                  </a:cubicBezTo>
                  <a:cubicBezTo>
                    <a:pt x="147" y="89"/>
                    <a:pt x="135" y="101"/>
                    <a:pt x="120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6" name="Freeform 30"/>
            <p:cNvSpPr>
              <a:spLocks noEditPoints="1"/>
            </p:cNvSpPr>
            <p:nvPr/>
          </p:nvSpPr>
          <p:spPr bwMode="auto">
            <a:xfrm>
              <a:off x="6000552" y="5270670"/>
              <a:ext cx="640432" cy="62909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5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9 h 93"/>
                <a:gd name="T14" fmla="*/ 64 w 95"/>
                <a:gd name="T15" fmla="*/ 15 h 93"/>
                <a:gd name="T16" fmla="*/ 58 w 95"/>
                <a:gd name="T17" fmla="*/ 12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2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5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1 h 93"/>
                <a:gd name="T38" fmla="*/ 13 w 95"/>
                <a:gd name="T39" fmla="*/ 57 h 93"/>
                <a:gd name="T40" fmla="*/ 16 w 95"/>
                <a:gd name="T41" fmla="*/ 62 h 93"/>
                <a:gd name="T42" fmla="*/ 10 w 95"/>
                <a:gd name="T43" fmla="*/ 76 h 93"/>
                <a:gd name="T44" fmla="*/ 18 w 95"/>
                <a:gd name="T45" fmla="*/ 83 h 93"/>
                <a:gd name="T46" fmla="*/ 31 w 95"/>
                <a:gd name="T47" fmla="*/ 77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8 w 95"/>
                <a:gd name="T55" fmla="*/ 80 h 93"/>
                <a:gd name="T56" fmla="*/ 64 w 95"/>
                <a:gd name="T57" fmla="*/ 77 h 93"/>
                <a:gd name="T58" fmla="*/ 78 w 95"/>
                <a:gd name="T59" fmla="*/ 82 h 93"/>
                <a:gd name="T60" fmla="*/ 85 w 95"/>
                <a:gd name="T61" fmla="*/ 75 h 93"/>
                <a:gd name="T62" fmla="*/ 80 w 95"/>
                <a:gd name="T63" fmla="*/ 62 h 93"/>
                <a:gd name="T64" fmla="*/ 82 w 95"/>
                <a:gd name="T65" fmla="*/ 57 h 93"/>
                <a:gd name="T66" fmla="*/ 48 w 95"/>
                <a:gd name="T67" fmla="*/ 61 h 93"/>
                <a:gd name="T68" fmla="*/ 32 w 95"/>
                <a:gd name="T69" fmla="*/ 46 h 93"/>
                <a:gd name="T70" fmla="*/ 48 w 95"/>
                <a:gd name="T71" fmla="*/ 31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5"/>
                    <a:pt x="82" y="35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1" y="0"/>
                    <a:pt x="37" y="12"/>
                    <a:pt x="37" y="12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9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5" y="30"/>
                    <a:pt x="15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0" y="75"/>
                    <a:pt x="10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8" y="83"/>
                    <a:pt x="31" y="77"/>
                    <a:pt x="31" y="77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8" y="80"/>
                    <a:pt x="58" y="8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64" y="77"/>
                    <a:pt x="77" y="83"/>
                    <a:pt x="78" y="82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5" y="75"/>
                    <a:pt x="80" y="62"/>
                    <a:pt x="80" y="62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2" y="54"/>
                    <a:pt x="32" y="46"/>
                  </a:cubicBezTo>
                  <a:cubicBezTo>
                    <a:pt x="32" y="38"/>
                    <a:pt x="39" y="31"/>
                    <a:pt x="48" y="31"/>
                  </a:cubicBezTo>
                  <a:cubicBezTo>
                    <a:pt x="56" y="31"/>
                    <a:pt x="63" y="38"/>
                    <a:pt x="63" y="46"/>
                  </a:cubicBezTo>
                  <a:cubicBezTo>
                    <a:pt x="63" y="54"/>
                    <a:pt x="56" y="61"/>
                    <a:pt x="48" y="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87" name="Freeform 32"/>
            <p:cNvSpPr/>
            <p:nvPr/>
          </p:nvSpPr>
          <p:spPr bwMode="auto">
            <a:xfrm>
              <a:off x="6994211" y="2410335"/>
              <a:ext cx="629747" cy="556339"/>
            </a:xfrm>
            <a:custGeom>
              <a:avLst/>
              <a:gdLst>
                <a:gd name="T0" fmla="*/ 136 w 136"/>
                <a:gd name="T1" fmla="*/ 48 h 120"/>
                <a:gd name="T2" fmla="*/ 68 w 136"/>
                <a:gd name="T3" fmla="*/ 0 h 120"/>
                <a:gd name="T4" fmla="*/ 0 w 136"/>
                <a:gd name="T5" fmla="*/ 48 h 120"/>
                <a:gd name="T6" fmla="*/ 37 w 136"/>
                <a:gd name="T7" fmla="*/ 91 h 120"/>
                <a:gd name="T8" fmla="*/ 21 w 136"/>
                <a:gd name="T9" fmla="*/ 120 h 120"/>
                <a:gd name="T10" fmla="*/ 72 w 136"/>
                <a:gd name="T11" fmla="*/ 96 h 120"/>
                <a:gd name="T12" fmla="*/ 136 w 136"/>
                <a:gd name="T13" fmla="*/ 4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120">
                  <a:moveTo>
                    <a:pt x="136" y="48"/>
                  </a:moveTo>
                  <a:cubicBezTo>
                    <a:pt x="136" y="22"/>
                    <a:pt x="105" y="0"/>
                    <a:pt x="68" y="0"/>
                  </a:cubicBezTo>
                  <a:cubicBezTo>
                    <a:pt x="30" y="0"/>
                    <a:pt x="0" y="22"/>
                    <a:pt x="0" y="48"/>
                  </a:cubicBezTo>
                  <a:cubicBezTo>
                    <a:pt x="0" y="67"/>
                    <a:pt x="15" y="83"/>
                    <a:pt x="37" y="91"/>
                  </a:cubicBezTo>
                  <a:cubicBezTo>
                    <a:pt x="38" y="96"/>
                    <a:pt x="36" y="106"/>
                    <a:pt x="21" y="120"/>
                  </a:cubicBezTo>
                  <a:cubicBezTo>
                    <a:pt x="21" y="120"/>
                    <a:pt x="54" y="111"/>
                    <a:pt x="72" y="96"/>
                  </a:cubicBezTo>
                  <a:cubicBezTo>
                    <a:pt x="108" y="94"/>
                    <a:pt x="136" y="73"/>
                    <a:pt x="136" y="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25" name="矩形 24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2003087" y="548608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64809" y="1576648"/>
            <a:ext cx="2529341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地区表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好友表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50196" y="4971402"/>
            <a:ext cx="2529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dirty="0">
                <a:solidFill>
                  <a:schemeClr val="bg1"/>
                </a:solidFill>
              </a:rPr>
              <a:t>游戏成就表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/>
            <a:r>
              <a:rPr lang="zh-CN" altLang="zh-CN" dirty="0">
                <a:solidFill>
                  <a:schemeClr val="bg1"/>
                </a:solidFill>
              </a:rPr>
              <a:t>历史记录表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774895" y="2660347"/>
            <a:ext cx="2529341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用户表</a:t>
            </a:r>
            <a:endParaRPr lang="en-US" altLang="zh-CN" dirty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家庭表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C71392-F923-4998-B460-BAF5F16A2C20}"/>
              </a:ext>
            </a:extLst>
          </p:cNvPr>
          <p:cNvSpPr txBox="1"/>
          <p:nvPr/>
        </p:nvSpPr>
        <p:spPr>
          <a:xfrm>
            <a:off x="4768101" y="3386655"/>
            <a:ext cx="2046094" cy="40011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数据库管理模块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5" name="Group 3"/>
          <p:cNvGrpSpPr/>
          <p:nvPr/>
        </p:nvGrpSpPr>
        <p:grpSpPr>
          <a:xfrm>
            <a:off x="1272252" y="2136822"/>
            <a:ext cx="1293147" cy="1704676"/>
            <a:chOff x="1335753" y="2006600"/>
            <a:chExt cx="976252" cy="1286933"/>
          </a:xfrm>
          <a:blipFill>
            <a:blip r:embed="rId4"/>
            <a:stretch>
              <a:fillRect/>
            </a:stretch>
          </a:blipFill>
        </p:grpSpPr>
        <p:sp>
          <p:nvSpPr>
            <p:cNvPr id="56" name="Freeform 5"/>
            <p:cNvSpPr/>
            <p:nvPr/>
          </p:nvSpPr>
          <p:spPr bwMode="auto">
            <a:xfrm>
              <a:off x="1335753" y="2141627"/>
              <a:ext cx="466020" cy="900972"/>
            </a:xfrm>
            <a:custGeom>
              <a:avLst/>
              <a:gdLst>
                <a:gd name="T0" fmla="*/ 136 w 307"/>
                <a:gd name="T1" fmla="*/ 0 h 595"/>
                <a:gd name="T2" fmla="*/ 39 w 307"/>
                <a:gd name="T3" fmla="*/ 116 h 595"/>
                <a:gd name="T4" fmla="*/ 131 w 307"/>
                <a:gd name="T5" fmla="*/ 415 h 595"/>
                <a:gd name="T6" fmla="*/ 269 w 307"/>
                <a:gd name="T7" fmla="*/ 593 h 595"/>
                <a:gd name="T8" fmla="*/ 276 w 307"/>
                <a:gd name="T9" fmla="*/ 549 h 595"/>
                <a:gd name="T10" fmla="*/ 136 w 307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595">
                  <a:moveTo>
                    <a:pt x="136" y="0"/>
                  </a:moveTo>
                  <a:cubicBezTo>
                    <a:pt x="136" y="0"/>
                    <a:pt x="77" y="1"/>
                    <a:pt x="39" y="116"/>
                  </a:cubicBezTo>
                  <a:cubicBezTo>
                    <a:pt x="0" y="231"/>
                    <a:pt x="58" y="346"/>
                    <a:pt x="131" y="415"/>
                  </a:cubicBezTo>
                  <a:cubicBezTo>
                    <a:pt x="203" y="484"/>
                    <a:pt x="269" y="593"/>
                    <a:pt x="269" y="593"/>
                  </a:cubicBezTo>
                  <a:cubicBezTo>
                    <a:pt x="269" y="593"/>
                    <a:pt x="307" y="595"/>
                    <a:pt x="276" y="549"/>
                  </a:cubicBezTo>
                  <a:cubicBezTo>
                    <a:pt x="246" y="503"/>
                    <a:pt x="13" y="212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7" name="Freeform 6"/>
            <p:cNvSpPr/>
            <p:nvPr/>
          </p:nvSpPr>
          <p:spPr bwMode="auto">
            <a:xfrm>
              <a:off x="1438516" y="2077101"/>
              <a:ext cx="358477" cy="979837"/>
            </a:xfrm>
            <a:custGeom>
              <a:avLst/>
              <a:gdLst>
                <a:gd name="T0" fmla="*/ 152 w 236"/>
                <a:gd name="T1" fmla="*/ 5 h 647"/>
                <a:gd name="T2" fmla="*/ 35 w 236"/>
                <a:gd name="T3" fmla="*/ 96 h 647"/>
                <a:gd name="T4" fmla="*/ 102 w 236"/>
                <a:gd name="T5" fmla="*/ 429 h 647"/>
                <a:gd name="T6" fmla="*/ 213 w 236"/>
                <a:gd name="T7" fmla="*/ 626 h 647"/>
                <a:gd name="T8" fmla="*/ 225 w 236"/>
                <a:gd name="T9" fmla="*/ 594 h 647"/>
                <a:gd name="T10" fmla="*/ 152 w 236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647">
                  <a:moveTo>
                    <a:pt x="152" y="5"/>
                  </a:moveTo>
                  <a:cubicBezTo>
                    <a:pt x="155" y="1"/>
                    <a:pt x="69" y="0"/>
                    <a:pt x="35" y="96"/>
                  </a:cubicBezTo>
                  <a:cubicBezTo>
                    <a:pt x="0" y="191"/>
                    <a:pt x="35" y="314"/>
                    <a:pt x="102" y="429"/>
                  </a:cubicBezTo>
                  <a:cubicBezTo>
                    <a:pt x="170" y="544"/>
                    <a:pt x="213" y="626"/>
                    <a:pt x="213" y="626"/>
                  </a:cubicBezTo>
                  <a:cubicBezTo>
                    <a:pt x="213" y="626"/>
                    <a:pt x="236" y="647"/>
                    <a:pt x="225" y="594"/>
                  </a:cubicBezTo>
                  <a:cubicBezTo>
                    <a:pt x="213" y="540"/>
                    <a:pt x="35" y="170"/>
                    <a:pt x="1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8" name="Freeform 7"/>
            <p:cNvSpPr/>
            <p:nvPr/>
          </p:nvSpPr>
          <p:spPr bwMode="auto">
            <a:xfrm>
              <a:off x="1848375" y="2141627"/>
              <a:ext cx="463630" cy="900972"/>
            </a:xfrm>
            <a:custGeom>
              <a:avLst/>
              <a:gdLst>
                <a:gd name="T0" fmla="*/ 171 w 306"/>
                <a:gd name="T1" fmla="*/ 0 h 595"/>
                <a:gd name="T2" fmla="*/ 268 w 306"/>
                <a:gd name="T3" fmla="*/ 116 h 595"/>
                <a:gd name="T4" fmla="*/ 176 w 306"/>
                <a:gd name="T5" fmla="*/ 415 h 595"/>
                <a:gd name="T6" fmla="*/ 38 w 306"/>
                <a:gd name="T7" fmla="*/ 593 h 595"/>
                <a:gd name="T8" fmla="*/ 30 w 306"/>
                <a:gd name="T9" fmla="*/ 549 h 595"/>
                <a:gd name="T10" fmla="*/ 171 w 306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595">
                  <a:moveTo>
                    <a:pt x="171" y="0"/>
                  </a:moveTo>
                  <a:cubicBezTo>
                    <a:pt x="171" y="0"/>
                    <a:pt x="230" y="1"/>
                    <a:pt x="268" y="116"/>
                  </a:cubicBezTo>
                  <a:cubicBezTo>
                    <a:pt x="306" y="231"/>
                    <a:pt x="247" y="336"/>
                    <a:pt x="176" y="415"/>
                  </a:cubicBezTo>
                  <a:cubicBezTo>
                    <a:pt x="109" y="490"/>
                    <a:pt x="38" y="593"/>
                    <a:pt x="38" y="593"/>
                  </a:cubicBezTo>
                  <a:cubicBezTo>
                    <a:pt x="38" y="593"/>
                    <a:pt x="0" y="595"/>
                    <a:pt x="30" y="549"/>
                  </a:cubicBezTo>
                  <a:cubicBezTo>
                    <a:pt x="61" y="503"/>
                    <a:pt x="294" y="212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59" name="Freeform 8"/>
            <p:cNvSpPr/>
            <p:nvPr/>
          </p:nvSpPr>
          <p:spPr bwMode="auto">
            <a:xfrm>
              <a:off x="1850765" y="2077101"/>
              <a:ext cx="359672" cy="979837"/>
            </a:xfrm>
            <a:custGeom>
              <a:avLst/>
              <a:gdLst>
                <a:gd name="T0" fmla="*/ 85 w 237"/>
                <a:gd name="T1" fmla="*/ 5 h 647"/>
                <a:gd name="T2" fmla="*/ 202 w 237"/>
                <a:gd name="T3" fmla="*/ 96 h 647"/>
                <a:gd name="T4" fmla="*/ 134 w 237"/>
                <a:gd name="T5" fmla="*/ 429 h 647"/>
                <a:gd name="T6" fmla="*/ 23 w 237"/>
                <a:gd name="T7" fmla="*/ 626 h 647"/>
                <a:gd name="T8" fmla="*/ 12 w 237"/>
                <a:gd name="T9" fmla="*/ 594 h 647"/>
                <a:gd name="T10" fmla="*/ 85 w 237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647">
                  <a:moveTo>
                    <a:pt x="85" y="5"/>
                  </a:moveTo>
                  <a:cubicBezTo>
                    <a:pt x="82" y="1"/>
                    <a:pt x="168" y="0"/>
                    <a:pt x="202" y="96"/>
                  </a:cubicBezTo>
                  <a:cubicBezTo>
                    <a:pt x="237" y="191"/>
                    <a:pt x="202" y="314"/>
                    <a:pt x="134" y="429"/>
                  </a:cubicBezTo>
                  <a:cubicBezTo>
                    <a:pt x="67" y="544"/>
                    <a:pt x="23" y="626"/>
                    <a:pt x="23" y="626"/>
                  </a:cubicBezTo>
                  <a:cubicBezTo>
                    <a:pt x="23" y="626"/>
                    <a:pt x="0" y="647"/>
                    <a:pt x="12" y="594"/>
                  </a:cubicBezTo>
                  <a:cubicBezTo>
                    <a:pt x="23" y="540"/>
                    <a:pt x="202" y="170"/>
                    <a:pt x="8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0" name="Freeform 9"/>
            <p:cNvSpPr/>
            <p:nvPr/>
          </p:nvSpPr>
          <p:spPr bwMode="auto">
            <a:xfrm>
              <a:off x="1550839" y="2011380"/>
              <a:ext cx="264078" cy="1043169"/>
            </a:xfrm>
            <a:custGeom>
              <a:avLst/>
              <a:gdLst>
                <a:gd name="T0" fmla="*/ 156 w 174"/>
                <a:gd name="T1" fmla="*/ 32 h 689"/>
                <a:gd name="T2" fmla="*/ 31 w 174"/>
                <a:gd name="T3" fmla="*/ 132 h 689"/>
                <a:gd name="T4" fmla="*/ 75 w 174"/>
                <a:gd name="T5" fmla="*/ 455 h 689"/>
                <a:gd name="T6" fmla="*/ 151 w 174"/>
                <a:gd name="T7" fmla="*/ 666 h 689"/>
                <a:gd name="T8" fmla="*/ 170 w 174"/>
                <a:gd name="T9" fmla="*/ 648 h 689"/>
                <a:gd name="T10" fmla="*/ 156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56" y="32"/>
                  </a:moveTo>
                  <a:cubicBezTo>
                    <a:pt x="156" y="32"/>
                    <a:pt x="61" y="0"/>
                    <a:pt x="31" y="132"/>
                  </a:cubicBezTo>
                  <a:cubicBezTo>
                    <a:pt x="0" y="264"/>
                    <a:pt x="40" y="371"/>
                    <a:pt x="75" y="455"/>
                  </a:cubicBezTo>
                  <a:cubicBezTo>
                    <a:pt x="111" y="539"/>
                    <a:pt x="151" y="666"/>
                    <a:pt x="151" y="666"/>
                  </a:cubicBezTo>
                  <a:cubicBezTo>
                    <a:pt x="151" y="666"/>
                    <a:pt x="174" y="689"/>
                    <a:pt x="170" y="648"/>
                  </a:cubicBezTo>
                  <a:cubicBezTo>
                    <a:pt x="166" y="607"/>
                    <a:pt x="52" y="152"/>
                    <a:pt x="15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1" name="Freeform 10"/>
            <p:cNvSpPr/>
            <p:nvPr/>
          </p:nvSpPr>
          <p:spPr bwMode="auto">
            <a:xfrm>
              <a:off x="1834036" y="2011380"/>
              <a:ext cx="264078" cy="1043169"/>
            </a:xfrm>
            <a:custGeom>
              <a:avLst/>
              <a:gdLst>
                <a:gd name="T0" fmla="*/ 18 w 174"/>
                <a:gd name="T1" fmla="*/ 32 h 689"/>
                <a:gd name="T2" fmla="*/ 143 w 174"/>
                <a:gd name="T3" fmla="*/ 132 h 689"/>
                <a:gd name="T4" fmla="*/ 98 w 174"/>
                <a:gd name="T5" fmla="*/ 455 h 689"/>
                <a:gd name="T6" fmla="*/ 23 w 174"/>
                <a:gd name="T7" fmla="*/ 666 h 689"/>
                <a:gd name="T8" fmla="*/ 4 w 174"/>
                <a:gd name="T9" fmla="*/ 648 h 689"/>
                <a:gd name="T10" fmla="*/ 18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8" y="32"/>
                  </a:moveTo>
                  <a:cubicBezTo>
                    <a:pt x="18" y="32"/>
                    <a:pt x="112" y="0"/>
                    <a:pt x="143" y="132"/>
                  </a:cubicBezTo>
                  <a:cubicBezTo>
                    <a:pt x="174" y="264"/>
                    <a:pt x="134" y="371"/>
                    <a:pt x="98" y="455"/>
                  </a:cubicBezTo>
                  <a:cubicBezTo>
                    <a:pt x="62" y="539"/>
                    <a:pt x="23" y="666"/>
                    <a:pt x="23" y="666"/>
                  </a:cubicBezTo>
                  <a:cubicBezTo>
                    <a:pt x="23" y="666"/>
                    <a:pt x="0" y="689"/>
                    <a:pt x="4" y="648"/>
                  </a:cubicBezTo>
                  <a:cubicBezTo>
                    <a:pt x="7" y="607"/>
                    <a:pt x="121" y="15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2" name="Freeform 11"/>
            <p:cNvSpPr/>
            <p:nvPr/>
          </p:nvSpPr>
          <p:spPr bwMode="auto">
            <a:xfrm>
              <a:off x="1678696" y="2006600"/>
              <a:ext cx="164899" cy="1039583"/>
            </a:xfrm>
            <a:custGeom>
              <a:avLst/>
              <a:gdLst>
                <a:gd name="T0" fmla="*/ 103 w 109"/>
                <a:gd name="T1" fmla="*/ 665 h 687"/>
                <a:gd name="T2" fmla="*/ 109 w 109"/>
                <a:gd name="T3" fmla="*/ 28 h 687"/>
                <a:gd name="T4" fmla="*/ 8 w 109"/>
                <a:gd name="T5" fmla="*/ 199 h 687"/>
                <a:gd name="T6" fmla="*/ 81 w 109"/>
                <a:gd name="T7" fmla="*/ 665 h 687"/>
                <a:gd name="T8" fmla="*/ 103 w 109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87">
                  <a:moveTo>
                    <a:pt x="103" y="665"/>
                  </a:moveTo>
                  <a:cubicBezTo>
                    <a:pt x="103" y="665"/>
                    <a:pt x="87" y="169"/>
                    <a:pt x="109" y="28"/>
                  </a:cubicBezTo>
                  <a:cubicBezTo>
                    <a:pt x="109" y="28"/>
                    <a:pt x="16" y="0"/>
                    <a:pt x="8" y="199"/>
                  </a:cubicBezTo>
                  <a:cubicBezTo>
                    <a:pt x="0" y="398"/>
                    <a:pt x="68" y="511"/>
                    <a:pt x="81" y="665"/>
                  </a:cubicBezTo>
                  <a:cubicBezTo>
                    <a:pt x="81" y="665"/>
                    <a:pt x="91" y="687"/>
                    <a:pt x="103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3" name="Freeform 12"/>
            <p:cNvSpPr/>
            <p:nvPr/>
          </p:nvSpPr>
          <p:spPr bwMode="auto">
            <a:xfrm>
              <a:off x="1805357" y="2006600"/>
              <a:ext cx="163705" cy="1039583"/>
            </a:xfrm>
            <a:custGeom>
              <a:avLst/>
              <a:gdLst>
                <a:gd name="T0" fmla="*/ 6 w 108"/>
                <a:gd name="T1" fmla="*/ 665 h 687"/>
                <a:gd name="T2" fmla="*/ 0 w 108"/>
                <a:gd name="T3" fmla="*/ 28 h 687"/>
                <a:gd name="T4" fmla="*/ 101 w 108"/>
                <a:gd name="T5" fmla="*/ 199 h 687"/>
                <a:gd name="T6" fmla="*/ 28 w 108"/>
                <a:gd name="T7" fmla="*/ 665 h 687"/>
                <a:gd name="T8" fmla="*/ 6 w 108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87">
                  <a:moveTo>
                    <a:pt x="6" y="665"/>
                  </a:moveTo>
                  <a:cubicBezTo>
                    <a:pt x="6" y="665"/>
                    <a:pt x="21" y="169"/>
                    <a:pt x="0" y="28"/>
                  </a:cubicBezTo>
                  <a:cubicBezTo>
                    <a:pt x="0" y="28"/>
                    <a:pt x="93" y="0"/>
                    <a:pt x="101" y="199"/>
                  </a:cubicBezTo>
                  <a:cubicBezTo>
                    <a:pt x="108" y="398"/>
                    <a:pt x="41" y="511"/>
                    <a:pt x="28" y="665"/>
                  </a:cubicBezTo>
                  <a:cubicBezTo>
                    <a:pt x="28" y="665"/>
                    <a:pt x="18" y="687"/>
                    <a:pt x="6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4" name="Freeform 13"/>
            <p:cNvSpPr/>
            <p:nvPr/>
          </p:nvSpPr>
          <p:spPr bwMode="auto">
            <a:xfrm>
              <a:off x="1732468" y="3163286"/>
              <a:ext cx="173264" cy="130247"/>
            </a:xfrm>
            <a:custGeom>
              <a:avLst/>
              <a:gdLst>
                <a:gd name="T0" fmla="*/ 20 w 114"/>
                <a:gd name="T1" fmla="*/ 9 h 86"/>
                <a:gd name="T2" fmla="*/ 103 w 114"/>
                <a:gd name="T3" fmla="*/ 8 h 86"/>
                <a:gd name="T4" fmla="*/ 107 w 114"/>
                <a:gd name="T5" fmla="*/ 49 h 86"/>
                <a:gd name="T6" fmla="*/ 29 w 114"/>
                <a:gd name="T7" fmla="*/ 74 h 86"/>
                <a:gd name="T8" fmla="*/ 20 w 114"/>
                <a:gd name="T9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">
                  <a:moveTo>
                    <a:pt x="20" y="9"/>
                  </a:moveTo>
                  <a:cubicBezTo>
                    <a:pt x="20" y="9"/>
                    <a:pt x="65" y="0"/>
                    <a:pt x="103" y="8"/>
                  </a:cubicBezTo>
                  <a:cubicBezTo>
                    <a:pt x="103" y="8"/>
                    <a:pt x="100" y="25"/>
                    <a:pt x="107" y="49"/>
                  </a:cubicBezTo>
                  <a:cubicBezTo>
                    <a:pt x="114" y="74"/>
                    <a:pt x="65" y="86"/>
                    <a:pt x="29" y="74"/>
                  </a:cubicBezTo>
                  <a:cubicBezTo>
                    <a:pt x="0" y="59"/>
                    <a:pt x="24" y="28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1737247" y="2987633"/>
              <a:ext cx="174459" cy="209112"/>
            </a:xfrm>
            <a:custGeom>
              <a:avLst/>
              <a:gdLst>
                <a:gd name="T0" fmla="*/ 100 w 115"/>
                <a:gd name="T1" fmla="*/ 124 h 138"/>
                <a:gd name="T2" fmla="*/ 94 w 115"/>
                <a:gd name="T3" fmla="*/ 123 h 138"/>
                <a:gd name="T4" fmla="*/ 95 w 115"/>
                <a:gd name="T5" fmla="*/ 66 h 138"/>
                <a:gd name="T6" fmla="*/ 100 w 115"/>
                <a:gd name="T7" fmla="*/ 67 h 138"/>
                <a:gd name="T8" fmla="*/ 100 w 115"/>
                <a:gd name="T9" fmla="*/ 65 h 138"/>
                <a:gd name="T10" fmla="*/ 101 w 115"/>
                <a:gd name="T11" fmla="*/ 65 h 138"/>
                <a:gd name="T12" fmla="*/ 115 w 115"/>
                <a:gd name="T13" fmla="*/ 28 h 138"/>
                <a:gd name="T14" fmla="*/ 0 w 115"/>
                <a:gd name="T15" fmla="*/ 28 h 138"/>
                <a:gd name="T16" fmla="*/ 13 w 115"/>
                <a:gd name="T17" fmla="*/ 62 h 138"/>
                <a:gd name="T18" fmla="*/ 14 w 115"/>
                <a:gd name="T19" fmla="*/ 69 h 138"/>
                <a:gd name="T20" fmla="*/ 18 w 115"/>
                <a:gd name="T21" fmla="*/ 68 h 138"/>
                <a:gd name="T22" fmla="*/ 21 w 115"/>
                <a:gd name="T23" fmla="*/ 124 h 138"/>
                <a:gd name="T24" fmla="*/ 17 w 115"/>
                <a:gd name="T25" fmla="*/ 125 h 138"/>
                <a:gd name="T26" fmla="*/ 17 w 115"/>
                <a:gd name="T27" fmla="*/ 138 h 138"/>
                <a:gd name="T28" fmla="*/ 99 w 115"/>
                <a:gd name="T29" fmla="*/ 135 h 138"/>
                <a:gd name="T30" fmla="*/ 100 w 115"/>
                <a:gd name="T31" fmla="*/ 124 h 138"/>
                <a:gd name="T32" fmla="*/ 91 w 115"/>
                <a:gd name="T33" fmla="*/ 122 h 138"/>
                <a:gd name="T34" fmla="*/ 77 w 115"/>
                <a:gd name="T35" fmla="*/ 120 h 138"/>
                <a:gd name="T36" fmla="*/ 78 w 115"/>
                <a:gd name="T37" fmla="*/ 64 h 138"/>
                <a:gd name="T38" fmla="*/ 92 w 115"/>
                <a:gd name="T39" fmla="*/ 66 h 138"/>
                <a:gd name="T40" fmla="*/ 91 w 115"/>
                <a:gd name="T41" fmla="*/ 122 h 138"/>
                <a:gd name="T42" fmla="*/ 56 w 115"/>
                <a:gd name="T43" fmla="*/ 120 h 138"/>
                <a:gd name="T44" fmla="*/ 41 w 115"/>
                <a:gd name="T45" fmla="*/ 121 h 138"/>
                <a:gd name="T46" fmla="*/ 40 w 115"/>
                <a:gd name="T47" fmla="*/ 64 h 138"/>
                <a:gd name="T48" fmla="*/ 56 w 115"/>
                <a:gd name="T49" fmla="*/ 63 h 138"/>
                <a:gd name="T50" fmla="*/ 56 w 115"/>
                <a:gd name="T51" fmla="*/ 120 h 138"/>
                <a:gd name="T52" fmla="*/ 21 w 115"/>
                <a:gd name="T53" fmla="*/ 67 h 138"/>
                <a:gd name="T54" fmla="*/ 37 w 115"/>
                <a:gd name="T55" fmla="*/ 64 h 138"/>
                <a:gd name="T56" fmla="*/ 38 w 115"/>
                <a:gd name="T57" fmla="*/ 121 h 138"/>
                <a:gd name="T58" fmla="*/ 24 w 115"/>
                <a:gd name="T59" fmla="*/ 123 h 138"/>
                <a:gd name="T60" fmla="*/ 21 w 115"/>
                <a:gd name="T61" fmla="*/ 67 h 138"/>
                <a:gd name="T62" fmla="*/ 59 w 115"/>
                <a:gd name="T63" fmla="*/ 120 h 138"/>
                <a:gd name="T64" fmla="*/ 59 w 115"/>
                <a:gd name="T65" fmla="*/ 63 h 138"/>
                <a:gd name="T66" fmla="*/ 75 w 115"/>
                <a:gd name="T67" fmla="*/ 64 h 138"/>
                <a:gd name="T68" fmla="*/ 74 w 115"/>
                <a:gd name="T69" fmla="*/ 120 h 138"/>
                <a:gd name="T70" fmla="*/ 59 w 115"/>
                <a:gd name="T7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" h="138">
                  <a:moveTo>
                    <a:pt x="100" y="124"/>
                  </a:moveTo>
                  <a:cubicBezTo>
                    <a:pt x="98" y="124"/>
                    <a:pt x="96" y="123"/>
                    <a:pt x="94" y="123"/>
                  </a:cubicBezTo>
                  <a:cubicBezTo>
                    <a:pt x="93" y="98"/>
                    <a:pt x="93" y="79"/>
                    <a:pt x="95" y="66"/>
                  </a:cubicBezTo>
                  <a:cubicBezTo>
                    <a:pt x="98" y="67"/>
                    <a:pt x="100" y="67"/>
                    <a:pt x="100" y="67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4" y="47"/>
                    <a:pt x="115" y="28"/>
                    <a:pt x="115" y="28"/>
                  </a:cubicBezTo>
                  <a:cubicBezTo>
                    <a:pt x="54" y="0"/>
                    <a:pt x="0" y="28"/>
                    <a:pt x="0" y="28"/>
                  </a:cubicBezTo>
                  <a:cubicBezTo>
                    <a:pt x="8" y="42"/>
                    <a:pt x="12" y="55"/>
                    <a:pt x="13" y="6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8"/>
                    <a:pt x="17" y="68"/>
                    <a:pt x="18" y="68"/>
                  </a:cubicBezTo>
                  <a:cubicBezTo>
                    <a:pt x="19" y="80"/>
                    <a:pt x="21" y="99"/>
                    <a:pt x="21" y="124"/>
                  </a:cubicBezTo>
                  <a:cubicBezTo>
                    <a:pt x="18" y="125"/>
                    <a:pt x="17" y="125"/>
                    <a:pt x="17" y="125"/>
                  </a:cubicBezTo>
                  <a:cubicBezTo>
                    <a:pt x="9" y="132"/>
                    <a:pt x="17" y="138"/>
                    <a:pt x="17" y="138"/>
                  </a:cubicBezTo>
                  <a:cubicBezTo>
                    <a:pt x="56" y="126"/>
                    <a:pt x="99" y="135"/>
                    <a:pt x="99" y="135"/>
                  </a:cubicBezTo>
                  <a:cubicBezTo>
                    <a:pt x="108" y="130"/>
                    <a:pt x="100" y="124"/>
                    <a:pt x="100" y="124"/>
                  </a:cubicBezTo>
                  <a:close/>
                  <a:moveTo>
                    <a:pt x="91" y="122"/>
                  </a:moveTo>
                  <a:cubicBezTo>
                    <a:pt x="87" y="121"/>
                    <a:pt x="82" y="121"/>
                    <a:pt x="77" y="120"/>
                  </a:cubicBezTo>
                  <a:cubicBezTo>
                    <a:pt x="75" y="102"/>
                    <a:pt x="77" y="79"/>
                    <a:pt x="78" y="64"/>
                  </a:cubicBezTo>
                  <a:cubicBezTo>
                    <a:pt x="83" y="64"/>
                    <a:pt x="88" y="65"/>
                    <a:pt x="92" y="66"/>
                  </a:cubicBezTo>
                  <a:cubicBezTo>
                    <a:pt x="90" y="79"/>
                    <a:pt x="90" y="98"/>
                    <a:pt x="91" y="122"/>
                  </a:cubicBezTo>
                  <a:close/>
                  <a:moveTo>
                    <a:pt x="56" y="120"/>
                  </a:moveTo>
                  <a:cubicBezTo>
                    <a:pt x="51" y="120"/>
                    <a:pt x="46" y="120"/>
                    <a:pt x="41" y="121"/>
                  </a:cubicBezTo>
                  <a:cubicBezTo>
                    <a:pt x="42" y="101"/>
                    <a:pt x="41" y="79"/>
                    <a:pt x="40" y="64"/>
                  </a:cubicBezTo>
                  <a:cubicBezTo>
                    <a:pt x="46" y="63"/>
                    <a:pt x="51" y="63"/>
                    <a:pt x="56" y="63"/>
                  </a:cubicBezTo>
                  <a:lnTo>
                    <a:pt x="56" y="120"/>
                  </a:lnTo>
                  <a:close/>
                  <a:moveTo>
                    <a:pt x="21" y="67"/>
                  </a:moveTo>
                  <a:cubicBezTo>
                    <a:pt x="26" y="65"/>
                    <a:pt x="32" y="65"/>
                    <a:pt x="37" y="64"/>
                  </a:cubicBezTo>
                  <a:cubicBezTo>
                    <a:pt x="38" y="79"/>
                    <a:pt x="39" y="102"/>
                    <a:pt x="38" y="121"/>
                  </a:cubicBezTo>
                  <a:cubicBezTo>
                    <a:pt x="33" y="122"/>
                    <a:pt x="28" y="123"/>
                    <a:pt x="24" y="123"/>
                  </a:cubicBezTo>
                  <a:cubicBezTo>
                    <a:pt x="24" y="98"/>
                    <a:pt x="22" y="79"/>
                    <a:pt x="21" y="67"/>
                  </a:cubicBezTo>
                  <a:close/>
                  <a:moveTo>
                    <a:pt x="59" y="120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65" y="63"/>
                    <a:pt x="70" y="63"/>
                    <a:pt x="75" y="64"/>
                  </a:cubicBezTo>
                  <a:cubicBezTo>
                    <a:pt x="74" y="79"/>
                    <a:pt x="73" y="102"/>
                    <a:pt x="74" y="120"/>
                  </a:cubicBezTo>
                  <a:cubicBezTo>
                    <a:pt x="69" y="120"/>
                    <a:pt x="64" y="120"/>
                    <a:pt x="59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89" name="Group 14"/>
          <p:cNvGrpSpPr/>
          <p:nvPr/>
        </p:nvGrpSpPr>
        <p:grpSpPr>
          <a:xfrm>
            <a:off x="2791906" y="2143945"/>
            <a:ext cx="1293147" cy="1704676"/>
            <a:chOff x="1335753" y="2006600"/>
            <a:chExt cx="976252" cy="1286933"/>
          </a:xfrm>
          <a:blipFill>
            <a:blip r:embed="rId4"/>
            <a:stretch>
              <a:fillRect/>
            </a:stretch>
          </a:blipFill>
        </p:grpSpPr>
        <p:sp>
          <p:nvSpPr>
            <p:cNvPr id="90" name="Freeform 5"/>
            <p:cNvSpPr/>
            <p:nvPr/>
          </p:nvSpPr>
          <p:spPr bwMode="auto">
            <a:xfrm>
              <a:off x="1335753" y="2141627"/>
              <a:ext cx="466020" cy="900972"/>
            </a:xfrm>
            <a:custGeom>
              <a:avLst/>
              <a:gdLst>
                <a:gd name="T0" fmla="*/ 136 w 307"/>
                <a:gd name="T1" fmla="*/ 0 h 595"/>
                <a:gd name="T2" fmla="*/ 39 w 307"/>
                <a:gd name="T3" fmla="*/ 116 h 595"/>
                <a:gd name="T4" fmla="*/ 131 w 307"/>
                <a:gd name="T5" fmla="*/ 415 h 595"/>
                <a:gd name="T6" fmla="*/ 269 w 307"/>
                <a:gd name="T7" fmla="*/ 593 h 595"/>
                <a:gd name="T8" fmla="*/ 276 w 307"/>
                <a:gd name="T9" fmla="*/ 549 h 595"/>
                <a:gd name="T10" fmla="*/ 136 w 307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595">
                  <a:moveTo>
                    <a:pt x="136" y="0"/>
                  </a:moveTo>
                  <a:cubicBezTo>
                    <a:pt x="136" y="0"/>
                    <a:pt x="77" y="1"/>
                    <a:pt x="39" y="116"/>
                  </a:cubicBezTo>
                  <a:cubicBezTo>
                    <a:pt x="0" y="231"/>
                    <a:pt x="58" y="346"/>
                    <a:pt x="131" y="415"/>
                  </a:cubicBezTo>
                  <a:cubicBezTo>
                    <a:pt x="203" y="484"/>
                    <a:pt x="269" y="593"/>
                    <a:pt x="269" y="593"/>
                  </a:cubicBezTo>
                  <a:cubicBezTo>
                    <a:pt x="269" y="593"/>
                    <a:pt x="307" y="595"/>
                    <a:pt x="276" y="549"/>
                  </a:cubicBezTo>
                  <a:cubicBezTo>
                    <a:pt x="246" y="503"/>
                    <a:pt x="13" y="212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1" name="Freeform 6"/>
            <p:cNvSpPr/>
            <p:nvPr/>
          </p:nvSpPr>
          <p:spPr bwMode="auto">
            <a:xfrm>
              <a:off x="1438516" y="2077101"/>
              <a:ext cx="358477" cy="979837"/>
            </a:xfrm>
            <a:custGeom>
              <a:avLst/>
              <a:gdLst>
                <a:gd name="T0" fmla="*/ 152 w 236"/>
                <a:gd name="T1" fmla="*/ 5 h 647"/>
                <a:gd name="T2" fmla="*/ 35 w 236"/>
                <a:gd name="T3" fmla="*/ 96 h 647"/>
                <a:gd name="T4" fmla="*/ 102 w 236"/>
                <a:gd name="T5" fmla="*/ 429 h 647"/>
                <a:gd name="T6" fmla="*/ 213 w 236"/>
                <a:gd name="T7" fmla="*/ 626 h 647"/>
                <a:gd name="T8" fmla="*/ 225 w 236"/>
                <a:gd name="T9" fmla="*/ 594 h 647"/>
                <a:gd name="T10" fmla="*/ 152 w 236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647">
                  <a:moveTo>
                    <a:pt x="152" y="5"/>
                  </a:moveTo>
                  <a:cubicBezTo>
                    <a:pt x="155" y="1"/>
                    <a:pt x="69" y="0"/>
                    <a:pt x="35" y="96"/>
                  </a:cubicBezTo>
                  <a:cubicBezTo>
                    <a:pt x="0" y="191"/>
                    <a:pt x="35" y="314"/>
                    <a:pt x="102" y="429"/>
                  </a:cubicBezTo>
                  <a:cubicBezTo>
                    <a:pt x="170" y="544"/>
                    <a:pt x="213" y="626"/>
                    <a:pt x="213" y="626"/>
                  </a:cubicBezTo>
                  <a:cubicBezTo>
                    <a:pt x="213" y="626"/>
                    <a:pt x="236" y="647"/>
                    <a:pt x="225" y="594"/>
                  </a:cubicBezTo>
                  <a:cubicBezTo>
                    <a:pt x="213" y="540"/>
                    <a:pt x="35" y="170"/>
                    <a:pt x="1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2" name="Freeform 7"/>
            <p:cNvSpPr/>
            <p:nvPr/>
          </p:nvSpPr>
          <p:spPr bwMode="auto">
            <a:xfrm>
              <a:off x="1848375" y="2141627"/>
              <a:ext cx="463630" cy="900972"/>
            </a:xfrm>
            <a:custGeom>
              <a:avLst/>
              <a:gdLst>
                <a:gd name="T0" fmla="*/ 171 w 306"/>
                <a:gd name="T1" fmla="*/ 0 h 595"/>
                <a:gd name="T2" fmla="*/ 268 w 306"/>
                <a:gd name="T3" fmla="*/ 116 h 595"/>
                <a:gd name="T4" fmla="*/ 176 w 306"/>
                <a:gd name="T5" fmla="*/ 415 h 595"/>
                <a:gd name="T6" fmla="*/ 38 w 306"/>
                <a:gd name="T7" fmla="*/ 593 h 595"/>
                <a:gd name="T8" fmla="*/ 30 w 306"/>
                <a:gd name="T9" fmla="*/ 549 h 595"/>
                <a:gd name="T10" fmla="*/ 171 w 306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595">
                  <a:moveTo>
                    <a:pt x="171" y="0"/>
                  </a:moveTo>
                  <a:cubicBezTo>
                    <a:pt x="171" y="0"/>
                    <a:pt x="230" y="1"/>
                    <a:pt x="268" y="116"/>
                  </a:cubicBezTo>
                  <a:cubicBezTo>
                    <a:pt x="306" y="231"/>
                    <a:pt x="247" y="336"/>
                    <a:pt x="176" y="415"/>
                  </a:cubicBezTo>
                  <a:cubicBezTo>
                    <a:pt x="109" y="490"/>
                    <a:pt x="38" y="593"/>
                    <a:pt x="38" y="593"/>
                  </a:cubicBezTo>
                  <a:cubicBezTo>
                    <a:pt x="38" y="593"/>
                    <a:pt x="0" y="595"/>
                    <a:pt x="30" y="549"/>
                  </a:cubicBezTo>
                  <a:cubicBezTo>
                    <a:pt x="61" y="503"/>
                    <a:pt x="294" y="212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3" name="Freeform 8"/>
            <p:cNvSpPr/>
            <p:nvPr/>
          </p:nvSpPr>
          <p:spPr bwMode="auto">
            <a:xfrm>
              <a:off x="1850765" y="2077101"/>
              <a:ext cx="359672" cy="979837"/>
            </a:xfrm>
            <a:custGeom>
              <a:avLst/>
              <a:gdLst>
                <a:gd name="T0" fmla="*/ 85 w 237"/>
                <a:gd name="T1" fmla="*/ 5 h 647"/>
                <a:gd name="T2" fmla="*/ 202 w 237"/>
                <a:gd name="T3" fmla="*/ 96 h 647"/>
                <a:gd name="T4" fmla="*/ 134 w 237"/>
                <a:gd name="T5" fmla="*/ 429 h 647"/>
                <a:gd name="T6" fmla="*/ 23 w 237"/>
                <a:gd name="T7" fmla="*/ 626 h 647"/>
                <a:gd name="T8" fmla="*/ 12 w 237"/>
                <a:gd name="T9" fmla="*/ 594 h 647"/>
                <a:gd name="T10" fmla="*/ 85 w 237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647">
                  <a:moveTo>
                    <a:pt x="85" y="5"/>
                  </a:moveTo>
                  <a:cubicBezTo>
                    <a:pt x="82" y="1"/>
                    <a:pt x="168" y="0"/>
                    <a:pt x="202" y="96"/>
                  </a:cubicBezTo>
                  <a:cubicBezTo>
                    <a:pt x="237" y="191"/>
                    <a:pt x="202" y="314"/>
                    <a:pt x="134" y="429"/>
                  </a:cubicBezTo>
                  <a:cubicBezTo>
                    <a:pt x="67" y="544"/>
                    <a:pt x="23" y="626"/>
                    <a:pt x="23" y="626"/>
                  </a:cubicBezTo>
                  <a:cubicBezTo>
                    <a:pt x="23" y="626"/>
                    <a:pt x="0" y="647"/>
                    <a:pt x="12" y="594"/>
                  </a:cubicBezTo>
                  <a:cubicBezTo>
                    <a:pt x="23" y="540"/>
                    <a:pt x="202" y="170"/>
                    <a:pt x="8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4" name="Freeform 9"/>
            <p:cNvSpPr/>
            <p:nvPr/>
          </p:nvSpPr>
          <p:spPr bwMode="auto">
            <a:xfrm>
              <a:off x="1550839" y="2011380"/>
              <a:ext cx="264078" cy="1043169"/>
            </a:xfrm>
            <a:custGeom>
              <a:avLst/>
              <a:gdLst>
                <a:gd name="T0" fmla="*/ 156 w 174"/>
                <a:gd name="T1" fmla="*/ 32 h 689"/>
                <a:gd name="T2" fmla="*/ 31 w 174"/>
                <a:gd name="T3" fmla="*/ 132 h 689"/>
                <a:gd name="T4" fmla="*/ 75 w 174"/>
                <a:gd name="T5" fmla="*/ 455 h 689"/>
                <a:gd name="T6" fmla="*/ 151 w 174"/>
                <a:gd name="T7" fmla="*/ 666 h 689"/>
                <a:gd name="T8" fmla="*/ 170 w 174"/>
                <a:gd name="T9" fmla="*/ 648 h 689"/>
                <a:gd name="T10" fmla="*/ 156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56" y="32"/>
                  </a:moveTo>
                  <a:cubicBezTo>
                    <a:pt x="156" y="32"/>
                    <a:pt x="61" y="0"/>
                    <a:pt x="31" y="132"/>
                  </a:cubicBezTo>
                  <a:cubicBezTo>
                    <a:pt x="0" y="264"/>
                    <a:pt x="40" y="371"/>
                    <a:pt x="75" y="455"/>
                  </a:cubicBezTo>
                  <a:cubicBezTo>
                    <a:pt x="111" y="539"/>
                    <a:pt x="151" y="666"/>
                    <a:pt x="151" y="666"/>
                  </a:cubicBezTo>
                  <a:cubicBezTo>
                    <a:pt x="151" y="666"/>
                    <a:pt x="174" y="689"/>
                    <a:pt x="170" y="648"/>
                  </a:cubicBezTo>
                  <a:cubicBezTo>
                    <a:pt x="166" y="607"/>
                    <a:pt x="52" y="152"/>
                    <a:pt x="15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5" name="Freeform 10"/>
            <p:cNvSpPr/>
            <p:nvPr/>
          </p:nvSpPr>
          <p:spPr bwMode="auto">
            <a:xfrm>
              <a:off x="1834036" y="2011380"/>
              <a:ext cx="264078" cy="1043169"/>
            </a:xfrm>
            <a:custGeom>
              <a:avLst/>
              <a:gdLst>
                <a:gd name="T0" fmla="*/ 18 w 174"/>
                <a:gd name="T1" fmla="*/ 32 h 689"/>
                <a:gd name="T2" fmla="*/ 143 w 174"/>
                <a:gd name="T3" fmla="*/ 132 h 689"/>
                <a:gd name="T4" fmla="*/ 98 w 174"/>
                <a:gd name="T5" fmla="*/ 455 h 689"/>
                <a:gd name="T6" fmla="*/ 23 w 174"/>
                <a:gd name="T7" fmla="*/ 666 h 689"/>
                <a:gd name="T8" fmla="*/ 4 w 174"/>
                <a:gd name="T9" fmla="*/ 648 h 689"/>
                <a:gd name="T10" fmla="*/ 18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8" y="32"/>
                  </a:moveTo>
                  <a:cubicBezTo>
                    <a:pt x="18" y="32"/>
                    <a:pt x="112" y="0"/>
                    <a:pt x="143" y="132"/>
                  </a:cubicBezTo>
                  <a:cubicBezTo>
                    <a:pt x="174" y="264"/>
                    <a:pt x="134" y="371"/>
                    <a:pt x="98" y="455"/>
                  </a:cubicBezTo>
                  <a:cubicBezTo>
                    <a:pt x="62" y="539"/>
                    <a:pt x="23" y="666"/>
                    <a:pt x="23" y="666"/>
                  </a:cubicBezTo>
                  <a:cubicBezTo>
                    <a:pt x="23" y="666"/>
                    <a:pt x="0" y="689"/>
                    <a:pt x="4" y="648"/>
                  </a:cubicBezTo>
                  <a:cubicBezTo>
                    <a:pt x="7" y="607"/>
                    <a:pt x="121" y="15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6" name="Freeform 11"/>
            <p:cNvSpPr/>
            <p:nvPr/>
          </p:nvSpPr>
          <p:spPr bwMode="auto">
            <a:xfrm>
              <a:off x="1678696" y="2006600"/>
              <a:ext cx="164899" cy="1039583"/>
            </a:xfrm>
            <a:custGeom>
              <a:avLst/>
              <a:gdLst>
                <a:gd name="T0" fmla="*/ 103 w 109"/>
                <a:gd name="T1" fmla="*/ 665 h 687"/>
                <a:gd name="T2" fmla="*/ 109 w 109"/>
                <a:gd name="T3" fmla="*/ 28 h 687"/>
                <a:gd name="T4" fmla="*/ 8 w 109"/>
                <a:gd name="T5" fmla="*/ 199 h 687"/>
                <a:gd name="T6" fmla="*/ 81 w 109"/>
                <a:gd name="T7" fmla="*/ 665 h 687"/>
                <a:gd name="T8" fmla="*/ 103 w 109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87">
                  <a:moveTo>
                    <a:pt x="103" y="665"/>
                  </a:moveTo>
                  <a:cubicBezTo>
                    <a:pt x="103" y="665"/>
                    <a:pt x="87" y="169"/>
                    <a:pt x="109" y="28"/>
                  </a:cubicBezTo>
                  <a:cubicBezTo>
                    <a:pt x="109" y="28"/>
                    <a:pt x="16" y="0"/>
                    <a:pt x="8" y="199"/>
                  </a:cubicBezTo>
                  <a:cubicBezTo>
                    <a:pt x="0" y="398"/>
                    <a:pt x="68" y="511"/>
                    <a:pt x="81" y="665"/>
                  </a:cubicBezTo>
                  <a:cubicBezTo>
                    <a:pt x="81" y="665"/>
                    <a:pt x="91" y="687"/>
                    <a:pt x="103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7" name="Freeform 12"/>
            <p:cNvSpPr/>
            <p:nvPr/>
          </p:nvSpPr>
          <p:spPr bwMode="auto">
            <a:xfrm>
              <a:off x="1805357" y="2006600"/>
              <a:ext cx="163705" cy="1039583"/>
            </a:xfrm>
            <a:custGeom>
              <a:avLst/>
              <a:gdLst>
                <a:gd name="T0" fmla="*/ 6 w 108"/>
                <a:gd name="T1" fmla="*/ 665 h 687"/>
                <a:gd name="T2" fmla="*/ 0 w 108"/>
                <a:gd name="T3" fmla="*/ 28 h 687"/>
                <a:gd name="T4" fmla="*/ 101 w 108"/>
                <a:gd name="T5" fmla="*/ 199 h 687"/>
                <a:gd name="T6" fmla="*/ 28 w 108"/>
                <a:gd name="T7" fmla="*/ 665 h 687"/>
                <a:gd name="T8" fmla="*/ 6 w 108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87">
                  <a:moveTo>
                    <a:pt x="6" y="665"/>
                  </a:moveTo>
                  <a:cubicBezTo>
                    <a:pt x="6" y="665"/>
                    <a:pt x="21" y="169"/>
                    <a:pt x="0" y="28"/>
                  </a:cubicBezTo>
                  <a:cubicBezTo>
                    <a:pt x="0" y="28"/>
                    <a:pt x="93" y="0"/>
                    <a:pt x="101" y="199"/>
                  </a:cubicBezTo>
                  <a:cubicBezTo>
                    <a:pt x="108" y="398"/>
                    <a:pt x="41" y="511"/>
                    <a:pt x="28" y="665"/>
                  </a:cubicBezTo>
                  <a:cubicBezTo>
                    <a:pt x="28" y="665"/>
                    <a:pt x="18" y="687"/>
                    <a:pt x="6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8" name="Freeform 13"/>
            <p:cNvSpPr/>
            <p:nvPr/>
          </p:nvSpPr>
          <p:spPr bwMode="auto">
            <a:xfrm>
              <a:off x="1732468" y="3163286"/>
              <a:ext cx="173264" cy="130247"/>
            </a:xfrm>
            <a:custGeom>
              <a:avLst/>
              <a:gdLst>
                <a:gd name="T0" fmla="*/ 20 w 114"/>
                <a:gd name="T1" fmla="*/ 9 h 86"/>
                <a:gd name="T2" fmla="*/ 103 w 114"/>
                <a:gd name="T3" fmla="*/ 8 h 86"/>
                <a:gd name="T4" fmla="*/ 107 w 114"/>
                <a:gd name="T5" fmla="*/ 49 h 86"/>
                <a:gd name="T6" fmla="*/ 29 w 114"/>
                <a:gd name="T7" fmla="*/ 74 h 86"/>
                <a:gd name="T8" fmla="*/ 20 w 114"/>
                <a:gd name="T9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">
                  <a:moveTo>
                    <a:pt x="20" y="9"/>
                  </a:moveTo>
                  <a:cubicBezTo>
                    <a:pt x="20" y="9"/>
                    <a:pt x="65" y="0"/>
                    <a:pt x="103" y="8"/>
                  </a:cubicBezTo>
                  <a:cubicBezTo>
                    <a:pt x="103" y="8"/>
                    <a:pt x="100" y="25"/>
                    <a:pt x="107" y="49"/>
                  </a:cubicBezTo>
                  <a:cubicBezTo>
                    <a:pt x="114" y="74"/>
                    <a:pt x="65" y="86"/>
                    <a:pt x="29" y="74"/>
                  </a:cubicBezTo>
                  <a:cubicBezTo>
                    <a:pt x="0" y="59"/>
                    <a:pt x="24" y="28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99" name="Freeform 14"/>
            <p:cNvSpPr>
              <a:spLocks noEditPoints="1"/>
            </p:cNvSpPr>
            <p:nvPr/>
          </p:nvSpPr>
          <p:spPr bwMode="auto">
            <a:xfrm>
              <a:off x="1737247" y="2987633"/>
              <a:ext cx="174459" cy="209112"/>
            </a:xfrm>
            <a:custGeom>
              <a:avLst/>
              <a:gdLst>
                <a:gd name="T0" fmla="*/ 100 w 115"/>
                <a:gd name="T1" fmla="*/ 124 h 138"/>
                <a:gd name="T2" fmla="*/ 94 w 115"/>
                <a:gd name="T3" fmla="*/ 123 h 138"/>
                <a:gd name="T4" fmla="*/ 95 w 115"/>
                <a:gd name="T5" fmla="*/ 66 h 138"/>
                <a:gd name="T6" fmla="*/ 100 w 115"/>
                <a:gd name="T7" fmla="*/ 67 h 138"/>
                <a:gd name="T8" fmla="*/ 100 w 115"/>
                <a:gd name="T9" fmla="*/ 65 h 138"/>
                <a:gd name="T10" fmla="*/ 101 w 115"/>
                <a:gd name="T11" fmla="*/ 65 h 138"/>
                <a:gd name="T12" fmla="*/ 115 w 115"/>
                <a:gd name="T13" fmla="*/ 28 h 138"/>
                <a:gd name="T14" fmla="*/ 0 w 115"/>
                <a:gd name="T15" fmla="*/ 28 h 138"/>
                <a:gd name="T16" fmla="*/ 13 w 115"/>
                <a:gd name="T17" fmla="*/ 62 h 138"/>
                <a:gd name="T18" fmla="*/ 14 w 115"/>
                <a:gd name="T19" fmla="*/ 69 h 138"/>
                <a:gd name="T20" fmla="*/ 18 w 115"/>
                <a:gd name="T21" fmla="*/ 68 h 138"/>
                <a:gd name="T22" fmla="*/ 21 w 115"/>
                <a:gd name="T23" fmla="*/ 124 h 138"/>
                <a:gd name="T24" fmla="*/ 17 w 115"/>
                <a:gd name="T25" fmla="*/ 125 h 138"/>
                <a:gd name="T26" fmla="*/ 17 w 115"/>
                <a:gd name="T27" fmla="*/ 138 h 138"/>
                <a:gd name="T28" fmla="*/ 99 w 115"/>
                <a:gd name="T29" fmla="*/ 135 h 138"/>
                <a:gd name="T30" fmla="*/ 100 w 115"/>
                <a:gd name="T31" fmla="*/ 124 h 138"/>
                <a:gd name="T32" fmla="*/ 91 w 115"/>
                <a:gd name="T33" fmla="*/ 122 h 138"/>
                <a:gd name="T34" fmla="*/ 77 w 115"/>
                <a:gd name="T35" fmla="*/ 120 h 138"/>
                <a:gd name="T36" fmla="*/ 78 w 115"/>
                <a:gd name="T37" fmla="*/ 64 h 138"/>
                <a:gd name="T38" fmla="*/ 92 w 115"/>
                <a:gd name="T39" fmla="*/ 66 h 138"/>
                <a:gd name="T40" fmla="*/ 91 w 115"/>
                <a:gd name="T41" fmla="*/ 122 h 138"/>
                <a:gd name="T42" fmla="*/ 56 w 115"/>
                <a:gd name="T43" fmla="*/ 120 h 138"/>
                <a:gd name="T44" fmla="*/ 41 w 115"/>
                <a:gd name="T45" fmla="*/ 121 h 138"/>
                <a:gd name="T46" fmla="*/ 40 w 115"/>
                <a:gd name="T47" fmla="*/ 64 h 138"/>
                <a:gd name="T48" fmla="*/ 56 w 115"/>
                <a:gd name="T49" fmla="*/ 63 h 138"/>
                <a:gd name="T50" fmla="*/ 56 w 115"/>
                <a:gd name="T51" fmla="*/ 120 h 138"/>
                <a:gd name="T52" fmla="*/ 21 w 115"/>
                <a:gd name="T53" fmla="*/ 67 h 138"/>
                <a:gd name="T54" fmla="*/ 37 w 115"/>
                <a:gd name="T55" fmla="*/ 64 h 138"/>
                <a:gd name="T56" fmla="*/ 38 w 115"/>
                <a:gd name="T57" fmla="*/ 121 h 138"/>
                <a:gd name="T58" fmla="*/ 24 w 115"/>
                <a:gd name="T59" fmla="*/ 123 h 138"/>
                <a:gd name="T60" fmla="*/ 21 w 115"/>
                <a:gd name="T61" fmla="*/ 67 h 138"/>
                <a:gd name="T62" fmla="*/ 59 w 115"/>
                <a:gd name="T63" fmla="*/ 120 h 138"/>
                <a:gd name="T64" fmla="*/ 59 w 115"/>
                <a:gd name="T65" fmla="*/ 63 h 138"/>
                <a:gd name="T66" fmla="*/ 75 w 115"/>
                <a:gd name="T67" fmla="*/ 64 h 138"/>
                <a:gd name="T68" fmla="*/ 74 w 115"/>
                <a:gd name="T69" fmla="*/ 120 h 138"/>
                <a:gd name="T70" fmla="*/ 59 w 115"/>
                <a:gd name="T7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" h="138">
                  <a:moveTo>
                    <a:pt x="100" y="124"/>
                  </a:moveTo>
                  <a:cubicBezTo>
                    <a:pt x="98" y="124"/>
                    <a:pt x="96" y="123"/>
                    <a:pt x="94" y="123"/>
                  </a:cubicBezTo>
                  <a:cubicBezTo>
                    <a:pt x="93" y="98"/>
                    <a:pt x="93" y="79"/>
                    <a:pt x="95" y="66"/>
                  </a:cubicBezTo>
                  <a:cubicBezTo>
                    <a:pt x="98" y="67"/>
                    <a:pt x="100" y="67"/>
                    <a:pt x="100" y="67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4" y="47"/>
                    <a:pt x="115" y="28"/>
                    <a:pt x="115" y="28"/>
                  </a:cubicBezTo>
                  <a:cubicBezTo>
                    <a:pt x="54" y="0"/>
                    <a:pt x="0" y="28"/>
                    <a:pt x="0" y="28"/>
                  </a:cubicBezTo>
                  <a:cubicBezTo>
                    <a:pt x="8" y="42"/>
                    <a:pt x="12" y="55"/>
                    <a:pt x="13" y="6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8"/>
                    <a:pt x="17" y="68"/>
                    <a:pt x="18" y="68"/>
                  </a:cubicBezTo>
                  <a:cubicBezTo>
                    <a:pt x="19" y="80"/>
                    <a:pt x="21" y="99"/>
                    <a:pt x="21" y="124"/>
                  </a:cubicBezTo>
                  <a:cubicBezTo>
                    <a:pt x="18" y="125"/>
                    <a:pt x="17" y="125"/>
                    <a:pt x="17" y="125"/>
                  </a:cubicBezTo>
                  <a:cubicBezTo>
                    <a:pt x="9" y="132"/>
                    <a:pt x="17" y="138"/>
                    <a:pt x="17" y="138"/>
                  </a:cubicBezTo>
                  <a:cubicBezTo>
                    <a:pt x="56" y="126"/>
                    <a:pt x="99" y="135"/>
                    <a:pt x="99" y="135"/>
                  </a:cubicBezTo>
                  <a:cubicBezTo>
                    <a:pt x="108" y="130"/>
                    <a:pt x="100" y="124"/>
                    <a:pt x="100" y="124"/>
                  </a:cubicBezTo>
                  <a:close/>
                  <a:moveTo>
                    <a:pt x="91" y="122"/>
                  </a:moveTo>
                  <a:cubicBezTo>
                    <a:pt x="87" y="121"/>
                    <a:pt x="82" y="121"/>
                    <a:pt x="77" y="120"/>
                  </a:cubicBezTo>
                  <a:cubicBezTo>
                    <a:pt x="75" y="102"/>
                    <a:pt x="77" y="79"/>
                    <a:pt x="78" y="64"/>
                  </a:cubicBezTo>
                  <a:cubicBezTo>
                    <a:pt x="83" y="64"/>
                    <a:pt x="88" y="65"/>
                    <a:pt x="92" y="66"/>
                  </a:cubicBezTo>
                  <a:cubicBezTo>
                    <a:pt x="90" y="79"/>
                    <a:pt x="90" y="98"/>
                    <a:pt x="91" y="122"/>
                  </a:cubicBezTo>
                  <a:close/>
                  <a:moveTo>
                    <a:pt x="56" y="120"/>
                  </a:moveTo>
                  <a:cubicBezTo>
                    <a:pt x="51" y="120"/>
                    <a:pt x="46" y="120"/>
                    <a:pt x="41" y="121"/>
                  </a:cubicBezTo>
                  <a:cubicBezTo>
                    <a:pt x="42" y="101"/>
                    <a:pt x="41" y="79"/>
                    <a:pt x="40" y="64"/>
                  </a:cubicBezTo>
                  <a:cubicBezTo>
                    <a:pt x="46" y="63"/>
                    <a:pt x="51" y="63"/>
                    <a:pt x="56" y="63"/>
                  </a:cubicBezTo>
                  <a:lnTo>
                    <a:pt x="56" y="120"/>
                  </a:lnTo>
                  <a:close/>
                  <a:moveTo>
                    <a:pt x="21" y="67"/>
                  </a:moveTo>
                  <a:cubicBezTo>
                    <a:pt x="26" y="65"/>
                    <a:pt x="32" y="65"/>
                    <a:pt x="37" y="64"/>
                  </a:cubicBezTo>
                  <a:cubicBezTo>
                    <a:pt x="38" y="79"/>
                    <a:pt x="39" y="102"/>
                    <a:pt x="38" y="121"/>
                  </a:cubicBezTo>
                  <a:cubicBezTo>
                    <a:pt x="33" y="122"/>
                    <a:pt x="28" y="123"/>
                    <a:pt x="24" y="123"/>
                  </a:cubicBezTo>
                  <a:cubicBezTo>
                    <a:pt x="24" y="98"/>
                    <a:pt x="22" y="79"/>
                    <a:pt x="21" y="67"/>
                  </a:cubicBezTo>
                  <a:close/>
                  <a:moveTo>
                    <a:pt x="59" y="120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65" y="63"/>
                    <a:pt x="70" y="63"/>
                    <a:pt x="75" y="64"/>
                  </a:cubicBezTo>
                  <a:cubicBezTo>
                    <a:pt x="74" y="79"/>
                    <a:pt x="73" y="102"/>
                    <a:pt x="74" y="120"/>
                  </a:cubicBezTo>
                  <a:cubicBezTo>
                    <a:pt x="69" y="120"/>
                    <a:pt x="64" y="120"/>
                    <a:pt x="59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00" name="Group 25"/>
          <p:cNvGrpSpPr/>
          <p:nvPr/>
        </p:nvGrpSpPr>
        <p:grpSpPr>
          <a:xfrm>
            <a:off x="4342654" y="2143945"/>
            <a:ext cx="1293147" cy="1704676"/>
            <a:chOff x="1335753" y="2006600"/>
            <a:chExt cx="976252" cy="1286933"/>
          </a:xfrm>
          <a:blipFill>
            <a:blip r:embed="rId4"/>
            <a:stretch>
              <a:fillRect/>
            </a:stretch>
          </a:blipFill>
        </p:grpSpPr>
        <p:sp>
          <p:nvSpPr>
            <p:cNvPr id="101" name="Freeform 5"/>
            <p:cNvSpPr/>
            <p:nvPr/>
          </p:nvSpPr>
          <p:spPr bwMode="auto">
            <a:xfrm>
              <a:off x="1335753" y="2141627"/>
              <a:ext cx="466020" cy="900972"/>
            </a:xfrm>
            <a:custGeom>
              <a:avLst/>
              <a:gdLst>
                <a:gd name="T0" fmla="*/ 136 w 307"/>
                <a:gd name="T1" fmla="*/ 0 h 595"/>
                <a:gd name="T2" fmla="*/ 39 w 307"/>
                <a:gd name="T3" fmla="*/ 116 h 595"/>
                <a:gd name="T4" fmla="*/ 131 w 307"/>
                <a:gd name="T5" fmla="*/ 415 h 595"/>
                <a:gd name="T6" fmla="*/ 269 w 307"/>
                <a:gd name="T7" fmla="*/ 593 h 595"/>
                <a:gd name="T8" fmla="*/ 276 w 307"/>
                <a:gd name="T9" fmla="*/ 549 h 595"/>
                <a:gd name="T10" fmla="*/ 136 w 307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595">
                  <a:moveTo>
                    <a:pt x="136" y="0"/>
                  </a:moveTo>
                  <a:cubicBezTo>
                    <a:pt x="136" y="0"/>
                    <a:pt x="77" y="1"/>
                    <a:pt x="39" y="116"/>
                  </a:cubicBezTo>
                  <a:cubicBezTo>
                    <a:pt x="0" y="231"/>
                    <a:pt x="58" y="346"/>
                    <a:pt x="131" y="415"/>
                  </a:cubicBezTo>
                  <a:cubicBezTo>
                    <a:pt x="203" y="484"/>
                    <a:pt x="269" y="593"/>
                    <a:pt x="269" y="593"/>
                  </a:cubicBezTo>
                  <a:cubicBezTo>
                    <a:pt x="269" y="593"/>
                    <a:pt x="307" y="595"/>
                    <a:pt x="276" y="549"/>
                  </a:cubicBezTo>
                  <a:cubicBezTo>
                    <a:pt x="246" y="503"/>
                    <a:pt x="13" y="212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2" name="Freeform 6"/>
            <p:cNvSpPr/>
            <p:nvPr/>
          </p:nvSpPr>
          <p:spPr bwMode="auto">
            <a:xfrm>
              <a:off x="1438516" y="2077101"/>
              <a:ext cx="358477" cy="979837"/>
            </a:xfrm>
            <a:custGeom>
              <a:avLst/>
              <a:gdLst>
                <a:gd name="T0" fmla="*/ 152 w 236"/>
                <a:gd name="T1" fmla="*/ 5 h 647"/>
                <a:gd name="T2" fmla="*/ 35 w 236"/>
                <a:gd name="T3" fmla="*/ 96 h 647"/>
                <a:gd name="T4" fmla="*/ 102 w 236"/>
                <a:gd name="T5" fmla="*/ 429 h 647"/>
                <a:gd name="T6" fmla="*/ 213 w 236"/>
                <a:gd name="T7" fmla="*/ 626 h 647"/>
                <a:gd name="T8" fmla="*/ 225 w 236"/>
                <a:gd name="T9" fmla="*/ 594 h 647"/>
                <a:gd name="T10" fmla="*/ 152 w 236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647">
                  <a:moveTo>
                    <a:pt x="152" y="5"/>
                  </a:moveTo>
                  <a:cubicBezTo>
                    <a:pt x="155" y="1"/>
                    <a:pt x="69" y="0"/>
                    <a:pt x="35" y="96"/>
                  </a:cubicBezTo>
                  <a:cubicBezTo>
                    <a:pt x="0" y="191"/>
                    <a:pt x="35" y="314"/>
                    <a:pt x="102" y="429"/>
                  </a:cubicBezTo>
                  <a:cubicBezTo>
                    <a:pt x="170" y="544"/>
                    <a:pt x="213" y="626"/>
                    <a:pt x="213" y="626"/>
                  </a:cubicBezTo>
                  <a:cubicBezTo>
                    <a:pt x="213" y="626"/>
                    <a:pt x="236" y="647"/>
                    <a:pt x="225" y="594"/>
                  </a:cubicBezTo>
                  <a:cubicBezTo>
                    <a:pt x="213" y="540"/>
                    <a:pt x="35" y="170"/>
                    <a:pt x="1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3" name="Freeform 7"/>
            <p:cNvSpPr/>
            <p:nvPr/>
          </p:nvSpPr>
          <p:spPr bwMode="auto">
            <a:xfrm>
              <a:off x="1848375" y="2141627"/>
              <a:ext cx="463630" cy="900972"/>
            </a:xfrm>
            <a:custGeom>
              <a:avLst/>
              <a:gdLst>
                <a:gd name="T0" fmla="*/ 171 w 306"/>
                <a:gd name="T1" fmla="*/ 0 h 595"/>
                <a:gd name="T2" fmla="*/ 268 w 306"/>
                <a:gd name="T3" fmla="*/ 116 h 595"/>
                <a:gd name="T4" fmla="*/ 176 w 306"/>
                <a:gd name="T5" fmla="*/ 415 h 595"/>
                <a:gd name="T6" fmla="*/ 38 w 306"/>
                <a:gd name="T7" fmla="*/ 593 h 595"/>
                <a:gd name="T8" fmla="*/ 30 w 306"/>
                <a:gd name="T9" fmla="*/ 549 h 595"/>
                <a:gd name="T10" fmla="*/ 171 w 306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595">
                  <a:moveTo>
                    <a:pt x="171" y="0"/>
                  </a:moveTo>
                  <a:cubicBezTo>
                    <a:pt x="171" y="0"/>
                    <a:pt x="230" y="1"/>
                    <a:pt x="268" y="116"/>
                  </a:cubicBezTo>
                  <a:cubicBezTo>
                    <a:pt x="306" y="231"/>
                    <a:pt x="247" y="336"/>
                    <a:pt x="176" y="415"/>
                  </a:cubicBezTo>
                  <a:cubicBezTo>
                    <a:pt x="109" y="490"/>
                    <a:pt x="38" y="593"/>
                    <a:pt x="38" y="593"/>
                  </a:cubicBezTo>
                  <a:cubicBezTo>
                    <a:pt x="38" y="593"/>
                    <a:pt x="0" y="595"/>
                    <a:pt x="30" y="549"/>
                  </a:cubicBezTo>
                  <a:cubicBezTo>
                    <a:pt x="61" y="503"/>
                    <a:pt x="294" y="212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4" name="Freeform 8"/>
            <p:cNvSpPr/>
            <p:nvPr/>
          </p:nvSpPr>
          <p:spPr bwMode="auto">
            <a:xfrm>
              <a:off x="1850765" y="2077101"/>
              <a:ext cx="359672" cy="979837"/>
            </a:xfrm>
            <a:custGeom>
              <a:avLst/>
              <a:gdLst>
                <a:gd name="T0" fmla="*/ 85 w 237"/>
                <a:gd name="T1" fmla="*/ 5 h 647"/>
                <a:gd name="T2" fmla="*/ 202 w 237"/>
                <a:gd name="T3" fmla="*/ 96 h 647"/>
                <a:gd name="T4" fmla="*/ 134 w 237"/>
                <a:gd name="T5" fmla="*/ 429 h 647"/>
                <a:gd name="T6" fmla="*/ 23 w 237"/>
                <a:gd name="T7" fmla="*/ 626 h 647"/>
                <a:gd name="T8" fmla="*/ 12 w 237"/>
                <a:gd name="T9" fmla="*/ 594 h 647"/>
                <a:gd name="T10" fmla="*/ 85 w 237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647">
                  <a:moveTo>
                    <a:pt x="85" y="5"/>
                  </a:moveTo>
                  <a:cubicBezTo>
                    <a:pt x="82" y="1"/>
                    <a:pt x="168" y="0"/>
                    <a:pt x="202" y="96"/>
                  </a:cubicBezTo>
                  <a:cubicBezTo>
                    <a:pt x="237" y="191"/>
                    <a:pt x="202" y="314"/>
                    <a:pt x="134" y="429"/>
                  </a:cubicBezTo>
                  <a:cubicBezTo>
                    <a:pt x="67" y="544"/>
                    <a:pt x="23" y="626"/>
                    <a:pt x="23" y="626"/>
                  </a:cubicBezTo>
                  <a:cubicBezTo>
                    <a:pt x="23" y="626"/>
                    <a:pt x="0" y="647"/>
                    <a:pt x="12" y="594"/>
                  </a:cubicBezTo>
                  <a:cubicBezTo>
                    <a:pt x="23" y="540"/>
                    <a:pt x="202" y="170"/>
                    <a:pt x="8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5" name="Freeform 9"/>
            <p:cNvSpPr/>
            <p:nvPr/>
          </p:nvSpPr>
          <p:spPr bwMode="auto">
            <a:xfrm>
              <a:off x="1550839" y="2011380"/>
              <a:ext cx="264078" cy="1043169"/>
            </a:xfrm>
            <a:custGeom>
              <a:avLst/>
              <a:gdLst>
                <a:gd name="T0" fmla="*/ 156 w 174"/>
                <a:gd name="T1" fmla="*/ 32 h 689"/>
                <a:gd name="T2" fmla="*/ 31 w 174"/>
                <a:gd name="T3" fmla="*/ 132 h 689"/>
                <a:gd name="T4" fmla="*/ 75 w 174"/>
                <a:gd name="T5" fmla="*/ 455 h 689"/>
                <a:gd name="T6" fmla="*/ 151 w 174"/>
                <a:gd name="T7" fmla="*/ 666 h 689"/>
                <a:gd name="T8" fmla="*/ 170 w 174"/>
                <a:gd name="T9" fmla="*/ 648 h 689"/>
                <a:gd name="T10" fmla="*/ 156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56" y="32"/>
                  </a:moveTo>
                  <a:cubicBezTo>
                    <a:pt x="156" y="32"/>
                    <a:pt x="61" y="0"/>
                    <a:pt x="31" y="132"/>
                  </a:cubicBezTo>
                  <a:cubicBezTo>
                    <a:pt x="0" y="264"/>
                    <a:pt x="40" y="371"/>
                    <a:pt x="75" y="455"/>
                  </a:cubicBezTo>
                  <a:cubicBezTo>
                    <a:pt x="111" y="539"/>
                    <a:pt x="151" y="666"/>
                    <a:pt x="151" y="666"/>
                  </a:cubicBezTo>
                  <a:cubicBezTo>
                    <a:pt x="151" y="666"/>
                    <a:pt x="174" y="689"/>
                    <a:pt x="170" y="648"/>
                  </a:cubicBezTo>
                  <a:cubicBezTo>
                    <a:pt x="166" y="607"/>
                    <a:pt x="52" y="152"/>
                    <a:pt x="15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6" name="Freeform 10"/>
            <p:cNvSpPr/>
            <p:nvPr/>
          </p:nvSpPr>
          <p:spPr bwMode="auto">
            <a:xfrm>
              <a:off x="1834036" y="2011380"/>
              <a:ext cx="264078" cy="1043169"/>
            </a:xfrm>
            <a:custGeom>
              <a:avLst/>
              <a:gdLst>
                <a:gd name="T0" fmla="*/ 18 w 174"/>
                <a:gd name="T1" fmla="*/ 32 h 689"/>
                <a:gd name="T2" fmla="*/ 143 w 174"/>
                <a:gd name="T3" fmla="*/ 132 h 689"/>
                <a:gd name="T4" fmla="*/ 98 w 174"/>
                <a:gd name="T5" fmla="*/ 455 h 689"/>
                <a:gd name="T6" fmla="*/ 23 w 174"/>
                <a:gd name="T7" fmla="*/ 666 h 689"/>
                <a:gd name="T8" fmla="*/ 4 w 174"/>
                <a:gd name="T9" fmla="*/ 648 h 689"/>
                <a:gd name="T10" fmla="*/ 18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8" y="32"/>
                  </a:moveTo>
                  <a:cubicBezTo>
                    <a:pt x="18" y="32"/>
                    <a:pt x="112" y="0"/>
                    <a:pt x="143" y="132"/>
                  </a:cubicBezTo>
                  <a:cubicBezTo>
                    <a:pt x="174" y="264"/>
                    <a:pt x="134" y="371"/>
                    <a:pt x="98" y="455"/>
                  </a:cubicBezTo>
                  <a:cubicBezTo>
                    <a:pt x="62" y="539"/>
                    <a:pt x="23" y="666"/>
                    <a:pt x="23" y="666"/>
                  </a:cubicBezTo>
                  <a:cubicBezTo>
                    <a:pt x="23" y="666"/>
                    <a:pt x="0" y="689"/>
                    <a:pt x="4" y="648"/>
                  </a:cubicBezTo>
                  <a:cubicBezTo>
                    <a:pt x="7" y="607"/>
                    <a:pt x="121" y="15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7" name="Freeform 11"/>
            <p:cNvSpPr/>
            <p:nvPr/>
          </p:nvSpPr>
          <p:spPr bwMode="auto">
            <a:xfrm>
              <a:off x="1678696" y="2006600"/>
              <a:ext cx="164899" cy="1039583"/>
            </a:xfrm>
            <a:custGeom>
              <a:avLst/>
              <a:gdLst>
                <a:gd name="T0" fmla="*/ 103 w 109"/>
                <a:gd name="T1" fmla="*/ 665 h 687"/>
                <a:gd name="T2" fmla="*/ 109 w 109"/>
                <a:gd name="T3" fmla="*/ 28 h 687"/>
                <a:gd name="T4" fmla="*/ 8 w 109"/>
                <a:gd name="T5" fmla="*/ 199 h 687"/>
                <a:gd name="T6" fmla="*/ 81 w 109"/>
                <a:gd name="T7" fmla="*/ 665 h 687"/>
                <a:gd name="T8" fmla="*/ 103 w 109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87">
                  <a:moveTo>
                    <a:pt x="103" y="665"/>
                  </a:moveTo>
                  <a:cubicBezTo>
                    <a:pt x="103" y="665"/>
                    <a:pt x="87" y="169"/>
                    <a:pt x="109" y="28"/>
                  </a:cubicBezTo>
                  <a:cubicBezTo>
                    <a:pt x="109" y="28"/>
                    <a:pt x="16" y="0"/>
                    <a:pt x="8" y="199"/>
                  </a:cubicBezTo>
                  <a:cubicBezTo>
                    <a:pt x="0" y="398"/>
                    <a:pt x="68" y="511"/>
                    <a:pt x="81" y="665"/>
                  </a:cubicBezTo>
                  <a:cubicBezTo>
                    <a:pt x="81" y="665"/>
                    <a:pt x="91" y="687"/>
                    <a:pt x="103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8" name="Freeform 12"/>
            <p:cNvSpPr/>
            <p:nvPr/>
          </p:nvSpPr>
          <p:spPr bwMode="auto">
            <a:xfrm>
              <a:off x="1805357" y="2006600"/>
              <a:ext cx="163705" cy="1039583"/>
            </a:xfrm>
            <a:custGeom>
              <a:avLst/>
              <a:gdLst>
                <a:gd name="T0" fmla="*/ 6 w 108"/>
                <a:gd name="T1" fmla="*/ 665 h 687"/>
                <a:gd name="T2" fmla="*/ 0 w 108"/>
                <a:gd name="T3" fmla="*/ 28 h 687"/>
                <a:gd name="T4" fmla="*/ 101 w 108"/>
                <a:gd name="T5" fmla="*/ 199 h 687"/>
                <a:gd name="T6" fmla="*/ 28 w 108"/>
                <a:gd name="T7" fmla="*/ 665 h 687"/>
                <a:gd name="T8" fmla="*/ 6 w 108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87">
                  <a:moveTo>
                    <a:pt x="6" y="665"/>
                  </a:moveTo>
                  <a:cubicBezTo>
                    <a:pt x="6" y="665"/>
                    <a:pt x="21" y="169"/>
                    <a:pt x="0" y="28"/>
                  </a:cubicBezTo>
                  <a:cubicBezTo>
                    <a:pt x="0" y="28"/>
                    <a:pt x="93" y="0"/>
                    <a:pt x="101" y="199"/>
                  </a:cubicBezTo>
                  <a:cubicBezTo>
                    <a:pt x="108" y="398"/>
                    <a:pt x="41" y="511"/>
                    <a:pt x="28" y="665"/>
                  </a:cubicBezTo>
                  <a:cubicBezTo>
                    <a:pt x="28" y="665"/>
                    <a:pt x="18" y="687"/>
                    <a:pt x="6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09" name="Freeform 13"/>
            <p:cNvSpPr/>
            <p:nvPr/>
          </p:nvSpPr>
          <p:spPr bwMode="auto">
            <a:xfrm>
              <a:off x="1732468" y="3163286"/>
              <a:ext cx="173264" cy="130247"/>
            </a:xfrm>
            <a:custGeom>
              <a:avLst/>
              <a:gdLst>
                <a:gd name="T0" fmla="*/ 20 w 114"/>
                <a:gd name="T1" fmla="*/ 9 h 86"/>
                <a:gd name="T2" fmla="*/ 103 w 114"/>
                <a:gd name="T3" fmla="*/ 8 h 86"/>
                <a:gd name="T4" fmla="*/ 107 w 114"/>
                <a:gd name="T5" fmla="*/ 49 h 86"/>
                <a:gd name="T6" fmla="*/ 29 w 114"/>
                <a:gd name="T7" fmla="*/ 74 h 86"/>
                <a:gd name="T8" fmla="*/ 20 w 114"/>
                <a:gd name="T9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">
                  <a:moveTo>
                    <a:pt x="20" y="9"/>
                  </a:moveTo>
                  <a:cubicBezTo>
                    <a:pt x="20" y="9"/>
                    <a:pt x="65" y="0"/>
                    <a:pt x="103" y="8"/>
                  </a:cubicBezTo>
                  <a:cubicBezTo>
                    <a:pt x="103" y="8"/>
                    <a:pt x="100" y="25"/>
                    <a:pt x="107" y="49"/>
                  </a:cubicBezTo>
                  <a:cubicBezTo>
                    <a:pt x="114" y="74"/>
                    <a:pt x="65" y="86"/>
                    <a:pt x="29" y="74"/>
                  </a:cubicBezTo>
                  <a:cubicBezTo>
                    <a:pt x="0" y="59"/>
                    <a:pt x="24" y="28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0" name="Freeform 14"/>
            <p:cNvSpPr>
              <a:spLocks noEditPoints="1"/>
            </p:cNvSpPr>
            <p:nvPr/>
          </p:nvSpPr>
          <p:spPr bwMode="auto">
            <a:xfrm>
              <a:off x="1737247" y="2987633"/>
              <a:ext cx="174459" cy="209112"/>
            </a:xfrm>
            <a:custGeom>
              <a:avLst/>
              <a:gdLst>
                <a:gd name="T0" fmla="*/ 100 w 115"/>
                <a:gd name="T1" fmla="*/ 124 h 138"/>
                <a:gd name="T2" fmla="*/ 94 w 115"/>
                <a:gd name="T3" fmla="*/ 123 h 138"/>
                <a:gd name="T4" fmla="*/ 95 w 115"/>
                <a:gd name="T5" fmla="*/ 66 h 138"/>
                <a:gd name="T6" fmla="*/ 100 w 115"/>
                <a:gd name="T7" fmla="*/ 67 h 138"/>
                <a:gd name="T8" fmla="*/ 100 w 115"/>
                <a:gd name="T9" fmla="*/ 65 h 138"/>
                <a:gd name="T10" fmla="*/ 101 w 115"/>
                <a:gd name="T11" fmla="*/ 65 h 138"/>
                <a:gd name="T12" fmla="*/ 115 w 115"/>
                <a:gd name="T13" fmla="*/ 28 h 138"/>
                <a:gd name="T14" fmla="*/ 0 w 115"/>
                <a:gd name="T15" fmla="*/ 28 h 138"/>
                <a:gd name="T16" fmla="*/ 13 w 115"/>
                <a:gd name="T17" fmla="*/ 62 h 138"/>
                <a:gd name="T18" fmla="*/ 14 w 115"/>
                <a:gd name="T19" fmla="*/ 69 h 138"/>
                <a:gd name="T20" fmla="*/ 18 w 115"/>
                <a:gd name="T21" fmla="*/ 68 h 138"/>
                <a:gd name="T22" fmla="*/ 21 w 115"/>
                <a:gd name="T23" fmla="*/ 124 h 138"/>
                <a:gd name="T24" fmla="*/ 17 w 115"/>
                <a:gd name="T25" fmla="*/ 125 h 138"/>
                <a:gd name="T26" fmla="*/ 17 w 115"/>
                <a:gd name="T27" fmla="*/ 138 h 138"/>
                <a:gd name="T28" fmla="*/ 99 w 115"/>
                <a:gd name="T29" fmla="*/ 135 h 138"/>
                <a:gd name="T30" fmla="*/ 100 w 115"/>
                <a:gd name="T31" fmla="*/ 124 h 138"/>
                <a:gd name="T32" fmla="*/ 91 w 115"/>
                <a:gd name="T33" fmla="*/ 122 h 138"/>
                <a:gd name="T34" fmla="*/ 77 w 115"/>
                <a:gd name="T35" fmla="*/ 120 h 138"/>
                <a:gd name="T36" fmla="*/ 78 w 115"/>
                <a:gd name="T37" fmla="*/ 64 h 138"/>
                <a:gd name="T38" fmla="*/ 92 w 115"/>
                <a:gd name="T39" fmla="*/ 66 h 138"/>
                <a:gd name="T40" fmla="*/ 91 w 115"/>
                <a:gd name="T41" fmla="*/ 122 h 138"/>
                <a:gd name="T42" fmla="*/ 56 w 115"/>
                <a:gd name="T43" fmla="*/ 120 h 138"/>
                <a:gd name="T44" fmla="*/ 41 w 115"/>
                <a:gd name="T45" fmla="*/ 121 h 138"/>
                <a:gd name="T46" fmla="*/ 40 w 115"/>
                <a:gd name="T47" fmla="*/ 64 h 138"/>
                <a:gd name="T48" fmla="*/ 56 w 115"/>
                <a:gd name="T49" fmla="*/ 63 h 138"/>
                <a:gd name="T50" fmla="*/ 56 w 115"/>
                <a:gd name="T51" fmla="*/ 120 h 138"/>
                <a:gd name="T52" fmla="*/ 21 w 115"/>
                <a:gd name="T53" fmla="*/ 67 h 138"/>
                <a:gd name="T54" fmla="*/ 37 w 115"/>
                <a:gd name="T55" fmla="*/ 64 h 138"/>
                <a:gd name="T56" fmla="*/ 38 w 115"/>
                <a:gd name="T57" fmla="*/ 121 h 138"/>
                <a:gd name="T58" fmla="*/ 24 w 115"/>
                <a:gd name="T59" fmla="*/ 123 h 138"/>
                <a:gd name="T60" fmla="*/ 21 w 115"/>
                <a:gd name="T61" fmla="*/ 67 h 138"/>
                <a:gd name="T62" fmla="*/ 59 w 115"/>
                <a:gd name="T63" fmla="*/ 120 h 138"/>
                <a:gd name="T64" fmla="*/ 59 w 115"/>
                <a:gd name="T65" fmla="*/ 63 h 138"/>
                <a:gd name="T66" fmla="*/ 75 w 115"/>
                <a:gd name="T67" fmla="*/ 64 h 138"/>
                <a:gd name="T68" fmla="*/ 74 w 115"/>
                <a:gd name="T69" fmla="*/ 120 h 138"/>
                <a:gd name="T70" fmla="*/ 59 w 115"/>
                <a:gd name="T7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" h="138">
                  <a:moveTo>
                    <a:pt x="100" y="124"/>
                  </a:moveTo>
                  <a:cubicBezTo>
                    <a:pt x="98" y="124"/>
                    <a:pt x="96" y="123"/>
                    <a:pt x="94" y="123"/>
                  </a:cubicBezTo>
                  <a:cubicBezTo>
                    <a:pt x="93" y="98"/>
                    <a:pt x="93" y="79"/>
                    <a:pt x="95" y="66"/>
                  </a:cubicBezTo>
                  <a:cubicBezTo>
                    <a:pt x="98" y="67"/>
                    <a:pt x="100" y="67"/>
                    <a:pt x="100" y="67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4" y="47"/>
                    <a:pt x="115" y="28"/>
                    <a:pt x="115" y="28"/>
                  </a:cubicBezTo>
                  <a:cubicBezTo>
                    <a:pt x="54" y="0"/>
                    <a:pt x="0" y="28"/>
                    <a:pt x="0" y="28"/>
                  </a:cubicBezTo>
                  <a:cubicBezTo>
                    <a:pt x="8" y="42"/>
                    <a:pt x="12" y="55"/>
                    <a:pt x="13" y="6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8"/>
                    <a:pt x="17" y="68"/>
                    <a:pt x="18" y="68"/>
                  </a:cubicBezTo>
                  <a:cubicBezTo>
                    <a:pt x="19" y="80"/>
                    <a:pt x="21" y="99"/>
                    <a:pt x="21" y="124"/>
                  </a:cubicBezTo>
                  <a:cubicBezTo>
                    <a:pt x="18" y="125"/>
                    <a:pt x="17" y="125"/>
                    <a:pt x="17" y="125"/>
                  </a:cubicBezTo>
                  <a:cubicBezTo>
                    <a:pt x="9" y="132"/>
                    <a:pt x="17" y="138"/>
                    <a:pt x="17" y="138"/>
                  </a:cubicBezTo>
                  <a:cubicBezTo>
                    <a:pt x="56" y="126"/>
                    <a:pt x="99" y="135"/>
                    <a:pt x="99" y="135"/>
                  </a:cubicBezTo>
                  <a:cubicBezTo>
                    <a:pt x="108" y="130"/>
                    <a:pt x="100" y="124"/>
                    <a:pt x="100" y="124"/>
                  </a:cubicBezTo>
                  <a:close/>
                  <a:moveTo>
                    <a:pt x="91" y="122"/>
                  </a:moveTo>
                  <a:cubicBezTo>
                    <a:pt x="87" y="121"/>
                    <a:pt x="82" y="121"/>
                    <a:pt x="77" y="120"/>
                  </a:cubicBezTo>
                  <a:cubicBezTo>
                    <a:pt x="75" y="102"/>
                    <a:pt x="77" y="79"/>
                    <a:pt x="78" y="64"/>
                  </a:cubicBezTo>
                  <a:cubicBezTo>
                    <a:pt x="83" y="64"/>
                    <a:pt x="88" y="65"/>
                    <a:pt x="92" y="66"/>
                  </a:cubicBezTo>
                  <a:cubicBezTo>
                    <a:pt x="90" y="79"/>
                    <a:pt x="90" y="98"/>
                    <a:pt x="91" y="122"/>
                  </a:cubicBezTo>
                  <a:close/>
                  <a:moveTo>
                    <a:pt x="56" y="120"/>
                  </a:moveTo>
                  <a:cubicBezTo>
                    <a:pt x="51" y="120"/>
                    <a:pt x="46" y="120"/>
                    <a:pt x="41" y="121"/>
                  </a:cubicBezTo>
                  <a:cubicBezTo>
                    <a:pt x="42" y="101"/>
                    <a:pt x="41" y="79"/>
                    <a:pt x="40" y="64"/>
                  </a:cubicBezTo>
                  <a:cubicBezTo>
                    <a:pt x="46" y="63"/>
                    <a:pt x="51" y="63"/>
                    <a:pt x="56" y="63"/>
                  </a:cubicBezTo>
                  <a:lnTo>
                    <a:pt x="56" y="120"/>
                  </a:lnTo>
                  <a:close/>
                  <a:moveTo>
                    <a:pt x="21" y="67"/>
                  </a:moveTo>
                  <a:cubicBezTo>
                    <a:pt x="26" y="65"/>
                    <a:pt x="32" y="65"/>
                    <a:pt x="37" y="64"/>
                  </a:cubicBezTo>
                  <a:cubicBezTo>
                    <a:pt x="38" y="79"/>
                    <a:pt x="39" y="102"/>
                    <a:pt x="38" y="121"/>
                  </a:cubicBezTo>
                  <a:cubicBezTo>
                    <a:pt x="33" y="122"/>
                    <a:pt x="28" y="123"/>
                    <a:pt x="24" y="123"/>
                  </a:cubicBezTo>
                  <a:cubicBezTo>
                    <a:pt x="24" y="98"/>
                    <a:pt x="22" y="79"/>
                    <a:pt x="21" y="67"/>
                  </a:cubicBezTo>
                  <a:close/>
                  <a:moveTo>
                    <a:pt x="59" y="120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65" y="63"/>
                    <a:pt x="70" y="63"/>
                    <a:pt x="75" y="64"/>
                  </a:cubicBezTo>
                  <a:cubicBezTo>
                    <a:pt x="74" y="79"/>
                    <a:pt x="73" y="102"/>
                    <a:pt x="74" y="120"/>
                  </a:cubicBezTo>
                  <a:cubicBezTo>
                    <a:pt x="69" y="120"/>
                    <a:pt x="64" y="120"/>
                    <a:pt x="59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grpSp>
        <p:nvGrpSpPr>
          <p:cNvPr id="111" name="Group 36"/>
          <p:cNvGrpSpPr/>
          <p:nvPr/>
        </p:nvGrpSpPr>
        <p:grpSpPr>
          <a:xfrm>
            <a:off x="5877572" y="2143945"/>
            <a:ext cx="1293147" cy="1704676"/>
            <a:chOff x="1335753" y="2006600"/>
            <a:chExt cx="976252" cy="1286933"/>
          </a:xfrm>
          <a:blipFill>
            <a:blip r:embed="rId4"/>
            <a:stretch>
              <a:fillRect/>
            </a:stretch>
          </a:blipFill>
        </p:grpSpPr>
        <p:sp>
          <p:nvSpPr>
            <p:cNvPr id="112" name="Freeform 5"/>
            <p:cNvSpPr/>
            <p:nvPr/>
          </p:nvSpPr>
          <p:spPr bwMode="auto">
            <a:xfrm>
              <a:off x="1335753" y="2141627"/>
              <a:ext cx="466020" cy="900972"/>
            </a:xfrm>
            <a:custGeom>
              <a:avLst/>
              <a:gdLst>
                <a:gd name="T0" fmla="*/ 136 w 307"/>
                <a:gd name="T1" fmla="*/ 0 h 595"/>
                <a:gd name="T2" fmla="*/ 39 w 307"/>
                <a:gd name="T3" fmla="*/ 116 h 595"/>
                <a:gd name="T4" fmla="*/ 131 w 307"/>
                <a:gd name="T5" fmla="*/ 415 h 595"/>
                <a:gd name="T6" fmla="*/ 269 w 307"/>
                <a:gd name="T7" fmla="*/ 593 h 595"/>
                <a:gd name="T8" fmla="*/ 276 w 307"/>
                <a:gd name="T9" fmla="*/ 549 h 595"/>
                <a:gd name="T10" fmla="*/ 136 w 307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595">
                  <a:moveTo>
                    <a:pt x="136" y="0"/>
                  </a:moveTo>
                  <a:cubicBezTo>
                    <a:pt x="136" y="0"/>
                    <a:pt x="77" y="1"/>
                    <a:pt x="39" y="116"/>
                  </a:cubicBezTo>
                  <a:cubicBezTo>
                    <a:pt x="0" y="231"/>
                    <a:pt x="58" y="346"/>
                    <a:pt x="131" y="415"/>
                  </a:cubicBezTo>
                  <a:cubicBezTo>
                    <a:pt x="203" y="484"/>
                    <a:pt x="269" y="593"/>
                    <a:pt x="269" y="593"/>
                  </a:cubicBezTo>
                  <a:cubicBezTo>
                    <a:pt x="269" y="593"/>
                    <a:pt x="307" y="595"/>
                    <a:pt x="276" y="549"/>
                  </a:cubicBezTo>
                  <a:cubicBezTo>
                    <a:pt x="246" y="503"/>
                    <a:pt x="13" y="212"/>
                    <a:pt x="1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3" name="Freeform 6"/>
            <p:cNvSpPr/>
            <p:nvPr/>
          </p:nvSpPr>
          <p:spPr bwMode="auto">
            <a:xfrm>
              <a:off x="1438516" y="2077101"/>
              <a:ext cx="358477" cy="979837"/>
            </a:xfrm>
            <a:custGeom>
              <a:avLst/>
              <a:gdLst>
                <a:gd name="T0" fmla="*/ 152 w 236"/>
                <a:gd name="T1" fmla="*/ 5 h 647"/>
                <a:gd name="T2" fmla="*/ 35 w 236"/>
                <a:gd name="T3" fmla="*/ 96 h 647"/>
                <a:gd name="T4" fmla="*/ 102 w 236"/>
                <a:gd name="T5" fmla="*/ 429 h 647"/>
                <a:gd name="T6" fmla="*/ 213 w 236"/>
                <a:gd name="T7" fmla="*/ 626 h 647"/>
                <a:gd name="T8" fmla="*/ 225 w 236"/>
                <a:gd name="T9" fmla="*/ 594 h 647"/>
                <a:gd name="T10" fmla="*/ 152 w 236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647">
                  <a:moveTo>
                    <a:pt x="152" y="5"/>
                  </a:moveTo>
                  <a:cubicBezTo>
                    <a:pt x="155" y="1"/>
                    <a:pt x="69" y="0"/>
                    <a:pt x="35" y="96"/>
                  </a:cubicBezTo>
                  <a:cubicBezTo>
                    <a:pt x="0" y="191"/>
                    <a:pt x="35" y="314"/>
                    <a:pt x="102" y="429"/>
                  </a:cubicBezTo>
                  <a:cubicBezTo>
                    <a:pt x="170" y="544"/>
                    <a:pt x="213" y="626"/>
                    <a:pt x="213" y="626"/>
                  </a:cubicBezTo>
                  <a:cubicBezTo>
                    <a:pt x="213" y="626"/>
                    <a:pt x="236" y="647"/>
                    <a:pt x="225" y="594"/>
                  </a:cubicBezTo>
                  <a:cubicBezTo>
                    <a:pt x="213" y="540"/>
                    <a:pt x="35" y="170"/>
                    <a:pt x="152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4" name="Freeform 7"/>
            <p:cNvSpPr/>
            <p:nvPr/>
          </p:nvSpPr>
          <p:spPr bwMode="auto">
            <a:xfrm>
              <a:off x="1848375" y="2141627"/>
              <a:ext cx="463630" cy="900972"/>
            </a:xfrm>
            <a:custGeom>
              <a:avLst/>
              <a:gdLst>
                <a:gd name="T0" fmla="*/ 171 w 306"/>
                <a:gd name="T1" fmla="*/ 0 h 595"/>
                <a:gd name="T2" fmla="*/ 268 w 306"/>
                <a:gd name="T3" fmla="*/ 116 h 595"/>
                <a:gd name="T4" fmla="*/ 176 w 306"/>
                <a:gd name="T5" fmla="*/ 415 h 595"/>
                <a:gd name="T6" fmla="*/ 38 w 306"/>
                <a:gd name="T7" fmla="*/ 593 h 595"/>
                <a:gd name="T8" fmla="*/ 30 w 306"/>
                <a:gd name="T9" fmla="*/ 549 h 595"/>
                <a:gd name="T10" fmla="*/ 171 w 306"/>
                <a:gd name="T11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595">
                  <a:moveTo>
                    <a:pt x="171" y="0"/>
                  </a:moveTo>
                  <a:cubicBezTo>
                    <a:pt x="171" y="0"/>
                    <a:pt x="230" y="1"/>
                    <a:pt x="268" y="116"/>
                  </a:cubicBezTo>
                  <a:cubicBezTo>
                    <a:pt x="306" y="231"/>
                    <a:pt x="247" y="336"/>
                    <a:pt x="176" y="415"/>
                  </a:cubicBezTo>
                  <a:cubicBezTo>
                    <a:pt x="109" y="490"/>
                    <a:pt x="38" y="593"/>
                    <a:pt x="38" y="593"/>
                  </a:cubicBezTo>
                  <a:cubicBezTo>
                    <a:pt x="38" y="593"/>
                    <a:pt x="0" y="595"/>
                    <a:pt x="30" y="549"/>
                  </a:cubicBezTo>
                  <a:cubicBezTo>
                    <a:pt x="61" y="503"/>
                    <a:pt x="294" y="212"/>
                    <a:pt x="1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5" name="Freeform 8"/>
            <p:cNvSpPr/>
            <p:nvPr/>
          </p:nvSpPr>
          <p:spPr bwMode="auto">
            <a:xfrm>
              <a:off x="1850765" y="2077101"/>
              <a:ext cx="359672" cy="979837"/>
            </a:xfrm>
            <a:custGeom>
              <a:avLst/>
              <a:gdLst>
                <a:gd name="T0" fmla="*/ 85 w 237"/>
                <a:gd name="T1" fmla="*/ 5 h 647"/>
                <a:gd name="T2" fmla="*/ 202 w 237"/>
                <a:gd name="T3" fmla="*/ 96 h 647"/>
                <a:gd name="T4" fmla="*/ 134 w 237"/>
                <a:gd name="T5" fmla="*/ 429 h 647"/>
                <a:gd name="T6" fmla="*/ 23 w 237"/>
                <a:gd name="T7" fmla="*/ 626 h 647"/>
                <a:gd name="T8" fmla="*/ 12 w 237"/>
                <a:gd name="T9" fmla="*/ 594 h 647"/>
                <a:gd name="T10" fmla="*/ 85 w 237"/>
                <a:gd name="T11" fmla="*/ 5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647">
                  <a:moveTo>
                    <a:pt x="85" y="5"/>
                  </a:moveTo>
                  <a:cubicBezTo>
                    <a:pt x="82" y="1"/>
                    <a:pt x="168" y="0"/>
                    <a:pt x="202" y="96"/>
                  </a:cubicBezTo>
                  <a:cubicBezTo>
                    <a:pt x="237" y="191"/>
                    <a:pt x="202" y="314"/>
                    <a:pt x="134" y="429"/>
                  </a:cubicBezTo>
                  <a:cubicBezTo>
                    <a:pt x="67" y="544"/>
                    <a:pt x="23" y="626"/>
                    <a:pt x="23" y="626"/>
                  </a:cubicBezTo>
                  <a:cubicBezTo>
                    <a:pt x="23" y="626"/>
                    <a:pt x="0" y="647"/>
                    <a:pt x="12" y="594"/>
                  </a:cubicBezTo>
                  <a:cubicBezTo>
                    <a:pt x="23" y="540"/>
                    <a:pt x="202" y="170"/>
                    <a:pt x="8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6" name="Freeform 9"/>
            <p:cNvSpPr/>
            <p:nvPr/>
          </p:nvSpPr>
          <p:spPr bwMode="auto">
            <a:xfrm>
              <a:off x="1550839" y="2011380"/>
              <a:ext cx="264078" cy="1043169"/>
            </a:xfrm>
            <a:custGeom>
              <a:avLst/>
              <a:gdLst>
                <a:gd name="T0" fmla="*/ 156 w 174"/>
                <a:gd name="T1" fmla="*/ 32 h 689"/>
                <a:gd name="T2" fmla="*/ 31 w 174"/>
                <a:gd name="T3" fmla="*/ 132 h 689"/>
                <a:gd name="T4" fmla="*/ 75 w 174"/>
                <a:gd name="T5" fmla="*/ 455 h 689"/>
                <a:gd name="T6" fmla="*/ 151 w 174"/>
                <a:gd name="T7" fmla="*/ 666 h 689"/>
                <a:gd name="T8" fmla="*/ 170 w 174"/>
                <a:gd name="T9" fmla="*/ 648 h 689"/>
                <a:gd name="T10" fmla="*/ 156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56" y="32"/>
                  </a:moveTo>
                  <a:cubicBezTo>
                    <a:pt x="156" y="32"/>
                    <a:pt x="61" y="0"/>
                    <a:pt x="31" y="132"/>
                  </a:cubicBezTo>
                  <a:cubicBezTo>
                    <a:pt x="0" y="264"/>
                    <a:pt x="40" y="371"/>
                    <a:pt x="75" y="455"/>
                  </a:cubicBezTo>
                  <a:cubicBezTo>
                    <a:pt x="111" y="539"/>
                    <a:pt x="151" y="666"/>
                    <a:pt x="151" y="666"/>
                  </a:cubicBezTo>
                  <a:cubicBezTo>
                    <a:pt x="151" y="666"/>
                    <a:pt x="174" y="689"/>
                    <a:pt x="170" y="648"/>
                  </a:cubicBezTo>
                  <a:cubicBezTo>
                    <a:pt x="166" y="607"/>
                    <a:pt x="52" y="152"/>
                    <a:pt x="156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17" name="Freeform 10"/>
            <p:cNvSpPr/>
            <p:nvPr/>
          </p:nvSpPr>
          <p:spPr bwMode="auto">
            <a:xfrm>
              <a:off x="1834036" y="2011380"/>
              <a:ext cx="264078" cy="1043169"/>
            </a:xfrm>
            <a:custGeom>
              <a:avLst/>
              <a:gdLst>
                <a:gd name="T0" fmla="*/ 18 w 174"/>
                <a:gd name="T1" fmla="*/ 32 h 689"/>
                <a:gd name="T2" fmla="*/ 143 w 174"/>
                <a:gd name="T3" fmla="*/ 132 h 689"/>
                <a:gd name="T4" fmla="*/ 98 w 174"/>
                <a:gd name="T5" fmla="*/ 455 h 689"/>
                <a:gd name="T6" fmla="*/ 23 w 174"/>
                <a:gd name="T7" fmla="*/ 666 h 689"/>
                <a:gd name="T8" fmla="*/ 4 w 174"/>
                <a:gd name="T9" fmla="*/ 648 h 689"/>
                <a:gd name="T10" fmla="*/ 18 w 174"/>
                <a:gd name="T11" fmla="*/ 32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4" h="689">
                  <a:moveTo>
                    <a:pt x="18" y="32"/>
                  </a:moveTo>
                  <a:cubicBezTo>
                    <a:pt x="18" y="32"/>
                    <a:pt x="112" y="0"/>
                    <a:pt x="143" y="132"/>
                  </a:cubicBezTo>
                  <a:cubicBezTo>
                    <a:pt x="174" y="264"/>
                    <a:pt x="134" y="371"/>
                    <a:pt x="98" y="455"/>
                  </a:cubicBezTo>
                  <a:cubicBezTo>
                    <a:pt x="62" y="539"/>
                    <a:pt x="23" y="666"/>
                    <a:pt x="23" y="666"/>
                  </a:cubicBezTo>
                  <a:cubicBezTo>
                    <a:pt x="23" y="666"/>
                    <a:pt x="0" y="689"/>
                    <a:pt x="4" y="648"/>
                  </a:cubicBezTo>
                  <a:cubicBezTo>
                    <a:pt x="7" y="607"/>
                    <a:pt x="121" y="152"/>
                    <a:pt x="18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0" name="Freeform 11"/>
            <p:cNvSpPr/>
            <p:nvPr/>
          </p:nvSpPr>
          <p:spPr bwMode="auto">
            <a:xfrm>
              <a:off x="1678696" y="2006600"/>
              <a:ext cx="164899" cy="1039583"/>
            </a:xfrm>
            <a:custGeom>
              <a:avLst/>
              <a:gdLst>
                <a:gd name="T0" fmla="*/ 103 w 109"/>
                <a:gd name="T1" fmla="*/ 665 h 687"/>
                <a:gd name="T2" fmla="*/ 109 w 109"/>
                <a:gd name="T3" fmla="*/ 28 h 687"/>
                <a:gd name="T4" fmla="*/ 8 w 109"/>
                <a:gd name="T5" fmla="*/ 199 h 687"/>
                <a:gd name="T6" fmla="*/ 81 w 109"/>
                <a:gd name="T7" fmla="*/ 665 h 687"/>
                <a:gd name="T8" fmla="*/ 103 w 109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687">
                  <a:moveTo>
                    <a:pt x="103" y="665"/>
                  </a:moveTo>
                  <a:cubicBezTo>
                    <a:pt x="103" y="665"/>
                    <a:pt x="87" y="169"/>
                    <a:pt x="109" y="28"/>
                  </a:cubicBezTo>
                  <a:cubicBezTo>
                    <a:pt x="109" y="28"/>
                    <a:pt x="16" y="0"/>
                    <a:pt x="8" y="199"/>
                  </a:cubicBezTo>
                  <a:cubicBezTo>
                    <a:pt x="0" y="398"/>
                    <a:pt x="68" y="511"/>
                    <a:pt x="81" y="665"/>
                  </a:cubicBezTo>
                  <a:cubicBezTo>
                    <a:pt x="81" y="665"/>
                    <a:pt x="91" y="687"/>
                    <a:pt x="103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1" name="Freeform 12"/>
            <p:cNvSpPr/>
            <p:nvPr/>
          </p:nvSpPr>
          <p:spPr bwMode="auto">
            <a:xfrm>
              <a:off x="1805357" y="2006600"/>
              <a:ext cx="163705" cy="1039583"/>
            </a:xfrm>
            <a:custGeom>
              <a:avLst/>
              <a:gdLst>
                <a:gd name="T0" fmla="*/ 6 w 108"/>
                <a:gd name="T1" fmla="*/ 665 h 687"/>
                <a:gd name="T2" fmla="*/ 0 w 108"/>
                <a:gd name="T3" fmla="*/ 28 h 687"/>
                <a:gd name="T4" fmla="*/ 101 w 108"/>
                <a:gd name="T5" fmla="*/ 199 h 687"/>
                <a:gd name="T6" fmla="*/ 28 w 108"/>
                <a:gd name="T7" fmla="*/ 665 h 687"/>
                <a:gd name="T8" fmla="*/ 6 w 108"/>
                <a:gd name="T9" fmla="*/ 665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87">
                  <a:moveTo>
                    <a:pt x="6" y="665"/>
                  </a:moveTo>
                  <a:cubicBezTo>
                    <a:pt x="6" y="665"/>
                    <a:pt x="21" y="169"/>
                    <a:pt x="0" y="28"/>
                  </a:cubicBezTo>
                  <a:cubicBezTo>
                    <a:pt x="0" y="28"/>
                    <a:pt x="93" y="0"/>
                    <a:pt x="101" y="199"/>
                  </a:cubicBezTo>
                  <a:cubicBezTo>
                    <a:pt x="108" y="398"/>
                    <a:pt x="41" y="511"/>
                    <a:pt x="28" y="665"/>
                  </a:cubicBezTo>
                  <a:cubicBezTo>
                    <a:pt x="28" y="665"/>
                    <a:pt x="18" y="687"/>
                    <a:pt x="6" y="6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2" name="Freeform 13"/>
            <p:cNvSpPr/>
            <p:nvPr/>
          </p:nvSpPr>
          <p:spPr bwMode="auto">
            <a:xfrm>
              <a:off x="1732468" y="3163286"/>
              <a:ext cx="173264" cy="130247"/>
            </a:xfrm>
            <a:custGeom>
              <a:avLst/>
              <a:gdLst>
                <a:gd name="T0" fmla="*/ 20 w 114"/>
                <a:gd name="T1" fmla="*/ 9 h 86"/>
                <a:gd name="T2" fmla="*/ 103 w 114"/>
                <a:gd name="T3" fmla="*/ 8 h 86"/>
                <a:gd name="T4" fmla="*/ 107 w 114"/>
                <a:gd name="T5" fmla="*/ 49 h 86"/>
                <a:gd name="T6" fmla="*/ 29 w 114"/>
                <a:gd name="T7" fmla="*/ 74 h 86"/>
                <a:gd name="T8" fmla="*/ 20 w 114"/>
                <a:gd name="T9" fmla="*/ 9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86">
                  <a:moveTo>
                    <a:pt x="20" y="9"/>
                  </a:moveTo>
                  <a:cubicBezTo>
                    <a:pt x="20" y="9"/>
                    <a:pt x="65" y="0"/>
                    <a:pt x="103" y="8"/>
                  </a:cubicBezTo>
                  <a:cubicBezTo>
                    <a:pt x="103" y="8"/>
                    <a:pt x="100" y="25"/>
                    <a:pt x="107" y="49"/>
                  </a:cubicBezTo>
                  <a:cubicBezTo>
                    <a:pt x="114" y="74"/>
                    <a:pt x="65" y="86"/>
                    <a:pt x="29" y="74"/>
                  </a:cubicBezTo>
                  <a:cubicBezTo>
                    <a:pt x="0" y="59"/>
                    <a:pt x="24" y="28"/>
                    <a:pt x="20" y="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  <p:sp>
          <p:nvSpPr>
            <p:cNvPr id="133" name="Freeform 14"/>
            <p:cNvSpPr>
              <a:spLocks noEditPoints="1"/>
            </p:cNvSpPr>
            <p:nvPr/>
          </p:nvSpPr>
          <p:spPr bwMode="auto">
            <a:xfrm>
              <a:off x="1737247" y="2987633"/>
              <a:ext cx="174459" cy="209112"/>
            </a:xfrm>
            <a:custGeom>
              <a:avLst/>
              <a:gdLst>
                <a:gd name="T0" fmla="*/ 100 w 115"/>
                <a:gd name="T1" fmla="*/ 124 h 138"/>
                <a:gd name="T2" fmla="*/ 94 w 115"/>
                <a:gd name="T3" fmla="*/ 123 h 138"/>
                <a:gd name="T4" fmla="*/ 95 w 115"/>
                <a:gd name="T5" fmla="*/ 66 h 138"/>
                <a:gd name="T6" fmla="*/ 100 w 115"/>
                <a:gd name="T7" fmla="*/ 67 h 138"/>
                <a:gd name="T8" fmla="*/ 100 w 115"/>
                <a:gd name="T9" fmla="*/ 65 h 138"/>
                <a:gd name="T10" fmla="*/ 101 w 115"/>
                <a:gd name="T11" fmla="*/ 65 h 138"/>
                <a:gd name="T12" fmla="*/ 115 w 115"/>
                <a:gd name="T13" fmla="*/ 28 h 138"/>
                <a:gd name="T14" fmla="*/ 0 w 115"/>
                <a:gd name="T15" fmla="*/ 28 h 138"/>
                <a:gd name="T16" fmla="*/ 13 w 115"/>
                <a:gd name="T17" fmla="*/ 62 h 138"/>
                <a:gd name="T18" fmla="*/ 14 w 115"/>
                <a:gd name="T19" fmla="*/ 69 h 138"/>
                <a:gd name="T20" fmla="*/ 18 w 115"/>
                <a:gd name="T21" fmla="*/ 68 h 138"/>
                <a:gd name="T22" fmla="*/ 21 w 115"/>
                <a:gd name="T23" fmla="*/ 124 h 138"/>
                <a:gd name="T24" fmla="*/ 17 w 115"/>
                <a:gd name="T25" fmla="*/ 125 h 138"/>
                <a:gd name="T26" fmla="*/ 17 w 115"/>
                <a:gd name="T27" fmla="*/ 138 h 138"/>
                <a:gd name="T28" fmla="*/ 99 w 115"/>
                <a:gd name="T29" fmla="*/ 135 h 138"/>
                <a:gd name="T30" fmla="*/ 100 w 115"/>
                <a:gd name="T31" fmla="*/ 124 h 138"/>
                <a:gd name="T32" fmla="*/ 91 w 115"/>
                <a:gd name="T33" fmla="*/ 122 h 138"/>
                <a:gd name="T34" fmla="*/ 77 w 115"/>
                <a:gd name="T35" fmla="*/ 120 h 138"/>
                <a:gd name="T36" fmla="*/ 78 w 115"/>
                <a:gd name="T37" fmla="*/ 64 h 138"/>
                <a:gd name="T38" fmla="*/ 92 w 115"/>
                <a:gd name="T39" fmla="*/ 66 h 138"/>
                <a:gd name="T40" fmla="*/ 91 w 115"/>
                <a:gd name="T41" fmla="*/ 122 h 138"/>
                <a:gd name="T42" fmla="*/ 56 w 115"/>
                <a:gd name="T43" fmla="*/ 120 h 138"/>
                <a:gd name="T44" fmla="*/ 41 w 115"/>
                <a:gd name="T45" fmla="*/ 121 h 138"/>
                <a:gd name="T46" fmla="*/ 40 w 115"/>
                <a:gd name="T47" fmla="*/ 64 h 138"/>
                <a:gd name="T48" fmla="*/ 56 w 115"/>
                <a:gd name="T49" fmla="*/ 63 h 138"/>
                <a:gd name="T50" fmla="*/ 56 w 115"/>
                <a:gd name="T51" fmla="*/ 120 h 138"/>
                <a:gd name="T52" fmla="*/ 21 w 115"/>
                <a:gd name="T53" fmla="*/ 67 h 138"/>
                <a:gd name="T54" fmla="*/ 37 w 115"/>
                <a:gd name="T55" fmla="*/ 64 h 138"/>
                <a:gd name="T56" fmla="*/ 38 w 115"/>
                <a:gd name="T57" fmla="*/ 121 h 138"/>
                <a:gd name="T58" fmla="*/ 24 w 115"/>
                <a:gd name="T59" fmla="*/ 123 h 138"/>
                <a:gd name="T60" fmla="*/ 21 w 115"/>
                <a:gd name="T61" fmla="*/ 67 h 138"/>
                <a:gd name="T62" fmla="*/ 59 w 115"/>
                <a:gd name="T63" fmla="*/ 120 h 138"/>
                <a:gd name="T64" fmla="*/ 59 w 115"/>
                <a:gd name="T65" fmla="*/ 63 h 138"/>
                <a:gd name="T66" fmla="*/ 75 w 115"/>
                <a:gd name="T67" fmla="*/ 64 h 138"/>
                <a:gd name="T68" fmla="*/ 74 w 115"/>
                <a:gd name="T69" fmla="*/ 120 h 138"/>
                <a:gd name="T70" fmla="*/ 59 w 115"/>
                <a:gd name="T71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5" h="138">
                  <a:moveTo>
                    <a:pt x="100" y="124"/>
                  </a:moveTo>
                  <a:cubicBezTo>
                    <a:pt x="98" y="124"/>
                    <a:pt x="96" y="123"/>
                    <a:pt x="94" y="123"/>
                  </a:cubicBezTo>
                  <a:cubicBezTo>
                    <a:pt x="93" y="98"/>
                    <a:pt x="93" y="79"/>
                    <a:pt x="95" y="66"/>
                  </a:cubicBezTo>
                  <a:cubicBezTo>
                    <a:pt x="98" y="67"/>
                    <a:pt x="100" y="67"/>
                    <a:pt x="100" y="67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1" y="65"/>
                    <a:pt x="101" y="65"/>
                    <a:pt x="101" y="65"/>
                  </a:cubicBezTo>
                  <a:cubicBezTo>
                    <a:pt x="104" y="47"/>
                    <a:pt x="115" y="28"/>
                    <a:pt x="115" y="28"/>
                  </a:cubicBezTo>
                  <a:cubicBezTo>
                    <a:pt x="54" y="0"/>
                    <a:pt x="0" y="28"/>
                    <a:pt x="0" y="28"/>
                  </a:cubicBezTo>
                  <a:cubicBezTo>
                    <a:pt x="8" y="42"/>
                    <a:pt x="12" y="55"/>
                    <a:pt x="13" y="62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5" y="68"/>
                    <a:pt x="17" y="68"/>
                    <a:pt x="18" y="68"/>
                  </a:cubicBezTo>
                  <a:cubicBezTo>
                    <a:pt x="19" y="80"/>
                    <a:pt x="21" y="99"/>
                    <a:pt x="21" y="124"/>
                  </a:cubicBezTo>
                  <a:cubicBezTo>
                    <a:pt x="18" y="125"/>
                    <a:pt x="17" y="125"/>
                    <a:pt x="17" y="125"/>
                  </a:cubicBezTo>
                  <a:cubicBezTo>
                    <a:pt x="9" y="132"/>
                    <a:pt x="17" y="138"/>
                    <a:pt x="17" y="138"/>
                  </a:cubicBezTo>
                  <a:cubicBezTo>
                    <a:pt x="56" y="126"/>
                    <a:pt x="99" y="135"/>
                    <a:pt x="99" y="135"/>
                  </a:cubicBezTo>
                  <a:cubicBezTo>
                    <a:pt x="108" y="130"/>
                    <a:pt x="100" y="124"/>
                    <a:pt x="100" y="124"/>
                  </a:cubicBezTo>
                  <a:close/>
                  <a:moveTo>
                    <a:pt x="91" y="122"/>
                  </a:moveTo>
                  <a:cubicBezTo>
                    <a:pt x="87" y="121"/>
                    <a:pt x="82" y="121"/>
                    <a:pt x="77" y="120"/>
                  </a:cubicBezTo>
                  <a:cubicBezTo>
                    <a:pt x="75" y="102"/>
                    <a:pt x="77" y="79"/>
                    <a:pt x="78" y="64"/>
                  </a:cubicBezTo>
                  <a:cubicBezTo>
                    <a:pt x="83" y="64"/>
                    <a:pt x="88" y="65"/>
                    <a:pt x="92" y="66"/>
                  </a:cubicBezTo>
                  <a:cubicBezTo>
                    <a:pt x="90" y="79"/>
                    <a:pt x="90" y="98"/>
                    <a:pt x="91" y="122"/>
                  </a:cubicBezTo>
                  <a:close/>
                  <a:moveTo>
                    <a:pt x="56" y="120"/>
                  </a:moveTo>
                  <a:cubicBezTo>
                    <a:pt x="51" y="120"/>
                    <a:pt x="46" y="120"/>
                    <a:pt x="41" y="121"/>
                  </a:cubicBezTo>
                  <a:cubicBezTo>
                    <a:pt x="42" y="101"/>
                    <a:pt x="41" y="79"/>
                    <a:pt x="40" y="64"/>
                  </a:cubicBezTo>
                  <a:cubicBezTo>
                    <a:pt x="46" y="63"/>
                    <a:pt x="51" y="63"/>
                    <a:pt x="56" y="63"/>
                  </a:cubicBezTo>
                  <a:lnTo>
                    <a:pt x="56" y="120"/>
                  </a:lnTo>
                  <a:close/>
                  <a:moveTo>
                    <a:pt x="21" y="67"/>
                  </a:moveTo>
                  <a:cubicBezTo>
                    <a:pt x="26" y="65"/>
                    <a:pt x="32" y="65"/>
                    <a:pt x="37" y="64"/>
                  </a:cubicBezTo>
                  <a:cubicBezTo>
                    <a:pt x="38" y="79"/>
                    <a:pt x="39" y="102"/>
                    <a:pt x="38" y="121"/>
                  </a:cubicBezTo>
                  <a:cubicBezTo>
                    <a:pt x="33" y="122"/>
                    <a:pt x="28" y="123"/>
                    <a:pt x="24" y="123"/>
                  </a:cubicBezTo>
                  <a:cubicBezTo>
                    <a:pt x="24" y="98"/>
                    <a:pt x="22" y="79"/>
                    <a:pt x="21" y="67"/>
                  </a:cubicBezTo>
                  <a:close/>
                  <a:moveTo>
                    <a:pt x="59" y="120"/>
                  </a:moveTo>
                  <a:cubicBezTo>
                    <a:pt x="59" y="63"/>
                    <a:pt x="59" y="63"/>
                    <a:pt x="59" y="63"/>
                  </a:cubicBezTo>
                  <a:cubicBezTo>
                    <a:pt x="65" y="63"/>
                    <a:pt x="70" y="63"/>
                    <a:pt x="75" y="64"/>
                  </a:cubicBezTo>
                  <a:cubicBezTo>
                    <a:pt x="74" y="79"/>
                    <a:pt x="73" y="102"/>
                    <a:pt x="74" y="120"/>
                  </a:cubicBezTo>
                  <a:cubicBezTo>
                    <a:pt x="69" y="120"/>
                    <a:pt x="64" y="120"/>
                    <a:pt x="59" y="1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/>
            </a:p>
          </p:txBody>
        </p:sp>
      </p:grpSp>
      <p:sp>
        <p:nvSpPr>
          <p:cNvPr id="134" name="Freeform 47"/>
          <p:cNvSpPr>
            <a:spLocks noEditPoints="1"/>
          </p:cNvSpPr>
          <p:nvPr/>
        </p:nvSpPr>
        <p:spPr bwMode="auto">
          <a:xfrm>
            <a:off x="1110771" y="4090361"/>
            <a:ext cx="172567" cy="272539"/>
          </a:xfrm>
          <a:custGeom>
            <a:avLst/>
            <a:gdLst>
              <a:gd name="T0" fmla="*/ 57 w 67"/>
              <a:gd name="T1" fmla="*/ 10 h 106"/>
              <a:gd name="T2" fmla="*/ 62 w 67"/>
              <a:gd name="T3" fmla="*/ 51 h 106"/>
              <a:gd name="T4" fmla="*/ 51 w 67"/>
              <a:gd name="T5" fmla="*/ 66 h 106"/>
              <a:gd name="T6" fmla="*/ 55 w 67"/>
              <a:gd name="T7" fmla="*/ 65 h 106"/>
              <a:gd name="T8" fmla="*/ 57 w 67"/>
              <a:gd name="T9" fmla="*/ 73 h 106"/>
              <a:gd name="T10" fmla="*/ 56 w 67"/>
              <a:gd name="T11" fmla="*/ 80 h 106"/>
              <a:gd name="T12" fmla="*/ 57 w 67"/>
              <a:gd name="T13" fmla="*/ 86 h 106"/>
              <a:gd name="T14" fmla="*/ 55 w 67"/>
              <a:gd name="T15" fmla="*/ 93 h 106"/>
              <a:gd name="T16" fmla="*/ 15 w 67"/>
              <a:gd name="T17" fmla="*/ 97 h 106"/>
              <a:gd name="T18" fmla="*/ 12 w 67"/>
              <a:gd name="T19" fmla="*/ 95 h 106"/>
              <a:gd name="T20" fmla="*/ 12 w 67"/>
              <a:gd name="T21" fmla="*/ 83 h 106"/>
              <a:gd name="T22" fmla="*/ 12 w 67"/>
              <a:gd name="T23" fmla="*/ 82 h 106"/>
              <a:gd name="T24" fmla="*/ 12 w 67"/>
              <a:gd name="T25" fmla="*/ 71 h 106"/>
              <a:gd name="T26" fmla="*/ 15 w 67"/>
              <a:gd name="T27" fmla="*/ 69 h 106"/>
              <a:gd name="T28" fmla="*/ 16 w 67"/>
              <a:gd name="T29" fmla="*/ 63 h 106"/>
              <a:gd name="T30" fmla="*/ 0 w 67"/>
              <a:gd name="T31" fmla="*/ 34 h 106"/>
              <a:gd name="T32" fmla="*/ 33 w 67"/>
              <a:gd name="T33" fmla="*/ 0 h 106"/>
              <a:gd name="T34" fmla="*/ 28 w 67"/>
              <a:gd name="T35" fmla="*/ 41 h 106"/>
              <a:gd name="T36" fmla="*/ 30 w 67"/>
              <a:gd name="T37" fmla="*/ 39 h 106"/>
              <a:gd name="T38" fmla="*/ 33 w 67"/>
              <a:gd name="T39" fmla="*/ 41 h 106"/>
              <a:gd name="T40" fmla="*/ 36 w 67"/>
              <a:gd name="T41" fmla="*/ 39 h 106"/>
              <a:gd name="T42" fmla="*/ 39 w 67"/>
              <a:gd name="T43" fmla="*/ 41 h 106"/>
              <a:gd name="T44" fmla="*/ 43 w 67"/>
              <a:gd name="T45" fmla="*/ 38 h 106"/>
              <a:gd name="T46" fmla="*/ 39 w 67"/>
              <a:gd name="T47" fmla="*/ 52 h 106"/>
              <a:gd name="T48" fmla="*/ 44 w 67"/>
              <a:gd name="T49" fmla="*/ 66 h 106"/>
              <a:gd name="T50" fmla="*/ 44 w 67"/>
              <a:gd name="T51" fmla="*/ 58 h 106"/>
              <a:gd name="T52" fmla="*/ 56 w 67"/>
              <a:gd name="T53" fmla="*/ 47 h 106"/>
              <a:gd name="T54" fmla="*/ 52 w 67"/>
              <a:gd name="T55" fmla="*/ 15 h 106"/>
              <a:gd name="T56" fmla="*/ 15 w 67"/>
              <a:gd name="T57" fmla="*/ 15 h 106"/>
              <a:gd name="T58" fmla="*/ 11 w 67"/>
              <a:gd name="T59" fmla="*/ 48 h 106"/>
              <a:gd name="T60" fmla="*/ 23 w 67"/>
              <a:gd name="T61" fmla="*/ 59 h 106"/>
              <a:gd name="T62" fmla="*/ 23 w 67"/>
              <a:gd name="T63" fmla="*/ 67 h 106"/>
              <a:gd name="T64" fmla="*/ 29 w 67"/>
              <a:gd name="T65" fmla="*/ 52 h 106"/>
              <a:gd name="T66" fmla="*/ 25 w 67"/>
              <a:gd name="T67" fmla="*/ 38 h 106"/>
              <a:gd name="T68" fmla="*/ 40 w 67"/>
              <a:gd name="T69" fmla="*/ 43 h 106"/>
              <a:gd name="T70" fmla="*/ 36 w 67"/>
              <a:gd name="T71" fmla="*/ 42 h 106"/>
              <a:gd name="T72" fmla="*/ 30 w 67"/>
              <a:gd name="T73" fmla="*/ 42 h 106"/>
              <a:gd name="T74" fmla="*/ 27 w 67"/>
              <a:gd name="T75" fmla="*/ 42 h 106"/>
              <a:gd name="T76" fmla="*/ 32 w 67"/>
              <a:gd name="T77" fmla="*/ 51 h 106"/>
              <a:gd name="T78" fmla="*/ 32 w 67"/>
              <a:gd name="T79" fmla="*/ 67 h 106"/>
              <a:gd name="T80" fmla="*/ 35 w 67"/>
              <a:gd name="T81" fmla="*/ 51 h 106"/>
              <a:gd name="T82" fmla="*/ 35 w 67"/>
              <a:gd name="T83" fmla="*/ 50 h 106"/>
              <a:gd name="T84" fmla="*/ 43 w 67"/>
              <a:gd name="T85" fmla="*/ 96 h 106"/>
              <a:gd name="T86" fmla="*/ 34 w 67"/>
              <a:gd name="T87" fmla="*/ 106 h 106"/>
              <a:gd name="T88" fmla="*/ 43 w 67"/>
              <a:gd name="T89" fmla="*/ 96 h 106"/>
              <a:gd name="T90" fmla="*/ 17 w 67"/>
              <a:gd name="T91" fmla="*/ 88 h 106"/>
              <a:gd name="T92" fmla="*/ 17 w 67"/>
              <a:gd name="T93" fmla="*/ 90 h 106"/>
              <a:gd name="T94" fmla="*/ 50 w 67"/>
              <a:gd name="T95" fmla="*/ 86 h 106"/>
              <a:gd name="T96" fmla="*/ 50 w 67"/>
              <a:gd name="T97" fmla="*/ 73 h 106"/>
              <a:gd name="T98" fmla="*/ 17 w 67"/>
              <a:gd name="T99" fmla="*/ 77 h 106"/>
              <a:gd name="T100" fmla="*/ 50 w 67"/>
              <a:gd name="T101" fmla="*/ 74 h 106"/>
              <a:gd name="T102" fmla="*/ 50 w 67"/>
              <a:gd name="T103" fmla="*/ 73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7" h="106">
                <a:moveTo>
                  <a:pt x="33" y="0"/>
                </a:moveTo>
                <a:cubicBezTo>
                  <a:pt x="43" y="0"/>
                  <a:pt x="51" y="4"/>
                  <a:pt x="57" y="10"/>
                </a:cubicBezTo>
                <a:cubicBezTo>
                  <a:pt x="63" y="16"/>
                  <a:pt x="67" y="25"/>
                  <a:pt x="67" y="34"/>
                </a:cubicBezTo>
                <a:cubicBezTo>
                  <a:pt x="67" y="40"/>
                  <a:pt x="65" y="46"/>
                  <a:pt x="62" y="51"/>
                </a:cubicBezTo>
                <a:cubicBezTo>
                  <a:pt x="59" y="56"/>
                  <a:pt x="56" y="59"/>
                  <a:pt x="51" y="62"/>
                </a:cubicBezTo>
                <a:cubicBezTo>
                  <a:pt x="51" y="66"/>
                  <a:pt x="51" y="66"/>
                  <a:pt x="51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5" y="65"/>
                  <a:pt x="55" y="65"/>
                  <a:pt x="55" y="65"/>
                </a:cubicBezTo>
                <a:cubicBezTo>
                  <a:pt x="56" y="68"/>
                  <a:pt x="56" y="68"/>
                  <a:pt x="56" y="68"/>
                </a:cubicBezTo>
                <a:cubicBezTo>
                  <a:pt x="57" y="70"/>
                  <a:pt x="57" y="72"/>
                  <a:pt x="57" y="73"/>
                </a:cubicBezTo>
                <a:cubicBezTo>
                  <a:pt x="57" y="75"/>
                  <a:pt x="57" y="77"/>
                  <a:pt x="56" y="79"/>
                </a:cubicBezTo>
                <a:cubicBezTo>
                  <a:pt x="56" y="80"/>
                  <a:pt x="56" y="80"/>
                  <a:pt x="56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57" y="82"/>
                  <a:pt x="57" y="84"/>
                  <a:pt x="57" y="86"/>
                </a:cubicBezTo>
                <a:cubicBezTo>
                  <a:pt x="57" y="88"/>
                  <a:pt x="57" y="90"/>
                  <a:pt x="56" y="92"/>
                </a:cubicBezTo>
                <a:cubicBezTo>
                  <a:pt x="55" y="93"/>
                  <a:pt x="55" y="93"/>
                  <a:pt x="55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15" y="97"/>
                  <a:pt x="15" y="97"/>
                  <a:pt x="15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2" y="95"/>
                  <a:pt x="12" y="95"/>
                  <a:pt x="12" y="95"/>
                </a:cubicBezTo>
                <a:cubicBezTo>
                  <a:pt x="11" y="93"/>
                  <a:pt x="11" y="91"/>
                  <a:pt x="10" y="90"/>
                </a:cubicBezTo>
                <a:cubicBezTo>
                  <a:pt x="10" y="88"/>
                  <a:pt x="11" y="86"/>
                  <a:pt x="12" y="83"/>
                </a:cubicBezTo>
                <a:cubicBezTo>
                  <a:pt x="12" y="83"/>
                  <a:pt x="12" y="83"/>
                  <a:pt x="12" y="83"/>
                </a:cubicBezTo>
                <a:cubicBezTo>
                  <a:pt x="12" y="82"/>
                  <a:pt x="12" y="82"/>
                  <a:pt x="12" y="82"/>
                </a:cubicBezTo>
                <a:cubicBezTo>
                  <a:pt x="11" y="81"/>
                  <a:pt x="11" y="79"/>
                  <a:pt x="10" y="77"/>
                </a:cubicBezTo>
                <a:cubicBezTo>
                  <a:pt x="10" y="75"/>
                  <a:pt x="11" y="73"/>
                  <a:pt x="12" y="71"/>
                </a:cubicBezTo>
                <a:cubicBezTo>
                  <a:pt x="13" y="69"/>
                  <a:pt x="13" y="69"/>
                  <a:pt x="13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63"/>
                  <a:pt x="16" y="63"/>
                  <a:pt x="16" y="63"/>
                </a:cubicBezTo>
                <a:cubicBezTo>
                  <a:pt x="11" y="60"/>
                  <a:pt x="7" y="56"/>
                  <a:pt x="5" y="51"/>
                </a:cubicBezTo>
                <a:cubicBezTo>
                  <a:pt x="2" y="46"/>
                  <a:pt x="0" y="40"/>
                  <a:pt x="0" y="34"/>
                </a:cubicBezTo>
                <a:cubicBezTo>
                  <a:pt x="0" y="25"/>
                  <a:pt x="4" y="16"/>
                  <a:pt x="10" y="10"/>
                </a:cubicBezTo>
                <a:cubicBezTo>
                  <a:pt x="16" y="4"/>
                  <a:pt x="24" y="0"/>
                  <a:pt x="33" y="0"/>
                </a:cubicBezTo>
                <a:close/>
                <a:moveTo>
                  <a:pt x="26" y="40"/>
                </a:moveTo>
                <a:cubicBezTo>
                  <a:pt x="27" y="41"/>
                  <a:pt x="27" y="41"/>
                  <a:pt x="28" y="41"/>
                </a:cubicBezTo>
                <a:cubicBezTo>
                  <a:pt x="28" y="41"/>
                  <a:pt x="29" y="41"/>
                  <a:pt x="30" y="40"/>
                </a:cubicBezTo>
                <a:cubicBezTo>
                  <a:pt x="30" y="39"/>
                  <a:pt x="30" y="39"/>
                  <a:pt x="30" y="39"/>
                </a:cubicBezTo>
                <a:cubicBezTo>
                  <a:pt x="31" y="40"/>
                  <a:pt x="31" y="40"/>
                  <a:pt x="31" y="40"/>
                </a:cubicBezTo>
                <a:cubicBezTo>
                  <a:pt x="32" y="41"/>
                  <a:pt x="32" y="41"/>
                  <a:pt x="33" y="41"/>
                </a:cubicBezTo>
                <a:cubicBezTo>
                  <a:pt x="34" y="41"/>
                  <a:pt x="35" y="41"/>
                  <a:pt x="35" y="40"/>
                </a:cubicBezTo>
                <a:cubicBezTo>
                  <a:pt x="36" y="39"/>
                  <a:pt x="36" y="39"/>
                  <a:pt x="36" y="39"/>
                </a:cubicBezTo>
                <a:cubicBezTo>
                  <a:pt x="36" y="40"/>
                  <a:pt x="36" y="40"/>
                  <a:pt x="36" y="40"/>
                </a:cubicBezTo>
                <a:cubicBezTo>
                  <a:pt x="37" y="41"/>
                  <a:pt x="38" y="41"/>
                  <a:pt x="39" y="41"/>
                </a:cubicBezTo>
                <a:cubicBezTo>
                  <a:pt x="40" y="41"/>
                  <a:pt x="41" y="41"/>
                  <a:pt x="42" y="40"/>
                </a:cubicBezTo>
                <a:cubicBezTo>
                  <a:pt x="43" y="38"/>
                  <a:pt x="43" y="38"/>
                  <a:pt x="43" y="38"/>
                </a:cubicBezTo>
                <a:cubicBezTo>
                  <a:pt x="46" y="40"/>
                  <a:pt x="46" y="40"/>
                  <a:pt x="46" y="40"/>
                </a:cubicBezTo>
                <a:cubicBezTo>
                  <a:pt x="39" y="52"/>
                  <a:pt x="39" y="52"/>
                  <a:pt x="39" y="52"/>
                </a:cubicBezTo>
                <a:cubicBezTo>
                  <a:pt x="39" y="67"/>
                  <a:pt x="39" y="67"/>
                  <a:pt x="39" y="67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60"/>
                  <a:pt x="44" y="60"/>
                  <a:pt x="44" y="60"/>
                </a:cubicBezTo>
                <a:cubicBezTo>
                  <a:pt x="44" y="58"/>
                  <a:pt x="44" y="58"/>
                  <a:pt x="44" y="58"/>
                </a:cubicBezTo>
                <a:cubicBezTo>
                  <a:pt x="46" y="57"/>
                  <a:pt x="46" y="57"/>
                  <a:pt x="46" y="57"/>
                </a:cubicBezTo>
                <a:cubicBezTo>
                  <a:pt x="50" y="55"/>
                  <a:pt x="54" y="52"/>
                  <a:pt x="56" y="47"/>
                </a:cubicBezTo>
                <a:cubicBezTo>
                  <a:pt x="59" y="44"/>
                  <a:pt x="60" y="39"/>
                  <a:pt x="60" y="34"/>
                </a:cubicBezTo>
                <a:cubicBezTo>
                  <a:pt x="60" y="27"/>
                  <a:pt x="57" y="20"/>
                  <a:pt x="52" y="15"/>
                </a:cubicBezTo>
                <a:cubicBezTo>
                  <a:pt x="47" y="10"/>
                  <a:pt x="41" y="7"/>
                  <a:pt x="33" y="7"/>
                </a:cubicBezTo>
                <a:cubicBezTo>
                  <a:pt x="26" y="7"/>
                  <a:pt x="19" y="10"/>
                  <a:pt x="15" y="15"/>
                </a:cubicBezTo>
                <a:cubicBezTo>
                  <a:pt x="10" y="20"/>
                  <a:pt x="7" y="27"/>
                  <a:pt x="7" y="34"/>
                </a:cubicBezTo>
                <a:cubicBezTo>
                  <a:pt x="7" y="39"/>
                  <a:pt x="8" y="44"/>
                  <a:pt x="11" y="48"/>
                </a:cubicBezTo>
                <a:cubicBezTo>
                  <a:pt x="13" y="52"/>
                  <a:pt x="17" y="55"/>
                  <a:pt x="21" y="5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61"/>
                  <a:pt x="23" y="61"/>
                  <a:pt x="23" y="61"/>
                </a:cubicBezTo>
                <a:cubicBezTo>
                  <a:pt x="23" y="67"/>
                  <a:pt x="23" y="67"/>
                  <a:pt x="23" y="67"/>
                </a:cubicBezTo>
                <a:cubicBezTo>
                  <a:pt x="29" y="67"/>
                  <a:pt x="29" y="67"/>
                  <a:pt x="29" y="67"/>
                </a:cubicBezTo>
                <a:cubicBezTo>
                  <a:pt x="29" y="52"/>
                  <a:pt x="29" y="52"/>
                  <a:pt x="29" y="52"/>
                </a:cubicBezTo>
                <a:cubicBezTo>
                  <a:pt x="22" y="40"/>
                  <a:pt x="22" y="40"/>
                  <a:pt x="22" y="40"/>
                </a:cubicBezTo>
                <a:cubicBezTo>
                  <a:pt x="25" y="38"/>
                  <a:pt x="25" y="38"/>
                  <a:pt x="25" y="38"/>
                </a:cubicBezTo>
                <a:cubicBezTo>
                  <a:pt x="26" y="40"/>
                  <a:pt x="26" y="40"/>
                  <a:pt x="26" y="40"/>
                </a:cubicBezTo>
                <a:close/>
                <a:moveTo>
                  <a:pt x="40" y="43"/>
                </a:moveTo>
                <a:cubicBezTo>
                  <a:pt x="40" y="43"/>
                  <a:pt x="40" y="43"/>
                  <a:pt x="39" y="43"/>
                </a:cubicBezTo>
                <a:cubicBezTo>
                  <a:pt x="38" y="43"/>
                  <a:pt x="37" y="43"/>
                  <a:pt x="36" y="42"/>
                </a:cubicBezTo>
                <a:cubicBezTo>
                  <a:pt x="35" y="42"/>
                  <a:pt x="34" y="43"/>
                  <a:pt x="33" y="43"/>
                </a:cubicBezTo>
                <a:cubicBezTo>
                  <a:pt x="32" y="43"/>
                  <a:pt x="31" y="42"/>
                  <a:pt x="30" y="42"/>
                </a:cubicBezTo>
                <a:cubicBezTo>
                  <a:pt x="29" y="42"/>
                  <a:pt x="28" y="43"/>
                  <a:pt x="28" y="43"/>
                </a:cubicBezTo>
                <a:cubicBezTo>
                  <a:pt x="27" y="43"/>
                  <a:pt x="27" y="43"/>
                  <a:pt x="27" y="42"/>
                </a:cubicBezTo>
                <a:cubicBezTo>
                  <a:pt x="32" y="50"/>
                  <a:pt x="32" y="50"/>
                  <a:pt x="32" y="50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67"/>
                  <a:pt x="32" y="67"/>
                  <a:pt x="32" y="67"/>
                </a:cubicBezTo>
                <a:cubicBezTo>
                  <a:pt x="35" y="67"/>
                  <a:pt x="35" y="67"/>
                  <a:pt x="35" y="67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0"/>
                  <a:pt x="35" y="50"/>
                  <a:pt x="35" y="50"/>
                </a:cubicBezTo>
                <a:cubicBezTo>
                  <a:pt x="40" y="43"/>
                  <a:pt x="40" y="43"/>
                  <a:pt x="40" y="43"/>
                </a:cubicBezTo>
                <a:close/>
                <a:moveTo>
                  <a:pt x="43" y="96"/>
                </a:moveTo>
                <a:cubicBezTo>
                  <a:pt x="24" y="98"/>
                  <a:pt x="24" y="98"/>
                  <a:pt x="24" y="98"/>
                </a:cubicBezTo>
                <a:cubicBezTo>
                  <a:pt x="25" y="103"/>
                  <a:pt x="29" y="106"/>
                  <a:pt x="34" y="106"/>
                </a:cubicBezTo>
                <a:cubicBezTo>
                  <a:pt x="39" y="106"/>
                  <a:pt x="43" y="102"/>
                  <a:pt x="43" y="97"/>
                </a:cubicBezTo>
                <a:cubicBezTo>
                  <a:pt x="43" y="97"/>
                  <a:pt x="43" y="97"/>
                  <a:pt x="43" y="96"/>
                </a:cubicBezTo>
                <a:close/>
                <a:moveTo>
                  <a:pt x="50" y="85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89"/>
                  <a:pt x="17" y="90"/>
                  <a:pt x="17" y="90"/>
                </a:cubicBezTo>
                <a:cubicBezTo>
                  <a:pt x="50" y="87"/>
                  <a:pt x="50" y="87"/>
                  <a:pt x="50" y="87"/>
                </a:cubicBezTo>
                <a:cubicBezTo>
                  <a:pt x="50" y="87"/>
                  <a:pt x="50" y="86"/>
                  <a:pt x="50" y="86"/>
                </a:cubicBezTo>
                <a:cubicBezTo>
                  <a:pt x="50" y="86"/>
                  <a:pt x="50" y="86"/>
                  <a:pt x="50" y="85"/>
                </a:cubicBezTo>
                <a:close/>
                <a:moveTo>
                  <a:pt x="50" y="73"/>
                </a:moveTo>
                <a:cubicBezTo>
                  <a:pt x="17" y="76"/>
                  <a:pt x="17" y="76"/>
                  <a:pt x="17" y="76"/>
                </a:cubicBezTo>
                <a:cubicBezTo>
                  <a:pt x="17" y="76"/>
                  <a:pt x="17" y="76"/>
                  <a:pt x="17" y="77"/>
                </a:cubicBezTo>
                <a:cubicBezTo>
                  <a:pt x="17" y="77"/>
                  <a:pt x="17" y="77"/>
                  <a:pt x="17" y="77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4"/>
                  <a:pt x="50" y="74"/>
                  <a:pt x="50" y="73"/>
                </a:cubicBezTo>
                <a:cubicBezTo>
                  <a:pt x="50" y="73"/>
                  <a:pt x="50" y="73"/>
                  <a:pt x="50" y="7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37" name="Group 50"/>
          <p:cNvGrpSpPr/>
          <p:nvPr/>
        </p:nvGrpSpPr>
        <p:grpSpPr>
          <a:xfrm>
            <a:off x="2785687" y="4032334"/>
            <a:ext cx="261678" cy="262126"/>
            <a:chOff x="7275629" y="3973834"/>
            <a:chExt cx="464344" cy="465138"/>
          </a:xfrm>
          <a:solidFill>
            <a:schemeClr val="bg1">
              <a:lumMod val="95000"/>
            </a:schemeClr>
          </a:solidFill>
        </p:grpSpPr>
        <p:sp>
          <p:nvSpPr>
            <p:cNvPr id="138" name="AutoShape 37"/>
            <p:cNvSpPr/>
            <p:nvPr/>
          </p:nvSpPr>
          <p:spPr bwMode="auto">
            <a:xfrm>
              <a:off x="7275629" y="4017490"/>
              <a:ext cx="423069" cy="421482"/>
            </a:xfrm>
            <a:custGeom>
              <a:avLst/>
              <a:gdLst>
                <a:gd name="T0" fmla="+- 0 10849 98"/>
                <a:gd name="T1" fmla="*/ T0 w 21502"/>
                <a:gd name="T2" fmla="*/ 10800 h 21600"/>
                <a:gd name="T3" fmla="+- 0 10849 98"/>
                <a:gd name="T4" fmla="*/ T3 w 21502"/>
                <a:gd name="T5" fmla="*/ 10800 h 21600"/>
                <a:gd name="T6" fmla="+- 0 10849 98"/>
                <a:gd name="T7" fmla="*/ T6 w 21502"/>
                <a:gd name="T8" fmla="*/ 10800 h 21600"/>
                <a:gd name="T9" fmla="+- 0 10849 98"/>
                <a:gd name="T10" fmla="*/ T9 w 21502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02" h="21600">
                  <a:moveTo>
                    <a:pt x="19917" y="7880"/>
                  </a:moveTo>
                  <a:lnTo>
                    <a:pt x="18875" y="8932"/>
                  </a:lnTo>
                  <a:cubicBezTo>
                    <a:pt x="18730" y="9079"/>
                    <a:pt x="18497" y="9079"/>
                    <a:pt x="18353" y="8932"/>
                  </a:cubicBezTo>
                  <a:lnTo>
                    <a:pt x="17048" y="7617"/>
                  </a:lnTo>
                  <a:lnTo>
                    <a:pt x="15991" y="10290"/>
                  </a:lnTo>
                  <a:lnTo>
                    <a:pt x="16080" y="10064"/>
                  </a:lnTo>
                  <a:cubicBezTo>
                    <a:pt x="13859" y="7826"/>
                    <a:pt x="11601" y="7544"/>
                    <a:pt x="9565" y="7291"/>
                  </a:cubicBezTo>
                  <a:cubicBezTo>
                    <a:pt x="8910" y="7210"/>
                    <a:pt x="8276" y="7126"/>
                    <a:pt x="7652" y="6990"/>
                  </a:cubicBezTo>
                  <a:lnTo>
                    <a:pt x="13918" y="4456"/>
                  </a:lnTo>
                  <a:lnTo>
                    <a:pt x="12652" y="3179"/>
                  </a:lnTo>
                  <a:cubicBezTo>
                    <a:pt x="12508" y="3033"/>
                    <a:pt x="12508" y="2798"/>
                    <a:pt x="12652" y="2652"/>
                  </a:cubicBezTo>
                  <a:lnTo>
                    <a:pt x="13695" y="1598"/>
                  </a:lnTo>
                  <a:cubicBezTo>
                    <a:pt x="13840" y="1453"/>
                    <a:pt x="14073" y="1453"/>
                    <a:pt x="14217" y="1598"/>
                  </a:cubicBezTo>
                  <a:lnTo>
                    <a:pt x="19917" y="7353"/>
                  </a:lnTo>
                  <a:cubicBezTo>
                    <a:pt x="20062" y="7499"/>
                    <a:pt x="20062" y="7734"/>
                    <a:pt x="19917" y="7880"/>
                  </a:cubicBezTo>
                  <a:moveTo>
                    <a:pt x="12292" y="19639"/>
                  </a:moveTo>
                  <a:cubicBezTo>
                    <a:pt x="12200" y="19872"/>
                    <a:pt x="11999" y="20044"/>
                    <a:pt x="11756" y="20095"/>
                  </a:cubicBezTo>
                  <a:cubicBezTo>
                    <a:pt x="11700" y="20106"/>
                    <a:pt x="11643" y="20111"/>
                    <a:pt x="11587" y="20110"/>
                  </a:cubicBezTo>
                  <a:cubicBezTo>
                    <a:pt x="11400" y="20105"/>
                    <a:pt x="11219" y="20030"/>
                    <a:pt x="11084" y="19892"/>
                  </a:cubicBezTo>
                  <a:lnTo>
                    <a:pt x="1692" y="10517"/>
                  </a:lnTo>
                  <a:cubicBezTo>
                    <a:pt x="1519" y="10343"/>
                    <a:pt x="1443" y="10094"/>
                    <a:pt x="1488" y="9852"/>
                  </a:cubicBezTo>
                  <a:cubicBezTo>
                    <a:pt x="1533" y="9610"/>
                    <a:pt x="1695" y="9407"/>
                    <a:pt x="1917" y="9308"/>
                  </a:cubicBezTo>
                  <a:lnTo>
                    <a:pt x="6505" y="7453"/>
                  </a:lnTo>
                  <a:cubicBezTo>
                    <a:pt x="9597" y="8490"/>
                    <a:pt x="12689" y="7491"/>
                    <a:pt x="15781" y="10821"/>
                  </a:cubicBezTo>
                  <a:cubicBezTo>
                    <a:pt x="15781" y="10821"/>
                    <a:pt x="12292" y="19639"/>
                    <a:pt x="12292" y="19639"/>
                  </a:cubicBezTo>
                  <a:close/>
                  <a:moveTo>
                    <a:pt x="15260" y="545"/>
                  </a:moveTo>
                  <a:cubicBezTo>
                    <a:pt x="14912" y="193"/>
                    <a:pt x="14449" y="0"/>
                    <a:pt x="13956" y="0"/>
                  </a:cubicBezTo>
                  <a:cubicBezTo>
                    <a:pt x="13463" y="0"/>
                    <a:pt x="13000" y="193"/>
                    <a:pt x="12651" y="546"/>
                  </a:cubicBezTo>
                  <a:lnTo>
                    <a:pt x="11610" y="1598"/>
                  </a:lnTo>
                  <a:cubicBezTo>
                    <a:pt x="11261" y="1949"/>
                    <a:pt x="11068" y="2417"/>
                    <a:pt x="11068" y="2915"/>
                  </a:cubicBezTo>
                  <a:cubicBezTo>
                    <a:pt x="11068" y="3265"/>
                    <a:pt x="11164" y="3601"/>
                    <a:pt x="11342" y="3893"/>
                  </a:cubicBezTo>
                  <a:lnTo>
                    <a:pt x="1324" y="7944"/>
                  </a:lnTo>
                  <a:cubicBezTo>
                    <a:pt x="654" y="8241"/>
                    <a:pt x="173" y="8851"/>
                    <a:pt x="38" y="9575"/>
                  </a:cubicBezTo>
                  <a:cubicBezTo>
                    <a:pt x="-98" y="10302"/>
                    <a:pt x="130" y="11048"/>
                    <a:pt x="654" y="11576"/>
                  </a:cubicBezTo>
                  <a:lnTo>
                    <a:pt x="10041" y="20946"/>
                  </a:lnTo>
                  <a:cubicBezTo>
                    <a:pt x="10445" y="21354"/>
                    <a:pt x="10982" y="21586"/>
                    <a:pt x="11549" y="21599"/>
                  </a:cubicBezTo>
                  <a:cubicBezTo>
                    <a:pt x="11562" y="21599"/>
                    <a:pt x="11593" y="21599"/>
                    <a:pt x="11605" y="21599"/>
                  </a:cubicBezTo>
                  <a:cubicBezTo>
                    <a:pt x="11754" y="21599"/>
                    <a:pt x="11906" y="21584"/>
                    <a:pt x="12056" y="21553"/>
                  </a:cubicBezTo>
                  <a:cubicBezTo>
                    <a:pt x="12789" y="21399"/>
                    <a:pt x="13390" y="20888"/>
                    <a:pt x="13662" y="20191"/>
                  </a:cubicBezTo>
                  <a:lnTo>
                    <a:pt x="17604" y="10229"/>
                  </a:lnTo>
                  <a:cubicBezTo>
                    <a:pt x="17902" y="10426"/>
                    <a:pt x="18250" y="10532"/>
                    <a:pt x="18613" y="10532"/>
                  </a:cubicBezTo>
                  <a:cubicBezTo>
                    <a:pt x="19107" y="10532"/>
                    <a:pt x="19570" y="10338"/>
                    <a:pt x="19918" y="9986"/>
                  </a:cubicBezTo>
                  <a:lnTo>
                    <a:pt x="20957" y="8937"/>
                  </a:lnTo>
                  <a:cubicBezTo>
                    <a:pt x="21308" y="8585"/>
                    <a:pt x="21502" y="8116"/>
                    <a:pt x="21502" y="7617"/>
                  </a:cubicBezTo>
                  <a:cubicBezTo>
                    <a:pt x="21502" y="7117"/>
                    <a:pt x="21308" y="6648"/>
                    <a:pt x="20961" y="6300"/>
                  </a:cubicBezTo>
                  <a:cubicBezTo>
                    <a:pt x="20961" y="6300"/>
                    <a:pt x="15260" y="545"/>
                    <a:pt x="15260" y="5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39" name="AutoShape 38"/>
            <p:cNvSpPr/>
            <p:nvPr/>
          </p:nvSpPr>
          <p:spPr bwMode="auto">
            <a:xfrm>
              <a:off x="7478829" y="4206403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4320"/>
                  </a:moveTo>
                  <a:cubicBezTo>
                    <a:pt x="14381" y="4320"/>
                    <a:pt x="17279" y="7222"/>
                    <a:pt x="17279" y="10800"/>
                  </a:cubicBezTo>
                  <a:cubicBezTo>
                    <a:pt x="17279" y="14377"/>
                    <a:pt x="14381" y="17279"/>
                    <a:pt x="10800" y="17279"/>
                  </a:cubicBezTo>
                  <a:cubicBezTo>
                    <a:pt x="7218" y="17279"/>
                    <a:pt x="4319" y="14377"/>
                    <a:pt x="4319" y="10800"/>
                  </a:cubicBezTo>
                  <a:cubicBezTo>
                    <a:pt x="4319" y="7222"/>
                    <a:pt x="7218" y="4320"/>
                    <a:pt x="10800" y="4320"/>
                  </a:cubicBezTo>
                  <a:moveTo>
                    <a:pt x="10800" y="21599"/>
                  </a:move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0" name="AutoShape 39"/>
            <p:cNvSpPr/>
            <p:nvPr/>
          </p:nvSpPr>
          <p:spPr bwMode="auto">
            <a:xfrm>
              <a:off x="7667742" y="3973834"/>
              <a:ext cx="72231" cy="730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7279"/>
                  </a:moveTo>
                  <a:cubicBezTo>
                    <a:pt x="7218" y="17279"/>
                    <a:pt x="4320" y="14377"/>
                    <a:pt x="4320" y="10800"/>
                  </a:cubicBezTo>
                  <a:cubicBezTo>
                    <a:pt x="4320" y="7222"/>
                    <a:pt x="7218" y="4320"/>
                    <a:pt x="10800" y="4320"/>
                  </a:cubicBezTo>
                  <a:cubicBezTo>
                    <a:pt x="14381" y="4320"/>
                    <a:pt x="17280" y="7222"/>
                    <a:pt x="17280" y="10800"/>
                  </a:cubicBezTo>
                  <a:cubicBezTo>
                    <a:pt x="17280" y="14377"/>
                    <a:pt x="14381" y="17279"/>
                    <a:pt x="10800" y="17279"/>
                  </a:cubicBezTo>
                  <a:moveTo>
                    <a:pt x="10800" y="0"/>
                  </a:moveTo>
                  <a:cubicBezTo>
                    <a:pt x="4847" y="0"/>
                    <a:pt x="0" y="4843"/>
                    <a:pt x="0" y="10800"/>
                  </a:cubicBezTo>
                  <a:cubicBezTo>
                    <a:pt x="0" y="16756"/>
                    <a:pt x="4847" y="21599"/>
                    <a:pt x="10800" y="21599"/>
                  </a:cubicBezTo>
                  <a:cubicBezTo>
                    <a:pt x="16752" y="21599"/>
                    <a:pt x="21600" y="16756"/>
                    <a:pt x="21600" y="10800"/>
                  </a:cubicBezTo>
                  <a:cubicBezTo>
                    <a:pt x="21600" y="4843"/>
                    <a:pt x="16752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1" name="AutoShape 40"/>
            <p:cNvSpPr/>
            <p:nvPr/>
          </p:nvSpPr>
          <p:spPr bwMode="auto">
            <a:xfrm>
              <a:off x="7391517" y="4192115"/>
              <a:ext cx="57944" cy="579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5400"/>
                  </a:moveTo>
                  <a:cubicBezTo>
                    <a:pt x="13779" y="5400"/>
                    <a:pt x="16199" y="7815"/>
                    <a:pt x="16199" y="10800"/>
                  </a:cubicBezTo>
                  <a:cubicBezTo>
                    <a:pt x="16199" y="13784"/>
                    <a:pt x="13779" y="16200"/>
                    <a:pt x="10800" y="16200"/>
                  </a:cubicBezTo>
                  <a:cubicBezTo>
                    <a:pt x="7820" y="16200"/>
                    <a:pt x="5399" y="13784"/>
                    <a:pt x="5399" y="10800"/>
                  </a:cubicBezTo>
                  <a:cubicBezTo>
                    <a:pt x="5399" y="7815"/>
                    <a:pt x="7820" y="5400"/>
                    <a:pt x="10800" y="5400"/>
                  </a:cubicBezTo>
                  <a:moveTo>
                    <a:pt x="0" y="10800"/>
                  </a:moveTo>
                  <a:cubicBezTo>
                    <a:pt x="0" y="16753"/>
                    <a:pt x="4843" y="21599"/>
                    <a:pt x="10800" y="21599"/>
                  </a:cubicBezTo>
                  <a:cubicBezTo>
                    <a:pt x="16756" y="21599"/>
                    <a:pt x="21600" y="16753"/>
                    <a:pt x="21600" y="10800"/>
                  </a:cubicBezTo>
                  <a:cubicBezTo>
                    <a:pt x="21600" y="4846"/>
                    <a:pt x="16756" y="0"/>
                    <a:pt x="10800" y="0"/>
                  </a:cubicBezTo>
                  <a:cubicBezTo>
                    <a:pt x="4843" y="0"/>
                    <a:pt x="0" y="4846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2" name="AutoShape 41"/>
            <p:cNvSpPr/>
            <p:nvPr/>
          </p:nvSpPr>
          <p:spPr bwMode="auto">
            <a:xfrm>
              <a:off x="7449460" y="4293715"/>
              <a:ext cx="29369" cy="285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1599"/>
                  </a:move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143" name="AutoShape 42"/>
            <p:cNvSpPr/>
            <p:nvPr/>
          </p:nvSpPr>
          <p:spPr bwMode="auto">
            <a:xfrm>
              <a:off x="7682029" y="4075434"/>
              <a:ext cx="28575" cy="29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41" y="0"/>
                    <a:pt x="0" y="4830"/>
                    <a:pt x="0" y="10800"/>
                  </a:cubicBezTo>
                  <a:cubicBezTo>
                    <a:pt x="0" y="16769"/>
                    <a:pt x="4841" y="21599"/>
                    <a:pt x="10800" y="21599"/>
                  </a:cubicBezTo>
                  <a:cubicBezTo>
                    <a:pt x="16758" y="21599"/>
                    <a:pt x="21600" y="16769"/>
                    <a:pt x="21600" y="10800"/>
                  </a:cubicBezTo>
                  <a:cubicBezTo>
                    <a:pt x="21600" y="4830"/>
                    <a:pt x="16758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146" name="Freeform 59"/>
          <p:cNvSpPr>
            <a:spLocks noEditPoints="1"/>
          </p:cNvSpPr>
          <p:nvPr/>
        </p:nvSpPr>
        <p:spPr bwMode="auto">
          <a:xfrm>
            <a:off x="4359373" y="4054981"/>
            <a:ext cx="268185" cy="216831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49" name="Freeform 37"/>
          <p:cNvSpPr>
            <a:spLocks noEditPoints="1"/>
          </p:cNvSpPr>
          <p:nvPr/>
        </p:nvSpPr>
        <p:spPr bwMode="auto">
          <a:xfrm>
            <a:off x="5902926" y="4051816"/>
            <a:ext cx="221532" cy="219996"/>
          </a:xfrm>
          <a:custGeom>
            <a:avLst/>
            <a:gdLst>
              <a:gd name="T0" fmla="*/ 0 w 120"/>
              <a:gd name="T1" fmla="*/ 60 h 120"/>
              <a:gd name="T2" fmla="*/ 120 w 120"/>
              <a:gd name="T3" fmla="*/ 60 h 120"/>
              <a:gd name="T4" fmla="*/ 83 w 120"/>
              <a:gd name="T5" fmla="*/ 24 h 120"/>
              <a:gd name="T6" fmla="*/ 86 w 120"/>
              <a:gd name="T7" fmla="*/ 14 h 120"/>
              <a:gd name="T8" fmla="*/ 86 w 120"/>
              <a:gd name="T9" fmla="*/ 28 h 120"/>
              <a:gd name="T10" fmla="*/ 47 w 120"/>
              <a:gd name="T11" fmla="*/ 77 h 120"/>
              <a:gd name="T12" fmla="*/ 41 w 120"/>
              <a:gd name="T13" fmla="*/ 88 h 120"/>
              <a:gd name="T14" fmla="*/ 38 w 120"/>
              <a:gd name="T15" fmla="*/ 95 h 120"/>
              <a:gd name="T16" fmla="*/ 37 w 120"/>
              <a:gd name="T17" fmla="*/ 110 h 120"/>
              <a:gd name="T18" fmla="*/ 31 w 120"/>
              <a:gd name="T19" fmla="*/ 99 h 120"/>
              <a:gd name="T20" fmla="*/ 26 w 120"/>
              <a:gd name="T21" fmla="*/ 89 h 120"/>
              <a:gd name="T22" fmla="*/ 17 w 120"/>
              <a:gd name="T23" fmla="*/ 82 h 120"/>
              <a:gd name="T24" fmla="*/ 16 w 120"/>
              <a:gd name="T25" fmla="*/ 68 h 120"/>
              <a:gd name="T26" fmla="*/ 15 w 120"/>
              <a:gd name="T27" fmla="*/ 60 h 120"/>
              <a:gd name="T28" fmla="*/ 10 w 120"/>
              <a:gd name="T29" fmla="*/ 54 h 120"/>
              <a:gd name="T30" fmla="*/ 10 w 120"/>
              <a:gd name="T31" fmla="*/ 45 h 120"/>
              <a:gd name="T32" fmla="*/ 38 w 120"/>
              <a:gd name="T33" fmla="*/ 20 h 120"/>
              <a:gd name="T34" fmla="*/ 31 w 120"/>
              <a:gd name="T35" fmla="*/ 20 h 120"/>
              <a:gd name="T36" fmla="*/ 28 w 120"/>
              <a:gd name="T37" fmla="*/ 26 h 120"/>
              <a:gd name="T38" fmla="*/ 32 w 120"/>
              <a:gd name="T39" fmla="*/ 28 h 120"/>
              <a:gd name="T40" fmla="*/ 31 w 120"/>
              <a:gd name="T41" fmla="*/ 24 h 120"/>
              <a:gd name="T42" fmla="*/ 47 w 120"/>
              <a:gd name="T43" fmla="*/ 30 h 120"/>
              <a:gd name="T44" fmla="*/ 41 w 120"/>
              <a:gd name="T45" fmla="*/ 34 h 120"/>
              <a:gd name="T46" fmla="*/ 37 w 120"/>
              <a:gd name="T47" fmla="*/ 36 h 120"/>
              <a:gd name="T48" fmla="*/ 38 w 120"/>
              <a:gd name="T49" fmla="*/ 43 h 120"/>
              <a:gd name="T50" fmla="*/ 33 w 120"/>
              <a:gd name="T51" fmla="*/ 49 h 120"/>
              <a:gd name="T52" fmla="*/ 29 w 120"/>
              <a:gd name="T53" fmla="*/ 51 h 120"/>
              <a:gd name="T54" fmla="*/ 21 w 120"/>
              <a:gd name="T55" fmla="*/ 49 h 120"/>
              <a:gd name="T56" fmla="*/ 15 w 120"/>
              <a:gd name="T57" fmla="*/ 54 h 120"/>
              <a:gd name="T58" fmla="*/ 16 w 120"/>
              <a:gd name="T59" fmla="*/ 58 h 120"/>
              <a:gd name="T60" fmla="*/ 27 w 120"/>
              <a:gd name="T61" fmla="*/ 62 h 120"/>
              <a:gd name="T62" fmla="*/ 41 w 120"/>
              <a:gd name="T63" fmla="*/ 66 h 120"/>
              <a:gd name="T64" fmla="*/ 47 w 120"/>
              <a:gd name="T65" fmla="*/ 77 h 120"/>
              <a:gd name="T66" fmla="*/ 55 w 120"/>
              <a:gd name="T67" fmla="*/ 21 h 120"/>
              <a:gd name="T68" fmla="*/ 44 w 120"/>
              <a:gd name="T69" fmla="*/ 15 h 120"/>
              <a:gd name="T70" fmla="*/ 63 w 120"/>
              <a:gd name="T71" fmla="*/ 10 h 120"/>
              <a:gd name="T72" fmla="*/ 107 w 120"/>
              <a:gd name="T73" fmla="*/ 62 h 120"/>
              <a:gd name="T74" fmla="*/ 92 w 120"/>
              <a:gd name="T75" fmla="*/ 102 h 120"/>
              <a:gd name="T76" fmla="*/ 91 w 120"/>
              <a:gd name="T77" fmla="*/ 92 h 120"/>
              <a:gd name="T78" fmla="*/ 84 w 120"/>
              <a:gd name="T79" fmla="*/ 81 h 120"/>
              <a:gd name="T80" fmla="*/ 66 w 120"/>
              <a:gd name="T81" fmla="*/ 67 h 120"/>
              <a:gd name="T82" fmla="*/ 97 w 120"/>
              <a:gd name="T83" fmla="*/ 56 h 120"/>
              <a:gd name="T84" fmla="*/ 105 w 120"/>
              <a:gd name="T85" fmla="*/ 49 h 120"/>
              <a:gd name="T86" fmla="*/ 93 w 120"/>
              <a:gd name="T87" fmla="*/ 39 h 120"/>
              <a:gd name="T88" fmla="*/ 91 w 120"/>
              <a:gd name="T89" fmla="*/ 52 h 120"/>
              <a:gd name="T90" fmla="*/ 79 w 120"/>
              <a:gd name="T91" fmla="*/ 49 h 120"/>
              <a:gd name="T92" fmla="*/ 73 w 120"/>
              <a:gd name="T93" fmla="*/ 44 h 120"/>
              <a:gd name="T94" fmla="*/ 76 w 120"/>
              <a:gd name="T95" fmla="*/ 35 h 120"/>
              <a:gd name="T96" fmla="*/ 90 w 120"/>
              <a:gd name="T97" fmla="*/ 36 h 120"/>
              <a:gd name="T98" fmla="*/ 100 w 120"/>
              <a:gd name="T99" fmla="*/ 36 h 120"/>
              <a:gd name="T100" fmla="*/ 105 w 120"/>
              <a:gd name="T101" fmla="*/ 32 h 120"/>
              <a:gd name="T102" fmla="*/ 110 w 120"/>
              <a:gd name="T103" fmla="*/ 57 h 120"/>
              <a:gd name="T104" fmla="*/ 107 w 120"/>
              <a:gd name="T105" fmla="*/ 62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0" h="120">
                <a:moveTo>
                  <a:pt x="60" y="0"/>
                </a:moveTo>
                <a:cubicBezTo>
                  <a:pt x="27" y="0"/>
                  <a:pt x="0" y="27"/>
                  <a:pt x="0" y="60"/>
                </a:cubicBezTo>
                <a:cubicBezTo>
                  <a:pt x="0" y="93"/>
                  <a:pt x="27" y="120"/>
                  <a:pt x="60" y="120"/>
                </a:cubicBezTo>
                <a:cubicBezTo>
                  <a:pt x="93" y="120"/>
                  <a:pt x="120" y="93"/>
                  <a:pt x="120" y="60"/>
                </a:cubicBezTo>
                <a:cubicBezTo>
                  <a:pt x="120" y="27"/>
                  <a:pt x="93" y="0"/>
                  <a:pt x="60" y="0"/>
                </a:cubicBezTo>
                <a:close/>
                <a:moveTo>
                  <a:pt x="83" y="24"/>
                </a:moveTo>
                <a:cubicBezTo>
                  <a:pt x="87" y="21"/>
                  <a:pt x="87" y="21"/>
                  <a:pt x="87" y="21"/>
                </a:cubicBezTo>
                <a:cubicBezTo>
                  <a:pt x="87" y="21"/>
                  <a:pt x="85" y="17"/>
                  <a:pt x="86" y="14"/>
                </a:cubicBezTo>
                <a:cubicBezTo>
                  <a:pt x="87" y="14"/>
                  <a:pt x="91" y="16"/>
                  <a:pt x="94" y="20"/>
                </a:cubicBezTo>
                <a:cubicBezTo>
                  <a:pt x="92" y="29"/>
                  <a:pt x="86" y="28"/>
                  <a:pt x="86" y="28"/>
                </a:cubicBezTo>
                <a:cubicBezTo>
                  <a:pt x="86" y="28"/>
                  <a:pt x="82" y="28"/>
                  <a:pt x="83" y="24"/>
                </a:cubicBezTo>
                <a:close/>
                <a:moveTo>
                  <a:pt x="47" y="77"/>
                </a:moveTo>
                <a:cubicBezTo>
                  <a:pt x="46" y="78"/>
                  <a:pt x="45" y="81"/>
                  <a:pt x="44" y="84"/>
                </a:cubicBezTo>
                <a:cubicBezTo>
                  <a:pt x="43" y="86"/>
                  <a:pt x="42" y="87"/>
                  <a:pt x="41" y="88"/>
                </a:cubicBezTo>
                <a:cubicBezTo>
                  <a:pt x="39" y="89"/>
                  <a:pt x="39" y="91"/>
                  <a:pt x="39" y="91"/>
                </a:cubicBezTo>
                <a:cubicBezTo>
                  <a:pt x="38" y="95"/>
                  <a:pt x="38" y="95"/>
                  <a:pt x="38" y="95"/>
                </a:cubicBezTo>
                <a:cubicBezTo>
                  <a:pt x="38" y="95"/>
                  <a:pt x="39" y="99"/>
                  <a:pt x="40" y="100"/>
                </a:cubicBezTo>
                <a:cubicBezTo>
                  <a:pt x="40" y="102"/>
                  <a:pt x="37" y="110"/>
                  <a:pt x="37" y="110"/>
                </a:cubicBezTo>
                <a:cubicBezTo>
                  <a:pt x="34" y="109"/>
                  <a:pt x="33" y="106"/>
                  <a:pt x="32" y="104"/>
                </a:cubicBezTo>
                <a:cubicBezTo>
                  <a:pt x="32" y="102"/>
                  <a:pt x="30" y="101"/>
                  <a:pt x="31" y="99"/>
                </a:cubicBezTo>
                <a:cubicBezTo>
                  <a:pt x="31" y="96"/>
                  <a:pt x="29" y="95"/>
                  <a:pt x="28" y="94"/>
                </a:cubicBezTo>
                <a:cubicBezTo>
                  <a:pt x="27" y="92"/>
                  <a:pt x="26" y="90"/>
                  <a:pt x="26" y="89"/>
                </a:cubicBezTo>
                <a:cubicBezTo>
                  <a:pt x="26" y="88"/>
                  <a:pt x="23" y="86"/>
                  <a:pt x="23" y="86"/>
                </a:cubicBezTo>
                <a:cubicBezTo>
                  <a:pt x="23" y="86"/>
                  <a:pt x="18" y="83"/>
                  <a:pt x="17" y="82"/>
                </a:cubicBezTo>
                <a:cubicBezTo>
                  <a:pt x="16" y="81"/>
                  <a:pt x="15" y="77"/>
                  <a:pt x="15" y="75"/>
                </a:cubicBezTo>
                <a:cubicBezTo>
                  <a:pt x="15" y="73"/>
                  <a:pt x="16" y="68"/>
                  <a:pt x="16" y="68"/>
                </a:cubicBezTo>
                <a:cubicBezTo>
                  <a:pt x="16" y="68"/>
                  <a:pt x="18" y="66"/>
                  <a:pt x="17" y="65"/>
                </a:cubicBezTo>
                <a:cubicBezTo>
                  <a:pt x="15" y="64"/>
                  <a:pt x="15" y="60"/>
                  <a:pt x="15" y="60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1" y="55"/>
                  <a:pt x="10" y="54"/>
                </a:cubicBezTo>
                <a:cubicBezTo>
                  <a:pt x="10" y="52"/>
                  <a:pt x="10" y="51"/>
                  <a:pt x="11" y="50"/>
                </a:cubicBezTo>
                <a:cubicBezTo>
                  <a:pt x="11" y="49"/>
                  <a:pt x="10" y="46"/>
                  <a:pt x="10" y="45"/>
                </a:cubicBezTo>
                <a:cubicBezTo>
                  <a:pt x="20" y="20"/>
                  <a:pt x="37" y="15"/>
                  <a:pt x="37" y="15"/>
                </a:cubicBezTo>
                <a:cubicBezTo>
                  <a:pt x="38" y="20"/>
                  <a:pt x="38" y="20"/>
                  <a:pt x="38" y="20"/>
                </a:cubicBezTo>
                <a:cubicBezTo>
                  <a:pt x="38" y="20"/>
                  <a:pt x="35" y="21"/>
                  <a:pt x="34" y="21"/>
                </a:cubicBezTo>
                <a:cubicBezTo>
                  <a:pt x="32" y="20"/>
                  <a:pt x="31" y="20"/>
                  <a:pt x="31" y="20"/>
                </a:cubicBezTo>
                <a:cubicBezTo>
                  <a:pt x="29" y="23"/>
                  <a:pt x="29" y="23"/>
                  <a:pt x="29" y="23"/>
                </a:cubicBezTo>
                <a:cubicBezTo>
                  <a:pt x="29" y="23"/>
                  <a:pt x="28" y="25"/>
                  <a:pt x="28" y="26"/>
                </a:cubicBezTo>
                <a:cubicBezTo>
                  <a:pt x="28" y="27"/>
                  <a:pt x="29" y="29"/>
                  <a:pt x="29" y="29"/>
                </a:cubicBezTo>
                <a:cubicBezTo>
                  <a:pt x="29" y="29"/>
                  <a:pt x="32" y="29"/>
                  <a:pt x="32" y="28"/>
                </a:cubicBezTo>
                <a:cubicBezTo>
                  <a:pt x="32" y="27"/>
                  <a:pt x="32" y="26"/>
                  <a:pt x="32" y="26"/>
                </a:cubicBezTo>
                <a:cubicBezTo>
                  <a:pt x="31" y="24"/>
                  <a:pt x="31" y="24"/>
                  <a:pt x="31" y="24"/>
                </a:cubicBezTo>
                <a:cubicBezTo>
                  <a:pt x="31" y="24"/>
                  <a:pt x="34" y="23"/>
                  <a:pt x="40" y="24"/>
                </a:cubicBezTo>
                <a:cubicBezTo>
                  <a:pt x="47" y="24"/>
                  <a:pt x="44" y="29"/>
                  <a:pt x="47" y="30"/>
                </a:cubicBezTo>
                <a:cubicBezTo>
                  <a:pt x="50" y="31"/>
                  <a:pt x="45" y="35"/>
                  <a:pt x="44" y="37"/>
                </a:cubicBezTo>
                <a:cubicBezTo>
                  <a:pt x="43" y="39"/>
                  <a:pt x="41" y="34"/>
                  <a:pt x="41" y="34"/>
                </a:cubicBezTo>
                <a:cubicBezTo>
                  <a:pt x="41" y="34"/>
                  <a:pt x="43" y="32"/>
                  <a:pt x="40" y="32"/>
                </a:cubicBezTo>
                <a:cubicBezTo>
                  <a:pt x="37" y="31"/>
                  <a:pt x="35" y="36"/>
                  <a:pt x="37" y="36"/>
                </a:cubicBezTo>
                <a:cubicBezTo>
                  <a:pt x="38" y="36"/>
                  <a:pt x="40" y="38"/>
                  <a:pt x="39" y="39"/>
                </a:cubicBezTo>
                <a:cubicBezTo>
                  <a:pt x="39" y="40"/>
                  <a:pt x="39" y="40"/>
                  <a:pt x="38" y="43"/>
                </a:cubicBezTo>
                <a:cubicBezTo>
                  <a:pt x="36" y="46"/>
                  <a:pt x="34" y="48"/>
                  <a:pt x="34" y="48"/>
                </a:cubicBezTo>
                <a:cubicBezTo>
                  <a:pt x="34" y="48"/>
                  <a:pt x="32" y="47"/>
                  <a:pt x="33" y="49"/>
                </a:cubicBezTo>
                <a:cubicBezTo>
                  <a:pt x="34" y="51"/>
                  <a:pt x="33" y="54"/>
                  <a:pt x="33" y="55"/>
                </a:cubicBezTo>
                <a:cubicBezTo>
                  <a:pt x="33" y="57"/>
                  <a:pt x="29" y="54"/>
                  <a:pt x="29" y="51"/>
                </a:cubicBezTo>
                <a:cubicBezTo>
                  <a:pt x="28" y="48"/>
                  <a:pt x="25" y="51"/>
                  <a:pt x="24" y="51"/>
                </a:cubicBezTo>
                <a:cubicBezTo>
                  <a:pt x="23" y="51"/>
                  <a:pt x="21" y="50"/>
                  <a:pt x="21" y="49"/>
                </a:cubicBezTo>
                <a:cubicBezTo>
                  <a:pt x="20" y="48"/>
                  <a:pt x="15" y="52"/>
                  <a:pt x="14" y="52"/>
                </a:cubicBezTo>
                <a:cubicBezTo>
                  <a:pt x="13" y="53"/>
                  <a:pt x="13" y="55"/>
                  <a:pt x="15" y="54"/>
                </a:cubicBezTo>
                <a:cubicBezTo>
                  <a:pt x="17" y="53"/>
                  <a:pt x="19" y="54"/>
                  <a:pt x="19" y="56"/>
                </a:cubicBezTo>
                <a:cubicBezTo>
                  <a:pt x="18" y="58"/>
                  <a:pt x="16" y="57"/>
                  <a:pt x="16" y="58"/>
                </a:cubicBezTo>
                <a:cubicBezTo>
                  <a:pt x="17" y="60"/>
                  <a:pt x="19" y="61"/>
                  <a:pt x="19" y="63"/>
                </a:cubicBezTo>
                <a:cubicBezTo>
                  <a:pt x="20" y="65"/>
                  <a:pt x="25" y="63"/>
                  <a:pt x="27" y="62"/>
                </a:cubicBezTo>
                <a:cubicBezTo>
                  <a:pt x="28" y="62"/>
                  <a:pt x="33" y="61"/>
                  <a:pt x="33" y="63"/>
                </a:cubicBezTo>
                <a:cubicBezTo>
                  <a:pt x="34" y="65"/>
                  <a:pt x="39" y="66"/>
                  <a:pt x="41" y="66"/>
                </a:cubicBezTo>
                <a:cubicBezTo>
                  <a:pt x="43" y="67"/>
                  <a:pt x="46" y="67"/>
                  <a:pt x="49" y="69"/>
                </a:cubicBezTo>
                <a:cubicBezTo>
                  <a:pt x="51" y="72"/>
                  <a:pt x="47" y="76"/>
                  <a:pt x="47" y="77"/>
                </a:cubicBezTo>
                <a:close/>
                <a:moveTo>
                  <a:pt x="59" y="14"/>
                </a:moveTo>
                <a:cubicBezTo>
                  <a:pt x="58" y="17"/>
                  <a:pt x="54" y="20"/>
                  <a:pt x="55" y="21"/>
                </a:cubicBezTo>
                <a:cubicBezTo>
                  <a:pt x="55" y="22"/>
                  <a:pt x="55" y="27"/>
                  <a:pt x="51" y="23"/>
                </a:cubicBezTo>
                <a:cubicBezTo>
                  <a:pt x="47" y="19"/>
                  <a:pt x="43" y="18"/>
                  <a:pt x="44" y="15"/>
                </a:cubicBezTo>
                <a:cubicBezTo>
                  <a:pt x="44" y="14"/>
                  <a:pt x="48" y="14"/>
                  <a:pt x="48" y="13"/>
                </a:cubicBezTo>
                <a:cubicBezTo>
                  <a:pt x="53" y="7"/>
                  <a:pt x="62" y="8"/>
                  <a:pt x="63" y="10"/>
                </a:cubicBezTo>
                <a:cubicBezTo>
                  <a:pt x="61" y="12"/>
                  <a:pt x="59" y="11"/>
                  <a:pt x="59" y="14"/>
                </a:cubicBezTo>
                <a:close/>
                <a:moveTo>
                  <a:pt x="107" y="62"/>
                </a:moveTo>
                <a:cubicBezTo>
                  <a:pt x="107" y="62"/>
                  <a:pt x="109" y="65"/>
                  <a:pt x="112" y="65"/>
                </a:cubicBezTo>
                <a:cubicBezTo>
                  <a:pt x="110" y="87"/>
                  <a:pt x="92" y="102"/>
                  <a:pt x="92" y="102"/>
                </a:cubicBezTo>
                <a:cubicBezTo>
                  <a:pt x="89" y="99"/>
                  <a:pt x="90" y="96"/>
                  <a:pt x="90" y="96"/>
                </a:cubicBezTo>
                <a:cubicBezTo>
                  <a:pt x="91" y="92"/>
                  <a:pt x="91" y="92"/>
                  <a:pt x="91" y="92"/>
                </a:cubicBezTo>
                <a:cubicBezTo>
                  <a:pt x="91" y="85"/>
                  <a:pt x="91" y="85"/>
                  <a:pt x="91" y="85"/>
                </a:cubicBezTo>
                <a:cubicBezTo>
                  <a:pt x="91" y="85"/>
                  <a:pt x="91" y="77"/>
                  <a:pt x="84" y="81"/>
                </a:cubicBezTo>
                <a:cubicBezTo>
                  <a:pt x="77" y="83"/>
                  <a:pt x="80" y="83"/>
                  <a:pt x="72" y="83"/>
                </a:cubicBezTo>
                <a:cubicBezTo>
                  <a:pt x="64" y="84"/>
                  <a:pt x="66" y="67"/>
                  <a:pt x="66" y="67"/>
                </a:cubicBezTo>
                <a:cubicBezTo>
                  <a:pt x="66" y="43"/>
                  <a:pt x="84" y="61"/>
                  <a:pt x="84" y="61"/>
                </a:cubicBezTo>
                <a:cubicBezTo>
                  <a:pt x="95" y="69"/>
                  <a:pt x="97" y="56"/>
                  <a:pt x="97" y="56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49"/>
                  <a:pt x="105" y="49"/>
                  <a:pt x="105" y="49"/>
                </a:cubicBezTo>
                <a:cubicBezTo>
                  <a:pt x="104" y="44"/>
                  <a:pt x="104" y="44"/>
                  <a:pt x="104" y="44"/>
                </a:cubicBezTo>
                <a:cubicBezTo>
                  <a:pt x="93" y="39"/>
                  <a:pt x="93" y="39"/>
                  <a:pt x="93" y="39"/>
                </a:cubicBezTo>
                <a:cubicBezTo>
                  <a:pt x="93" y="39"/>
                  <a:pt x="91" y="43"/>
                  <a:pt x="94" y="48"/>
                </a:cubicBezTo>
                <a:cubicBezTo>
                  <a:pt x="94" y="48"/>
                  <a:pt x="93" y="53"/>
                  <a:pt x="91" y="52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2" y="47"/>
                  <a:pt x="79" y="49"/>
                </a:cubicBezTo>
                <a:cubicBezTo>
                  <a:pt x="75" y="52"/>
                  <a:pt x="69" y="49"/>
                  <a:pt x="69" y="49"/>
                </a:cubicBezTo>
                <a:cubicBezTo>
                  <a:pt x="69" y="49"/>
                  <a:pt x="69" y="46"/>
                  <a:pt x="73" y="44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2"/>
                  <a:pt x="75" y="38"/>
                  <a:pt x="76" y="35"/>
                </a:cubicBezTo>
                <a:cubicBezTo>
                  <a:pt x="77" y="32"/>
                  <a:pt x="78" y="35"/>
                  <a:pt x="81" y="33"/>
                </a:cubicBezTo>
                <a:cubicBezTo>
                  <a:pt x="84" y="31"/>
                  <a:pt x="86" y="37"/>
                  <a:pt x="90" y="36"/>
                </a:cubicBezTo>
                <a:cubicBezTo>
                  <a:pt x="94" y="36"/>
                  <a:pt x="92" y="35"/>
                  <a:pt x="95" y="33"/>
                </a:cubicBezTo>
                <a:cubicBezTo>
                  <a:pt x="98" y="32"/>
                  <a:pt x="100" y="36"/>
                  <a:pt x="100" y="36"/>
                </a:cubicBezTo>
                <a:cubicBezTo>
                  <a:pt x="106" y="37"/>
                  <a:pt x="106" y="37"/>
                  <a:pt x="106" y="37"/>
                </a:cubicBezTo>
                <a:cubicBezTo>
                  <a:pt x="106" y="37"/>
                  <a:pt x="105" y="30"/>
                  <a:pt x="105" y="32"/>
                </a:cubicBezTo>
                <a:cubicBezTo>
                  <a:pt x="109" y="38"/>
                  <a:pt x="114" y="55"/>
                  <a:pt x="112" y="58"/>
                </a:cubicBezTo>
                <a:cubicBezTo>
                  <a:pt x="111" y="57"/>
                  <a:pt x="110" y="57"/>
                  <a:pt x="110" y="57"/>
                </a:cubicBezTo>
                <a:cubicBezTo>
                  <a:pt x="103" y="57"/>
                  <a:pt x="103" y="57"/>
                  <a:pt x="103" y="57"/>
                </a:cubicBezTo>
                <a:lnTo>
                  <a:pt x="107" y="6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152" name="Freeform 5"/>
          <p:cNvSpPr/>
          <p:nvPr/>
        </p:nvSpPr>
        <p:spPr bwMode="auto">
          <a:xfrm>
            <a:off x="8006592" y="4155384"/>
            <a:ext cx="558073" cy="456062"/>
          </a:xfrm>
          <a:custGeom>
            <a:avLst/>
            <a:gdLst>
              <a:gd name="T0" fmla="*/ 885 w 907"/>
              <a:gd name="T1" fmla="*/ 197 h 740"/>
              <a:gd name="T2" fmla="*/ 885 w 907"/>
              <a:gd name="T3" fmla="*/ 118 h 740"/>
              <a:gd name="T4" fmla="*/ 789 w 907"/>
              <a:gd name="T5" fmla="*/ 22 h 740"/>
              <a:gd name="T6" fmla="*/ 710 w 907"/>
              <a:gd name="T7" fmla="*/ 22 h 740"/>
              <a:gd name="T8" fmla="*/ 365 w 907"/>
              <a:gd name="T9" fmla="*/ 366 h 740"/>
              <a:gd name="T10" fmla="*/ 285 w 907"/>
              <a:gd name="T11" fmla="*/ 366 h 740"/>
              <a:gd name="T12" fmla="*/ 198 w 907"/>
              <a:gd name="T13" fmla="*/ 279 h 740"/>
              <a:gd name="T14" fmla="*/ 118 w 907"/>
              <a:gd name="T15" fmla="*/ 279 h 740"/>
              <a:gd name="T16" fmla="*/ 22 w 907"/>
              <a:gd name="T17" fmla="*/ 375 h 740"/>
              <a:gd name="T18" fmla="*/ 22 w 907"/>
              <a:gd name="T19" fmla="*/ 454 h 740"/>
              <a:gd name="T20" fmla="*/ 285 w 907"/>
              <a:gd name="T21" fmla="*/ 718 h 740"/>
              <a:gd name="T22" fmla="*/ 365 w 907"/>
              <a:gd name="T23" fmla="*/ 718 h 740"/>
              <a:gd name="T24" fmla="*/ 885 w 907"/>
              <a:gd name="T25" fmla="*/ 19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07" h="740">
                <a:moveTo>
                  <a:pt x="885" y="197"/>
                </a:moveTo>
                <a:cubicBezTo>
                  <a:pt x="907" y="176"/>
                  <a:pt x="907" y="140"/>
                  <a:pt x="885" y="118"/>
                </a:cubicBezTo>
                <a:cubicBezTo>
                  <a:pt x="789" y="22"/>
                  <a:pt x="789" y="22"/>
                  <a:pt x="789" y="22"/>
                </a:cubicBezTo>
                <a:cubicBezTo>
                  <a:pt x="767" y="0"/>
                  <a:pt x="731" y="0"/>
                  <a:pt x="710" y="22"/>
                </a:cubicBezTo>
                <a:cubicBezTo>
                  <a:pt x="365" y="366"/>
                  <a:pt x="365" y="366"/>
                  <a:pt x="365" y="366"/>
                </a:cubicBezTo>
                <a:cubicBezTo>
                  <a:pt x="343" y="388"/>
                  <a:pt x="307" y="388"/>
                  <a:pt x="285" y="366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176" y="257"/>
                  <a:pt x="140" y="257"/>
                  <a:pt x="118" y="279"/>
                </a:cubicBezTo>
                <a:cubicBezTo>
                  <a:pt x="22" y="375"/>
                  <a:pt x="22" y="375"/>
                  <a:pt x="22" y="375"/>
                </a:cubicBezTo>
                <a:cubicBezTo>
                  <a:pt x="0" y="397"/>
                  <a:pt x="0" y="432"/>
                  <a:pt x="22" y="454"/>
                </a:cubicBezTo>
                <a:cubicBezTo>
                  <a:pt x="285" y="718"/>
                  <a:pt x="285" y="718"/>
                  <a:pt x="285" y="718"/>
                </a:cubicBezTo>
                <a:cubicBezTo>
                  <a:pt x="307" y="740"/>
                  <a:pt x="343" y="740"/>
                  <a:pt x="365" y="718"/>
                </a:cubicBezTo>
                <a:lnTo>
                  <a:pt x="885" y="197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grpSp>
        <p:nvGrpSpPr>
          <p:cNvPr id="67" name="组合 66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68" name="矩形 67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2072518" y="554793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283338" y="4297565"/>
            <a:ext cx="1420895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界面转换关系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040655" y="4303745"/>
            <a:ext cx="1420895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登录、注册界面设计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633090" y="4303745"/>
            <a:ext cx="142089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主界面设计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155121" y="4303745"/>
            <a:ext cx="1420895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网络通信模块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34EFF76-7056-4C4D-9DD5-B04A36F9689F}"/>
              </a:ext>
            </a:extLst>
          </p:cNvPr>
          <p:cNvSpPr txBox="1"/>
          <p:nvPr/>
        </p:nvSpPr>
        <p:spPr>
          <a:xfrm>
            <a:off x="8557041" y="2978878"/>
            <a:ext cx="2468152" cy="523220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界面设计模块</a:t>
            </a:r>
          </a:p>
        </p:txBody>
      </p:sp>
    </p:spTree>
    <p:extLst>
      <p:ext uri="{BB962C8B-B14F-4D97-AF65-F5344CB8AC3E}">
        <p14:creationId xmlns:p14="http://schemas.microsoft.com/office/powerpoint/2010/main" val="318009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6" grpId="0" animBg="1"/>
      <p:bldP spid="149" grpId="0" animBg="1"/>
      <p:bldP spid="1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2" name="Group 1"/>
          <p:cNvGrpSpPr/>
          <p:nvPr/>
        </p:nvGrpSpPr>
        <p:grpSpPr>
          <a:xfrm rot="19097310">
            <a:off x="3868630" y="2218987"/>
            <a:ext cx="2991941" cy="3896690"/>
            <a:chOff x="3540125" y="266700"/>
            <a:chExt cx="4241800" cy="5524500"/>
          </a:xfrm>
          <a:blipFill>
            <a:blip r:embed="rId4"/>
            <a:stretch>
              <a:fillRect/>
            </a:stretch>
          </a:blipFill>
        </p:grpSpPr>
        <p:sp>
          <p:nvSpPr>
            <p:cNvPr id="43" name="Freeform 7"/>
            <p:cNvSpPr/>
            <p:nvPr/>
          </p:nvSpPr>
          <p:spPr bwMode="auto">
            <a:xfrm>
              <a:off x="3965575" y="1165225"/>
              <a:ext cx="3816350" cy="2809875"/>
            </a:xfrm>
            <a:custGeom>
              <a:avLst/>
              <a:gdLst>
                <a:gd name="T0" fmla="*/ 2396 w 2404"/>
                <a:gd name="T1" fmla="*/ 392 h 1770"/>
                <a:gd name="T2" fmla="*/ 2392 w 2404"/>
                <a:gd name="T3" fmla="*/ 356 h 1770"/>
                <a:gd name="T4" fmla="*/ 2374 w 2404"/>
                <a:gd name="T5" fmla="*/ 328 h 1770"/>
                <a:gd name="T6" fmla="*/ 2346 w 2404"/>
                <a:gd name="T7" fmla="*/ 306 h 1770"/>
                <a:gd name="T8" fmla="*/ 2308 w 2404"/>
                <a:gd name="T9" fmla="*/ 292 h 1770"/>
                <a:gd name="T10" fmla="*/ 2262 w 2404"/>
                <a:gd name="T11" fmla="*/ 284 h 1770"/>
                <a:gd name="T12" fmla="*/ 2206 w 2404"/>
                <a:gd name="T13" fmla="*/ 284 h 1770"/>
                <a:gd name="T14" fmla="*/ 2144 w 2404"/>
                <a:gd name="T15" fmla="*/ 288 h 1770"/>
                <a:gd name="T16" fmla="*/ 2072 w 2404"/>
                <a:gd name="T17" fmla="*/ 300 h 1770"/>
                <a:gd name="T18" fmla="*/ 1912 w 2404"/>
                <a:gd name="T19" fmla="*/ 342 h 1770"/>
                <a:gd name="T20" fmla="*/ 1732 w 2404"/>
                <a:gd name="T21" fmla="*/ 404 h 1770"/>
                <a:gd name="T22" fmla="*/ 1538 w 2404"/>
                <a:gd name="T23" fmla="*/ 488 h 1770"/>
                <a:gd name="T24" fmla="*/ 1334 w 2404"/>
                <a:gd name="T25" fmla="*/ 588 h 1770"/>
                <a:gd name="T26" fmla="*/ 1128 w 2404"/>
                <a:gd name="T27" fmla="*/ 702 h 1770"/>
                <a:gd name="T28" fmla="*/ 922 w 2404"/>
                <a:gd name="T29" fmla="*/ 832 h 1770"/>
                <a:gd name="T30" fmla="*/ 726 w 2404"/>
                <a:gd name="T31" fmla="*/ 972 h 1770"/>
                <a:gd name="T32" fmla="*/ 542 w 2404"/>
                <a:gd name="T33" fmla="*/ 1122 h 1770"/>
                <a:gd name="T34" fmla="*/ 416 w 2404"/>
                <a:gd name="T35" fmla="*/ 1238 h 1770"/>
                <a:gd name="T36" fmla="*/ 340 w 2404"/>
                <a:gd name="T37" fmla="*/ 1318 h 1770"/>
                <a:gd name="T38" fmla="*/ 270 w 2404"/>
                <a:gd name="T39" fmla="*/ 1400 h 1770"/>
                <a:gd name="T40" fmla="*/ 206 w 2404"/>
                <a:gd name="T41" fmla="*/ 1480 h 1770"/>
                <a:gd name="T42" fmla="*/ 152 w 2404"/>
                <a:gd name="T43" fmla="*/ 1564 h 1770"/>
                <a:gd name="T44" fmla="*/ 106 w 2404"/>
                <a:gd name="T45" fmla="*/ 1646 h 1770"/>
                <a:gd name="T46" fmla="*/ 68 w 2404"/>
                <a:gd name="T47" fmla="*/ 1730 h 1770"/>
                <a:gd name="T48" fmla="*/ 2 w 2404"/>
                <a:gd name="T49" fmla="*/ 1540 h 1770"/>
                <a:gd name="T50" fmla="*/ 0 w 2404"/>
                <a:gd name="T51" fmla="*/ 1510 h 1770"/>
                <a:gd name="T52" fmla="*/ 4 w 2404"/>
                <a:gd name="T53" fmla="*/ 1448 h 1770"/>
                <a:gd name="T54" fmla="*/ 24 w 2404"/>
                <a:gd name="T55" fmla="*/ 1384 h 1770"/>
                <a:gd name="T56" fmla="*/ 54 w 2404"/>
                <a:gd name="T57" fmla="*/ 1316 h 1770"/>
                <a:gd name="T58" fmla="*/ 98 w 2404"/>
                <a:gd name="T59" fmla="*/ 1246 h 1770"/>
                <a:gd name="T60" fmla="*/ 154 w 2404"/>
                <a:gd name="T61" fmla="*/ 1174 h 1770"/>
                <a:gd name="T62" fmla="*/ 218 w 2404"/>
                <a:gd name="T63" fmla="*/ 1100 h 1770"/>
                <a:gd name="T64" fmla="*/ 292 w 2404"/>
                <a:gd name="T65" fmla="*/ 1026 h 1770"/>
                <a:gd name="T66" fmla="*/ 418 w 2404"/>
                <a:gd name="T67" fmla="*/ 914 h 1770"/>
                <a:gd name="T68" fmla="*/ 610 w 2404"/>
                <a:gd name="T69" fmla="*/ 764 h 1770"/>
                <a:gd name="T70" fmla="*/ 822 w 2404"/>
                <a:gd name="T71" fmla="*/ 618 h 1770"/>
                <a:gd name="T72" fmla="*/ 1046 w 2404"/>
                <a:gd name="T73" fmla="*/ 480 h 1770"/>
                <a:gd name="T74" fmla="*/ 1274 w 2404"/>
                <a:gd name="T75" fmla="*/ 352 h 1770"/>
                <a:gd name="T76" fmla="*/ 1502 w 2404"/>
                <a:gd name="T77" fmla="*/ 238 h 1770"/>
                <a:gd name="T78" fmla="*/ 1718 w 2404"/>
                <a:gd name="T79" fmla="*/ 144 h 1770"/>
                <a:gd name="T80" fmla="*/ 1918 w 2404"/>
                <a:gd name="T81" fmla="*/ 70 h 1770"/>
                <a:gd name="T82" fmla="*/ 2052 w 2404"/>
                <a:gd name="T83" fmla="*/ 30 h 1770"/>
                <a:gd name="T84" fmla="*/ 2132 w 2404"/>
                <a:gd name="T85" fmla="*/ 12 h 1770"/>
                <a:gd name="T86" fmla="*/ 2204 w 2404"/>
                <a:gd name="T87" fmla="*/ 2 h 1770"/>
                <a:gd name="T88" fmla="*/ 2266 w 2404"/>
                <a:gd name="T89" fmla="*/ 0 h 1770"/>
                <a:gd name="T90" fmla="*/ 2318 w 2404"/>
                <a:gd name="T91" fmla="*/ 6 h 1770"/>
                <a:gd name="T92" fmla="*/ 2358 w 2404"/>
                <a:gd name="T93" fmla="*/ 20 h 1770"/>
                <a:gd name="T94" fmla="*/ 2386 w 2404"/>
                <a:gd name="T95" fmla="*/ 42 h 1770"/>
                <a:gd name="T96" fmla="*/ 2402 w 2404"/>
                <a:gd name="T97" fmla="*/ 76 h 1770"/>
                <a:gd name="T98" fmla="*/ 2396 w 2404"/>
                <a:gd name="T99" fmla="*/ 392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04" h="1770">
                  <a:moveTo>
                    <a:pt x="2396" y="392"/>
                  </a:moveTo>
                  <a:lnTo>
                    <a:pt x="2396" y="392"/>
                  </a:lnTo>
                  <a:lnTo>
                    <a:pt x="2396" y="374"/>
                  </a:lnTo>
                  <a:lnTo>
                    <a:pt x="2392" y="356"/>
                  </a:lnTo>
                  <a:lnTo>
                    <a:pt x="2384" y="340"/>
                  </a:lnTo>
                  <a:lnTo>
                    <a:pt x="2374" y="328"/>
                  </a:lnTo>
                  <a:lnTo>
                    <a:pt x="2362" y="316"/>
                  </a:lnTo>
                  <a:lnTo>
                    <a:pt x="2346" y="306"/>
                  </a:lnTo>
                  <a:lnTo>
                    <a:pt x="2328" y="298"/>
                  </a:lnTo>
                  <a:lnTo>
                    <a:pt x="2308" y="292"/>
                  </a:lnTo>
                  <a:lnTo>
                    <a:pt x="2286" y="286"/>
                  </a:lnTo>
                  <a:lnTo>
                    <a:pt x="2262" y="284"/>
                  </a:lnTo>
                  <a:lnTo>
                    <a:pt x="2236" y="282"/>
                  </a:lnTo>
                  <a:lnTo>
                    <a:pt x="2206" y="284"/>
                  </a:lnTo>
                  <a:lnTo>
                    <a:pt x="2176" y="286"/>
                  </a:lnTo>
                  <a:lnTo>
                    <a:pt x="2144" y="288"/>
                  </a:lnTo>
                  <a:lnTo>
                    <a:pt x="2108" y="294"/>
                  </a:lnTo>
                  <a:lnTo>
                    <a:pt x="2072" y="300"/>
                  </a:lnTo>
                  <a:lnTo>
                    <a:pt x="1996" y="318"/>
                  </a:lnTo>
                  <a:lnTo>
                    <a:pt x="1912" y="342"/>
                  </a:lnTo>
                  <a:lnTo>
                    <a:pt x="1826" y="370"/>
                  </a:lnTo>
                  <a:lnTo>
                    <a:pt x="1732" y="404"/>
                  </a:lnTo>
                  <a:lnTo>
                    <a:pt x="1636" y="444"/>
                  </a:lnTo>
                  <a:lnTo>
                    <a:pt x="1538" y="488"/>
                  </a:lnTo>
                  <a:lnTo>
                    <a:pt x="1438" y="536"/>
                  </a:lnTo>
                  <a:lnTo>
                    <a:pt x="1334" y="588"/>
                  </a:lnTo>
                  <a:lnTo>
                    <a:pt x="1230" y="644"/>
                  </a:lnTo>
                  <a:lnTo>
                    <a:pt x="1128" y="702"/>
                  </a:lnTo>
                  <a:lnTo>
                    <a:pt x="1024" y="766"/>
                  </a:lnTo>
                  <a:lnTo>
                    <a:pt x="922" y="832"/>
                  </a:lnTo>
                  <a:lnTo>
                    <a:pt x="822" y="900"/>
                  </a:lnTo>
                  <a:lnTo>
                    <a:pt x="726" y="972"/>
                  </a:lnTo>
                  <a:lnTo>
                    <a:pt x="632" y="1046"/>
                  </a:lnTo>
                  <a:lnTo>
                    <a:pt x="542" y="1122"/>
                  </a:lnTo>
                  <a:lnTo>
                    <a:pt x="456" y="1198"/>
                  </a:lnTo>
                  <a:lnTo>
                    <a:pt x="416" y="1238"/>
                  </a:lnTo>
                  <a:lnTo>
                    <a:pt x="378" y="1278"/>
                  </a:lnTo>
                  <a:lnTo>
                    <a:pt x="340" y="1318"/>
                  </a:lnTo>
                  <a:lnTo>
                    <a:pt x="304" y="1358"/>
                  </a:lnTo>
                  <a:lnTo>
                    <a:pt x="270" y="1400"/>
                  </a:lnTo>
                  <a:lnTo>
                    <a:pt x="238" y="1440"/>
                  </a:lnTo>
                  <a:lnTo>
                    <a:pt x="206" y="1480"/>
                  </a:lnTo>
                  <a:lnTo>
                    <a:pt x="178" y="1522"/>
                  </a:lnTo>
                  <a:lnTo>
                    <a:pt x="152" y="1564"/>
                  </a:lnTo>
                  <a:lnTo>
                    <a:pt x="128" y="1604"/>
                  </a:lnTo>
                  <a:lnTo>
                    <a:pt x="106" y="1646"/>
                  </a:lnTo>
                  <a:lnTo>
                    <a:pt x="86" y="1688"/>
                  </a:lnTo>
                  <a:lnTo>
                    <a:pt x="68" y="1730"/>
                  </a:lnTo>
                  <a:lnTo>
                    <a:pt x="54" y="1770"/>
                  </a:lnTo>
                  <a:lnTo>
                    <a:pt x="2" y="1540"/>
                  </a:lnTo>
                  <a:lnTo>
                    <a:pt x="2" y="1540"/>
                  </a:lnTo>
                  <a:lnTo>
                    <a:pt x="0" y="1510"/>
                  </a:lnTo>
                  <a:lnTo>
                    <a:pt x="0" y="1480"/>
                  </a:lnTo>
                  <a:lnTo>
                    <a:pt x="4" y="1448"/>
                  </a:lnTo>
                  <a:lnTo>
                    <a:pt x="12" y="1416"/>
                  </a:lnTo>
                  <a:lnTo>
                    <a:pt x="24" y="1384"/>
                  </a:lnTo>
                  <a:lnTo>
                    <a:pt x="38" y="1350"/>
                  </a:lnTo>
                  <a:lnTo>
                    <a:pt x="54" y="1316"/>
                  </a:lnTo>
                  <a:lnTo>
                    <a:pt x="76" y="1282"/>
                  </a:lnTo>
                  <a:lnTo>
                    <a:pt x="98" y="1246"/>
                  </a:lnTo>
                  <a:lnTo>
                    <a:pt x="124" y="1210"/>
                  </a:lnTo>
                  <a:lnTo>
                    <a:pt x="154" y="1174"/>
                  </a:lnTo>
                  <a:lnTo>
                    <a:pt x="184" y="1138"/>
                  </a:lnTo>
                  <a:lnTo>
                    <a:pt x="218" y="1100"/>
                  </a:lnTo>
                  <a:lnTo>
                    <a:pt x="254" y="1064"/>
                  </a:lnTo>
                  <a:lnTo>
                    <a:pt x="292" y="1026"/>
                  </a:lnTo>
                  <a:lnTo>
                    <a:pt x="332" y="988"/>
                  </a:lnTo>
                  <a:lnTo>
                    <a:pt x="418" y="914"/>
                  </a:lnTo>
                  <a:lnTo>
                    <a:pt x="512" y="838"/>
                  </a:lnTo>
                  <a:lnTo>
                    <a:pt x="610" y="764"/>
                  </a:lnTo>
                  <a:lnTo>
                    <a:pt x="714" y="690"/>
                  </a:lnTo>
                  <a:lnTo>
                    <a:pt x="822" y="618"/>
                  </a:lnTo>
                  <a:lnTo>
                    <a:pt x="932" y="548"/>
                  </a:lnTo>
                  <a:lnTo>
                    <a:pt x="1046" y="480"/>
                  </a:lnTo>
                  <a:lnTo>
                    <a:pt x="1160" y="414"/>
                  </a:lnTo>
                  <a:lnTo>
                    <a:pt x="1274" y="352"/>
                  </a:lnTo>
                  <a:lnTo>
                    <a:pt x="1390" y="294"/>
                  </a:lnTo>
                  <a:lnTo>
                    <a:pt x="1502" y="238"/>
                  </a:lnTo>
                  <a:lnTo>
                    <a:pt x="1612" y="188"/>
                  </a:lnTo>
                  <a:lnTo>
                    <a:pt x="1718" y="144"/>
                  </a:lnTo>
                  <a:lnTo>
                    <a:pt x="1822" y="104"/>
                  </a:lnTo>
                  <a:lnTo>
                    <a:pt x="1918" y="70"/>
                  </a:lnTo>
                  <a:lnTo>
                    <a:pt x="2010" y="42"/>
                  </a:lnTo>
                  <a:lnTo>
                    <a:pt x="2052" y="30"/>
                  </a:lnTo>
                  <a:lnTo>
                    <a:pt x="2094" y="20"/>
                  </a:lnTo>
                  <a:lnTo>
                    <a:pt x="2132" y="12"/>
                  </a:lnTo>
                  <a:lnTo>
                    <a:pt x="2170" y="6"/>
                  </a:lnTo>
                  <a:lnTo>
                    <a:pt x="2204" y="2"/>
                  </a:lnTo>
                  <a:lnTo>
                    <a:pt x="2236" y="0"/>
                  </a:lnTo>
                  <a:lnTo>
                    <a:pt x="2266" y="0"/>
                  </a:lnTo>
                  <a:lnTo>
                    <a:pt x="2294" y="2"/>
                  </a:lnTo>
                  <a:lnTo>
                    <a:pt x="2318" y="6"/>
                  </a:lnTo>
                  <a:lnTo>
                    <a:pt x="2340" y="12"/>
                  </a:lnTo>
                  <a:lnTo>
                    <a:pt x="2358" y="20"/>
                  </a:lnTo>
                  <a:lnTo>
                    <a:pt x="2374" y="30"/>
                  </a:lnTo>
                  <a:lnTo>
                    <a:pt x="2386" y="42"/>
                  </a:lnTo>
                  <a:lnTo>
                    <a:pt x="2396" y="58"/>
                  </a:lnTo>
                  <a:lnTo>
                    <a:pt x="2402" y="76"/>
                  </a:lnTo>
                  <a:lnTo>
                    <a:pt x="2404" y="96"/>
                  </a:lnTo>
                  <a:lnTo>
                    <a:pt x="2396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4" name="Freeform 8"/>
            <p:cNvSpPr/>
            <p:nvPr/>
          </p:nvSpPr>
          <p:spPr bwMode="auto">
            <a:xfrm>
              <a:off x="3965575" y="1162050"/>
              <a:ext cx="3816350" cy="2447925"/>
            </a:xfrm>
            <a:custGeom>
              <a:avLst/>
              <a:gdLst>
                <a:gd name="T0" fmla="*/ 0 w 2404"/>
                <a:gd name="T1" fmla="*/ 1518 h 1542"/>
                <a:gd name="T2" fmla="*/ 4 w 2404"/>
                <a:gd name="T3" fmla="*/ 1448 h 1542"/>
                <a:gd name="T4" fmla="*/ 24 w 2404"/>
                <a:gd name="T5" fmla="*/ 1378 h 1542"/>
                <a:gd name="T6" fmla="*/ 54 w 2404"/>
                <a:gd name="T7" fmla="*/ 1314 h 1542"/>
                <a:gd name="T8" fmla="*/ 134 w 2404"/>
                <a:gd name="T9" fmla="*/ 1194 h 1542"/>
                <a:gd name="T10" fmla="*/ 196 w 2404"/>
                <a:gd name="T11" fmla="*/ 1120 h 1542"/>
                <a:gd name="T12" fmla="*/ 330 w 2404"/>
                <a:gd name="T13" fmla="*/ 986 h 1542"/>
                <a:gd name="T14" fmla="*/ 476 w 2404"/>
                <a:gd name="T15" fmla="*/ 860 h 1542"/>
                <a:gd name="T16" fmla="*/ 706 w 2404"/>
                <a:gd name="T17" fmla="*/ 690 h 1542"/>
                <a:gd name="T18" fmla="*/ 864 w 2404"/>
                <a:gd name="T19" fmla="*/ 584 h 1542"/>
                <a:gd name="T20" fmla="*/ 1028 w 2404"/>
                <a:gd name="T21" fmla="*/ 484 h 1542"/>
                <a:gd name="T22" fmla="*/ 1278 w 2404"/>
                <a:gd name="T23" fmla="*/ 344 h 1542"/>
                <a:gd name="T24" fmla="*/ 1450 w 2404"/>
                <a:gd name="T25" fmla="*/ 258 h 1542"/>
                <a:gd name="T26" fmla="*/ 1712 w 2404"/>
                <a:gd name="T27" fmla="*/ 142 h 1542"/>
                <a:gd name="T28" fmla="*/ 1890 w 2404"/>
                <a:gd name="T29" fmla="*/ 76 h 1542"/>
                <a:gd name="T30" fmla="*/ 2074 w 2404"/>
                <a:gd name="T31" fmla="*/ 24 h 1542"/>
                <a:gd name="T32" fmla="*/ 2168 w 2404"/>
                <a:gd name="T33" fmla="*/ 6 h 1542"/>
                <a:gd name="T34" fmla="*/ 2264 w 2404"/>
                <a:gd name="T35" fmla="*/ 0 h 1542"/>
                <a:gd name="T36" fmla="*/ 2334 w 2404"/>
                <a:gd name="T37" fmla="*/ 10 h 1542"/>
                <a:gd name="T38" fmla="*/ 2368 w 2404"/>
                <a:gd name="T39" fmla="*/ 26 h 1542"/>
                <a:gd name="T40" fmla="*/ 2392 w 2404"/>
                <a:gd name="T41" fmla="*/ 52 h 1542"/>
                <a:gd name="T42" fmla="*/ 2402 w 2404"/>
                <a:gd name="T43" fmla="*/ 74 h 1542"/>
                <a:gd name="T44" fmla="*/ 2404 w 2404"/>
                <a:gd name="T45" fmla="*/ 98 h 1542"/>
                <a:gd name="T46" fmla="*/ 2396 w 2404"/>
                <a:gd name="T47" fmla="*/ 62 h 1542"/>
                <a:gd name="T48" fmla="*/ 2384 w 2404"/>
                <a:gd name="T49" fmla="*/ 42 h 1542"/>
                <a:gd name="T50" fmla="*/ 2356 w 2404"/>
                <a:gd name="T51" fmla="*/ 22 h 1542"/>
                <a:gd name="T52" fmla="*/ 2312 w 2404"/>
                <a:gd name="T53" fmla="*/ 8 h 1542"/>
                <a:gd name="T54" fmla="*/ 2264 w 2404"/>
                <a:gd name="T55" fmla="*/ 4 h 1542"/>
                <a:gd name="T56" fmla="*/ 2122 w 2404"/>
                <a:gd name="T57" fmla="*/ 20 h 1542"/>
                <a:gd name="T58" fmla="*/ 2030 w 2404"/>
                <a:gd name="T59" fmla="*/ 42 h 1542"/>
                <a:gd name="T60" fmla="*/ 1804 w 2404"/>
                <a:gd name="T61" fmla="*/ 118 h 1542"/>
                <a:gd name="T62" fmla="*/ 1628 w 2404"/>
                <a:gd name="T63" fmla="*/ 190 h 1542"/>
                <a:gd name="T64" fmla="*/ 1370 w 2404"/>
                <a:gd name="T65" fmla="*/ 312 h 1542"/>
                <a:gd name="T66" fmla="*/ 1118 w 2404"/>
                <a:gd name="T67" fmla="*/ 448 h 1542"/>
                <a:gd name="T68" fmla="*/ 954 w 2404"/>
                <a:gd name="T69" fmla="*/ 546 h 1542"/>
                <a:gd name="T70" fmla="*/ 714 w 2404"/>
                <a:gd name="T71" fmla="*/ 700 h 1542"/>
                <a:gd name="T72" fmla="*/ 484 w 2404"/>
                <a:gd name="T73" fmla="*/ 870 h 1542"/>
                <a:gd name="T74" fmla="*/ 338 w 2404"/>
                <a:gd name="T75" fmla="*/ 992 h 1542"/>
                <a:gd name="T76" fmla="*/ 202 w 2404"/>
                <a:gd name="T77" fmla="*/ 1126 h 1542"/>
                <a:gd name="T78" fmla="*/ 140 w 2404"/>
                <a:gd name="T79" fmla="*/ 1198 h 1542"/>
                <a:gd name="T80" fmla="*/ 58 w 2404"/>
                <a:gd name="T81" fmla="*/ 1316 h 1542"/>
                <a:gd name="T82" fmla="*/ 28 w 2404"/>
                <a:gd name="T83" fmla="*/ 1380 h 1542"/>
                <a:gd name="T84" fmla="*/ 6 w 2404"/>
                <a:gd name="T85" fmla="*/ 1448 h 1542"/>
                <a:gd name="T86" fmla="*/ 0 w 2404"/>
                <a:gd name="T87" fmla="*/ 1518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04" h="1542">
                  <a:moveTo>
                    <a:pt x="2" y="1542"/>
                  </a:moveTo>
                  <a:lnTo>
                    <a:pt x="2" y="1542"/>
                  </a:lnTo>
                  <a:lnTo>
                    <a:pt x="0" y="1518"/>
                  </a:lnTo>
                  <a:lnTo>
                    <a:pt x="0" y="1494"/>
                  </a:lnTo>
                  <a:lnTo>
                    <a:pt x="0" y="1472"/>
                  </a:lnTo>
                  <a:lnTo>
                    <a:pt x="4" y="1448"/>
                  </a:lnTo>
                  <a:lnTo>
                    <a:pt x="10" y="1424"/>
                  </a:lnTo>
                  <a:lnTo>
                    <a:pt x="16" y="1402"/>
                  </a:lnTo>
                  <a:lnTo>
                    <a:pt x="24" y="1378"/>
                  </a:lnTo>
                  <a:lnTo>
                    <a:pt x="34" y="1356"/>
                  </a:lnTo>
                  <a:lnTo>
                    <a:pt x="34" y="1356"/>
                  </a:lnTo>
                  <a:lnTo>
                    <a:pt x="54" y="1314"/>
                  </a:lnTo>
                  <a:lnTo>
                    <a:pt x="80" y="1272"/>
                  </a:lnTo>
                  <a:lnTo>
                    <a:pt x="106" y="1232"/>
                  </a:lnTo>
                  <a:lnTo>
                    <a:pt x="134" y="1194"/>
                  </a:lnTo>
                  <a:lnTo>
                    <a:pt x="134" y="1194"/>
                  </a:lnTo>
                  <a:lnTo>
                    <a:pt x="164" y="1156"/>
                  </a:lnTo>
                  <a:lnTo>
                    <a:pt x="196" y="1120"/>
                  </a:lnTo>
                  <a:lnTo>
                    <a:pt x="228" y="1086"/>
                  </a:lnTo>
                  <a:lnTo>
                    <a:pt x="262" y="1052"/>
                  </a:lnTo>
                  <a:lnTo>
                    <a:pt x="330" y="986"/>
                  </a:lnTo>
                  <a:lnTo>
                    <a:pt x="402" y="922"/>
                  </a:lnTo>
                  <a:lnTo>
                    <a:pt x="402" y="922"/>
                  </a:lnTo>
                  <a:lnTo>
                    <a:pt x="476" y="860"/>
                  </a:lnTo>
                  <a:lnTo>
                    <a:pt x="550" y="802"/>
                  </a:lnTo>
                  <a:lnTo>
                    <a:pt x="628" y="744"/>
                  </a:lnTo>
                  <a:lnTo>
                    <a:pt x="706" y="690"/>
                  </a:lnTo>
                  <a:lnTo>
                    <a:pt x="706" y="690"/>
                  </a:lnTo>
                  <a:lnTo>
                    <a:pt x="784" y="636"/>
                  </a:lnTo>
                  <a:lnTo>
                    <a:pt x="864" y="584"/>
                  </a:lnTo>
                  <a:lnTo>
                    <a:pt x="946" y="532"/>
                  </a:lnTo>
                  <a:lnTo>
                    <a:pt x="1028" y="484"/>
                  </a:lnTo>
                  <a:lnTo>
                    <a:pt x="1028" y="484"/>
                  </a:lnTo>
                  <a:lnTo>
                    <a:pt x="1110" y="436"/>
                  </a:lnTo>
                  <a:lnTo>
                    <a:pt x="1194" y="390"/>
                  </a:lnTo>
                  <a:lnTo>
                    <a:pt x="1278" y="344"/>
                  </a:lnTo>
                  <a:lnTo>
                    <a:pt x="1364" y="300"/>
                  </a:lnTo>
                  <a:lnTo>
                    <a:pt x="1364" y="300"/>
                  </a:lnTo>
                  <a:lnTo>
                    <a:pt x="1450" y="258"/>
                  </a:lnTo>
                  <a:lnTo>
                    <a:pt x="1536" y="218"/>
                  </a:lnTo>
                  <a:lnTo>
                    <a:pt x="1624" y="180"/>
                  </a:lnTo>
                  <a:lnTo>
                    <a:pt x="1712" y="142"/>
                  </a:lnTo>
                  <a:lnTo>
                    <a:pt x="1712" y="142"/>
                  </a:lnTo>
                  <a:lnTo>
                    <a:pt x="1800" y="108"/>
                  </a:lnTo>
                  <a:lnTo>
                    <a:pt x="1890" y="76"/>
                  </a:lnTo>
                  <a:lnTo>
                    <a:pt x="1982" y="48"/>
                  </a:lnTo>
                  <a:lnTo>
                    <a:pt x="2028" y="34"/>
                  </a:lnTo>
                  <a:lnTo>
                    <a:pt x="2074" y="24"/>
                  </a:lnTo>
                  <a:lnTo>
                    <a:pt x="2074" y="24"/>
                  </a:lnTo>
                  <a:lnTo>
                    <a:pt x="2122" y="14"/>
                  </a:lnTo>
                  <a:lnTo>
                    <a:pt x="2168" y="6"/>
                  </a:lnTo>
                  <a:lnTo>
                    <a:pt x="2216" y="2"/>
                  </a:lnTo>
                  <a:lnTo>
                    <a:pt x="2264" y="0"/>
                  </a:lnTo>
                  <a:lnTo>
                    <a:pt x="2264" y="0"/>
                  </a:lnTo>
                  <a:lnTo>
                    <a:pt x="2288" y="2"/>
                  </a:lnTo>
                  <a:lnTo>
                    <a:pt x="2312" y="4"/>
                  </a:lnTo>
                  <a:lnTo>
                    <a:pt x="2334" y="10"/>
                  </a:lnTo>
                  <a:lnTo>
                    <a:pt x="2358" y="20"/>
                  </a:lnTo>
                  <a:lnTo>
                    <a:pt x="2358" y="20"/>
                  </a:lnTo>
                  <a:lnTo>
                    <a:pt x="2368" y="26"/>
                  </a:lnTo>
                  <a:lnTo>
                    <a:pt x="2376" y="34"/>
                  </a:lnTo>
                  <a:lnTo>
                    <a:pt x="2386" y="4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98" y="62"/>
                  </a:lnTo>
                  <a:lnTo>
                    <a:pt x="2402" y="74"/>
                  </a:lnTo>
                  <a:lnTo>
                    <a:pt x="2404" y="86"/>
                  </a:lnTo>
                  <a:lnTo>
                    <a:pt x="2404" y="98"/>
                  </a:lnTo>
                  <a:lnTo>
                    <a:pt x="2404" y="98"/>
                  </a:lnTo>
                  <a:lnTo>
                    <a:pt x="2402" y="86"/>
                  </a:lnTo>
                  <a:lnTo>
                    <a:pt x="2400" y="74"/>
                  </a:lnTo>
                  <a:lnTo>
                    <a:pt x="2396" y="62"/>
                  </a:lnTo>
                  <a:lnTo>
                    <a:pt x="2392" y="52"/>
                  </a:lnTo>
                  <a:lnTo>
                    <a:pt x="2392" y="52"/>
                  </a:lnTo>
                  <a:lnTo>
                    <a:pt x="2384" y="42"/>
                  </a:lnTo>
                  <a:lnTo>
                    <a:pt x="2376" y="34"/>
                  </a:lnTo>
                  <a:lnTo>
                    <a:pt x="2366" y="28"/>
                  </a:lnTo>
                  <a:lnTo>
                    <a:pt x="2356" y="22"/>
                  </a:lnTo>
                  <a:lnTo>
                    <a:pt x="2356" y="22"/>
                  </a:lnTo>
                  <a:lnTo>
                    <a:pt x="2334" y="12"/>
                  </a:lnTo>
                  <a:lnTo>
                    <a:pt x="2312" y="8"/>
                  </a:lnTo>
                  <a:lnTo>
                    <a:pt x="2288" y="4"/>
                  </a:lnTo>
                  <a:lnTo>
                    <a:pt x="2264" y="4"/>
                  </a:lnTo>
                  <a:lnTo>
                    <a:pt x="2264" y="4"/>
                  </a:lnTo>
                  <a:lnTo>
                    <a:pt x="2216" y="6"/>
                  </a:lnTo>
                  <a:lnTo>
                    <a:pt x="2170" y="12"/>
                  </a:lnTo>
                  <a:lnTo>
                    <a:pt x="2122" y="20"/>
                  </a:lnTo>
                  <a:lnTo>
                    <a:pt x="2076" y="30"/>
                  </a:lnTo>
                  <a:lnTo>
                    <a:pt x="2076" y="30"/>
                  </a:lnTo>
                  <a:lnTo>
                    <a:pt x="2030" y="42"/>
                  </a:lnTo>
                  <a:lnTo>
                    <a:pt x="1984" y="56"/>
                  </a:lnTo>
                  <a:lnTo>
                    <a:pt x="1894" y="84"/>
                  </a:lnTo>
                  <a:lnTo>
                    <a:pt x="1804" y="118"/>
                  </a:lnTo>
                  <a:lnTo>
                    <a:pt x="1716" y="152"/>
                  </a:lnTo>
                  <a:lnTo>
                    <a:pt x="1716" y="152"/>
                  </a:lnTo>
                  <a:lnTo>
                    <a:pt x="1628" y="190"/>
                  </a:lnTo>
                  <a:lnTo>
                    <a:pt x="1540" y="230"/>
                  </a:lnTo>
                  <a:lnTo>
                    <a:pt x="1454" y="270"/>
                  </a:lnTo>
                  <a:lnTo>
                    <a:pt x="1370" y="312"/>
                  </a:lnTo>
                  <a:lnTo>
                    <a:pt x="1284" y="356"/>
                  </a:lnTo>
                  <a:lnTo>
                    <a:pt x="1200" y="402"/>
                  </a:lnTo>
                  <a:lnTo>
                    <a:pt x="1118" y="448"/>
                  </a:lnTo>
                  <a:lnTo>
                    <a:pt x="1036" y="496"/>
                  </a:lnTo>
                  <a:lnTo>
                    <a:pt x="1036" y="496"/>
                  </a:lnTo>
                  <a:lnTo>
                    <a:pt x="954" y="546"/>
                  </a:lnTo>
                  <a:lnTo>
                    <a:pt x="872" y="596"/>
                  </a:lnTo>
                  <a:lnTo>
                    <a:pt x="792" y="648"/>
                  </a:lnTo>
                  <a:lnTo>
                    <a:pt x="714" y="700"/>
                  </a:lnTo>
                  <a:lnTo>
                    <a:pt x="636" y="756"/>
                  </a:lnTo>
                  <a:lnTo>
                    <a:pt x="558" y="812"/>
                  </a:lnTo>
                  <a:lnTo>
                    <a:pt x="484" y="870"/>
                  </a:lnTo>
                  <a:lnTo>
                    <a:pt x="410" y="930"/>
                  </a:lnTo>
                  <a:lnTo>
                    <a:pt x="410" y="930"/>
                  </a:lnTo>
                  <a:lnTo>
                    <a:pt x="338" y="992"/>
                  </a:lnTo>
                  <a:lnTo>
                    <a:pt x="268" y="1058"/>
                  </a:lnTo>
                  <a:lnTo>
                    <a:pt x="234" y="1092"/>
                  </a:lnTo>
                  <a:lnTo>
                    <a:pt x="202" y="1126"/>
                  </a:lnTo>
                  <a:lnTo>
                    <a:pt x="170" y="1162"/>
                  </a:lnTo>
                  <a:lnTo>
                    <a:pt x="140" y="1198"/>
                  </a:lnTo>
                  <a:lnTo>
                    <a:pt x="140" y="1198"/>
                  </a:lnTo>
                  <a:lnTo>
                    <a:pt x="110" y="1236"/>
                  </a:lnTo>
                  <a:lnTo>
                    <a:pt x="84" y="1276"/>
                  </a:lnTo>
                  <a:lnTo>
                    <a:pt x="58" y="1316"/>
                  </a:lnTo>
                  <a:lnTo>
                    <a:pt x="36" y="1358"/>
                  </a:lnTo>
                  <a:lnTo>
                    <a:pt x="36" y="1358"/>
                  </a:lnTo>
                  <a:lnTo>
                    <a:pt x="28" y="1380"/>
                  </a:lnTo>
                  <a:lnTo>
                    <a:pt x="18" y="1402"/>
                  </a:lnTo>
                  <a:lnTo>
                    <a:pt x="12" y="1424"/>
                  </a:lnTo>
                  <a:lnTo>
                    <a:pt x="6" y="1448"/>
                  </a:lnTo>
                  <a:lnTo>
                    <a:pt x="2" y="1472"/>
                  </a:lnTo>
                  <a:lnTo>
                    <a:pt x="0" y="1494"/>
                  </a:lnTo>
                  <a:lnTo>
                    <a:pt x="0" y="1518"/>
                  </a:lnTo>
                  <a:lnTo>
                    <a:pt x="2" y="1542"/>
                  </a:lnTo>
                  <a:lnTo>
                    <a:pt x="2" y="15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5" name="Freeform 9"/>
            <p:cNvSpPr/>
            <p:nvPr/>
          </p:nvSpPr>
          <p:spPr bwMode="auto">
            <a:xfrm>
              <a:off x="3540125" y="269875"/>
              <a:ext cx="4114800" cy="2778125"/>
            </a:xfrm>
            <a:custGeom>
              <a:avLst/>
              <a:gdLst>
                <a:gd name="T0" fmla="*/ 2586 w 2592"/>
                <a:gd name="T1" fmla="*/ 392 h 1750"/>
                <a:gd name="T2" fmla="*/ 2576 w 2592"/>
                <a:gd name="T3" fmla="*/ 342 h 1750"/>
                <a:gd name="T4" fmla="*/ 2554 w 2592"/>
                <a:gd name="T5" fmla="*/ 302 h 1750"/>
                <a:gd name="T6" fmla="*/ 2518 w 2592"/>
                <a:gd name="T7" fmla="*/ 276 h 1750"/>
                <a:gd name="T8" fmla="*/ 2470 w 2592"/>
                <a:gd name="T9" fmla="*/ 258 h 1750"/>
                <a:gd name="T10" fmla="*/ 2410 w 2592"/>
                <a:gd name="T11" fmla="*/ 252 h 1750"/>
                <a:gd name="T12" fmla="*/ 2340 w 2592"/>
                <a:gd name="T13" fmla="*/ 254 h 1750"/>
                <a:gd name="T14" fmla="*/ 2262 w 2592"/>
                <a:gd name="T15" fmla="*/ 266 h 1750"/>
                <a:gd name="T16" fmla="*/ 2174 w 2592"/>
                <a:gd name="T17" fmla="*/ 286 h 1750"/>
                <a:gd name="T18" fmla="*/ 2078 w 2592"/>
                <a:gd name="T19" fmla="*/ 314 h 1750"/>
                <a:gd name="T20" fmla="*/ 1870 w 2592"/>
                <a:gd name="T21" fmla="*/ 390 h 1750"/>
                <a:gd name="T22" fmla="*/ 1642 w 2592"/>
                <a:gd name="T23" fmla="*/ 490 h 1750"/>
                <a:gd name="T24" fmla="*/ 1404 w 2592"/>
                <a:gd name="T25" fmla="*/ 608 h 1750"/>
                <a:gd name="T26" fmla="*/ 1164 w 2592"/>
                <a:gd name="T27" fmla="*/ 742 h 1750"/>
                <a:gd name="T28" fmla="*/ 930 w 2592"/>
                <a:gd name="T29" fmla="*/ 888 h 1750"/>
                <a:gd name="T30" fmla="*/ 706 w 2592"/>
                <a:gd name="T31" fmla="*/ 1036 h 1750"/>
                <a:gd name="T32" fmla="*/ 504 w 2592"/>
                <a:gd name="T33" fmla="*/ 1188 h 1750"/>
                <a:gd name="T34" fmla="*/ 330 w 2592"/>
                <a:gd name="T35" fmla="*/ 1334 h 1750"/>
                <a:gd name="T36" fmla="*/ 256 w 2592"/>
                <a:gd name="T37" fmla="*/ 1404 h 1750"/>
                <a:gd name="T38" fmla="*/ 192 w 2592"/>
                <a:gd name="T39" fmla="*/ 1472 h 1750"/>
                <a:gd name="T40" fmla="*/ 138 w 2592"/>
                <a:gd name="T41" fmla="*/ 1536 h 1750"/>
                <a:gd name="T42" fmla="*/ 96 w 2592"/>
                <a:gd name="T43" fmla="*/ 1596 h 1750"/>
                <a:gd name="T44" fmla="*/ 68 w 2592"/>
                <a:gd name="T45" fmla="*/ 1652 h 1750"/>
                <a:gd name="T46" fmla="*/ 54 w 2592"/>
                <a:gd name="T47" fmla="*/ 1704 h 1750"/>
                <a:gd name="T48" fmla="*/ 54 w 2592"/>
                <a:gd name="T49" fmla="*/ 1750 h 1750"/>
                <a:gd name="T50" fmla="*/ 2 w 2592"/>
                <a:gd name="T51" fmla="*/ 1524 h 1750"/>
                <a:gd name="T52" fmla="*/ 4 w 2592"/>
                <a:gd name="T53" fmla="*/ 1464 h 1750"/>
                <a:gd name="T54" fmla="*/ 18 w 2592"/>
                <a:gd name="T55" fmla="*/ 1400 h 1750"/>
                <a:gd name="T56" fmla="*/ 48 w 2592"/>
                <a:gd name="T57" fmla="*/ 1334 h 1750"/>
                <a:gd name="T58" fmla="*/ 90 w 2592"/>
                <a:gd name="T59" fmla="*/ 1266 h 1750"/>
                <a:gd name="T60" fmla="*/ 144 w 2592"/>
                <a:gd name="T61" fmla="*/ 1194 h 1750"/>
                <a:gd name="T62" fmla="*/ 210 w 2592"/>
                <a:gd name="T63" fmla="*/ 1122 h 1750"/>
                <a:gd name="T64" fmla="*/ 286 w 2592"/>
                <a:gd name="T65" fmla="*/ 1048 h 1750"/>
                <a:gd name="T66" fmla="*/ 372 w 2592"/>
                <a:gd name="T67" fmla="*/ 974 h 1750"/>
                <a:gd name="T68" fmla="*/ 564 w 2592"/>
                <a:gd name="T69" fmla="*/ 826 h 1750"/>
                <a:gd name="T70" fmla="*/ 782 w 2592"/>
                <a:gd name="T71" fmla="*/ 678 h 1750"/>
                <a:gd name="T72" fmla="*/ 1018 w 2592"/>
                <a:gd name="T73" fmla="*/ 538 h 1750"/>
                <a:gd name="T74" fmla="*/ 1260 w 2592"/>
                <a:gd name="T75" fmla="*/ 406 h 1750"/>
                <a:gd name="T76" fmla="*/ 1506 w 2592"/>
                <a:gd name="T77" fmla="*/ 288 h 1750"/>
                <a:gd name="T78" fmla="*/ 1744 w 2592"/>
                <a:gd name="T79" fmla="*/ 184 h 1750"/>
                <a:gd name="T80" fmla="*/ 1968 w 2592"/>
                <a:gd name="T81" fmla="*/ 100 h 1750"/>
                <a:gd name="T82" fmla="*/ 2168 w 2592"/>
                <a:gd name="T83" fmla="*/ 40 h 1750"/>
                <a:gd name="T84" fmla="*/ 2258 w 2592"/>
                <a:gd name="T85" fmla="*/ 20 h 1750"/>
                <a:gd name="T86" fmla="*/ 2340 w 2592"/>
                <a:gd name="T87" fmla="*/ 6 h 1750"/>
                <a:gd name="T88" fmla="*/ 2412 w 2592"/>
                <a:gd name="T89" fmla="*/ 0 h 1750"/>
                <a:gd name="T90" fmla="*/ 2472 w 2592"/>
                <a:gd name="T91" fmla="*/ 2 h 1750"/>
                <a:gd name="T92" fmla="*/ 2522 w 2592"/>
                <a:gd name="T93" fmla="*/ 10 h 1750"/>
                <a:gd name="T94" fmla="*/ 2560 w 2592"/>
                <a:gd name="T95" fmla="*/ 30 h 1750"/>
                <a:gd name="T96" fmla="*/ 2584 w 2592"/>
                <a:gd name="T97" fmla="*/ 58 h 1750"/>
                <a:gd name="T98" fmla="*/ 2592 w 2592"/>
                <a:gd name="T99" fmla="*/ 94 h 1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92" h="1750">
                  <a:moveTo>
                    <a:pt x="2586" y="392"/>
                  </a:moveTo>
                  <a:lnTo>
                    <a:pt x="2586" y="392"/>
                  </a:lnTo>
                  <a:lnTo>
                    <a:pt x="2582" y="364"/>
                  </a:lnTo>
                  <a:lnTo>
                    <a:pt x="2576" y="342"/>
                  </a:lnTo>
                  <a:lnTo>
                    <a:pt x="2568" y="320"/>
                  </a:lnTo>
                  <a:lnTo>
                    <a:pt x="2554" y="302"/>
                  </a:lnTo>
                  <a:lnTo>
                    <a:pt x="2538" y="288"/>
                  </a:lnTo>
                  <a:lnTo>
                    <a:pt x="2518" y="276"/>
                  </a:lnTo>
                  <a:lnTo>
                    <a:pt x="2496" y="266"/>
                  </a:lnTo>
                  <a:lnTo>
                    <a:pt x="2470" y="258"/>
                  </a:lnTo>
                  <a:lnTo>
                    <a:pt x="2442" y="254"/>
                  </a:lnTo>
                  <a:lnTo>
                    <a:pt x="2410" y="252"/>
                  </a:lnTo>
                  <a:lnTo>
                    <a:pt x="2376" y="252"/>
                  </a:lnTo>
                  <a:lnTo>
                    <a:pt x="2340" y="254"/>
                  </a:lnTo>
                  <a:lnTo>
                    <a:pt x="2302" y="258"/>
                  </a:lnTo>
                  <a:lnTo>
                    <a:pt x="2262" y="266"/>
                  </a:lnTo>
                  <a:lnTo>
                    <a:pt x="2218" y="274"/>
                  </a:lnTo>
                  <a:lnTo>
                    <a:pt x="2174" y="286"/>
                  </a:lnTo>
                  <a:lnTo>
                    <a:pt x="2126" y="298"/>
                  </a:lnTo>
                  <a:lnTo>
                    <a:pt x="2078" y="314"/>
                  </a:lnTo>
                  <a:lnTo>
                    <a:pt x="1976" y="348"/>
                  </a:lnTo>
                  <a:lnTo>
                    <a:pt x="1870" y="390"/>
                  </a:lnTo>
                  <a:lnTo>
                    <a:pt x="1758" y="436"/>
                  </a:lnTo>
                  <a:lnTo>
                    <a:pt x="1642" y="490"/>
                  </a:lnTo>
                  <a:lnTo>
                    <a:pt x="1524" y="548"/>
                  </a:lnTo>
                  <a:lnTo>
                    <a:pt x="1404" y="608"/>
                  </a:lnTo>
                  <a:lnTo>
                    <a:pt x="1284" y="674"/>
                  </a:lnTo>
                  <a:lnTo>
                    <a:pt x="1164" y="742"/>
                  </a:lnTo>
                  <a:lnTo>
                    <a:pt x="1046" y="814"/>
                  </a:lnTo>
                  <a:lnTo>
                    <a:pt x="930" y="888"/>
                  </a:lnTo>
                  <a:lnTo>
                    <a:pt x="816" y="962"/>
                  </a:lnTo>
                  <a:lnTo>
                    <a:pt x="706" y="1036"/>
                  </a:lnTo>
                  <a:lnTo>
                    <a:pt x="602" y="1112"/>
                  </a:lnTo>
                  <a:lnTo>
                    <a:pt x="504" y="1188"/>
                  </a:lnTo>
                  <a:lnTo>
                    <a:pt x="412" y="1262"/>
                  </a:lnTo>
                  <a:lnTo>
                    <a:pt x="330" y="1334"/>
                  </a:lnTo>
                  <a:lnTo>
                    <a:pt x="292" y="1370"/>
                  </a:lnTo>
                  <a:lnTo>
                    <a:pt x="256" y="1404"/>
                  </a:lnTo>
                  <a:lnTo>
                    <a:pt x="222" y="1438"/>
                  </a:lnTo>
                  <a:lnTo>
                    <a:pt x="192" y="1472"/>
                  </a:lnTo>
                  <a:lnTo>
                    <a:pt x="164" y="1504"/>
                  </a:lnTo>
                  <a:lnTo>
                    <a:pt x="138" y="1536"/>
                  </a:lnTo>
                  <a:lnTo>
                    <a:pt x="116" y="1568"/>
                  </a:lnTo>
                  <a:lnTo>
                    <a:pt x="96" y="1596"/>
                  </a:lnTo>
                  <a:lnTo>
                    <a:pt x="80" y="1626"/>
                  </a:lnTo>
                  <a:lnTo>
                    <a:pt x="68" y="1652"/>
                  </a:lnTo>
                  <a:lnTo>
                    <a:pt x="60" y="1680"/>
                  </a:lnTo>
                  <a:lnTo>
                    <a:pt x="54" y="1704"/>
                  </a:lnTo>
                  <a:lnTo>
                    <a:pt x="52" y="1728"/>
                  </a:lnTo>
                  <a:lnTo>
                    <a:pt x="54" y="1750"/>
                  </a:lnTo>
                  <a:lnTo>
                    <a:pt x="2" y="1524"/>
                  </a:lnTo>
                  <a:lnTo>
                    <a:pt x="2" y="1524"/>
                  </a:lnTo>
                  <a:lnTo>
                    <a:pt x="0" y="1496"/>
                  </a:lnTo>
                  <a:lnTo>
                    <a:pt x="4" y="1464"/>
                  </a:lnTo>
                  <a:lnTo>
                    <a:pt x="8" y="1434"/>
                  </a:lnTo>
                  <a:lnTo>
                    <a:pt x="18" y="1400"/>
                  </a:lnTo>
                  <a:lnTo>
                    <a:pt x="32" y="1368"/>
                  </a:lnTo>
                  <a:lnTo>
                    <a:pt x="48" y="1334"/>
                  </a:lnTo>
                  <a:lnTo>
                    <a:pt x="68" y="1300"/>
                  </a:lnTo>
                  <a:lnTo>
                    <a:pt x="90" y="1266"/>
                  </a:lnTo>
                  <a:lnTo>
                    <a:pt x="116" y="1230"/>
                  </a:lnTo>
                  <a:lnTo>
                    <a:pt x="144" y="1194"/>
                  </a:lnTo>
                  <a:lnTo>
                    <a:pt x="176" y="1158"/>
                  </a:lnTo>
                  <a:lnTo>
                    <a:pt x="210" y="1122"/>
                  </a:lnTo>
                  <a:lnTo>
                    <a:pt x="248" y="1086"/>
                  </a:lnTo>
                  <a:lnTo>
                    <a:pt x="286" y="1048"/>
                  </a:lnTo>
                  <a:lnTo>
                    <a:pt x="328" y="1012"/>
                  </a:lnTo>
                  <a:lnTo>
                    <a:pt x="372" y="974"/>
                  </a:lnTo>
                  <a:lnTo>
                    <a:pt x="464" y="900"/>
                  </a:lnTo>
                  <a:lnTo>
                    <a:pt x="564" y="826"/>
                  </a:lnTo>
                  <a:lnTo>
                    <a:pt x="670" y="752"/>
                  </a:lnTo>
                  <a:lnTo>
                    <a:pt x="782" y="678"/>
                  </a:lnTo>
                  <a:lnTo>
                    <a:pt x="898" y="608"/>
                  </a:lnTo>
                  <a:lnTo>
                    <a:pt x="1018" y="538"/>
                  </a:lnTo>
                  <a:lnTo>
                    <a:pt x="1138" y="470"/>
                  </a:lnTo>
                  <a:lnTo>
                    <a:pt x="1260" y="406"/>
                  </a:lnTo>
                  <a:lnTo>
                    <a:pt x="1384" y="344"/>
                  </a:lnTo>
                  <a:lnTo>
                    <a:pt x="1506" y="288"/>
                  </a:lnTo>
                  <a:lnTo>
                    <a:pt x="1626" y="234"/>
                  </a:lnTo>
                  <a:lnTo>
                    <a:pt x="1744" y="184"/>
                  </a:lnTo>
                  <a:lnTo>
                    <a:pt x="1858" y="140"/>
                  </a:lnTo>
                  <a:lnTo>
                    <a:pt x="1968" y="100"/>
                  </a:lnTo>
                  <a:lnTo>
                    <a:pt x="2072" y="68"/>
                  </a:lnTo>
                  <a:lnTo>
                    <a:pt x="2168" y="40"/>
                  </a:lnTo>
                  <a:lnTo>
                    <a:pt x="2214" y="28"/>
                  </a:lnTo>
                  <a:lnTo>
                    <a:pt x="2258" y="20"/>
                  </a:lnTo>
                  <a:lnTo>
                    <a:pt x="2300" y="12"/>
                  </a:lnTo>
                  <a:lnTo>
                    <a:pt x="2340" y="6"/>
                  </a:lnTo>
                  <a:lnTo>
                    <a:pt x="2376" y="2"/>
                  </a:lnTo>
                  <a:lnTo>
                    <a:pt x="2412" y="0"/>
                  </a:lnTo>
                  <a:lnTo>
                    <a:pt x="2444" y="0"/>
                  </a:lnTo>
                  <a:lnTo>
                    <a:pt x="2472" y="2"/>
                  </a:lnTo>
                  <a:lnTo>
                    <a:pt x="2498" y="4"/>
                  </a:lnTo>
                  <a:lnTo>
                    <a:pt x="2522" y="10"/>
                  </a:lnTo>
                  <a:lnTo>
                    <a:pt x="2542" y="20"/>
                  </a:lnTo>
                  <a:lnTo>
                    <a:pt x="2560" y="30"/>
                  </a:lnTo>
                  <a:lnTo>
                    <a:pt x="2572" y="42"/>
                  </a:lnTo>
                  <a:lnTo>
                    <a:pt x="2584" y="58"/>
                  </a:lnTo>
                  <a:lnTo>
                    <a:pt x="2590" y="74"/>
                  </a:lnTo>
                  <a:lnTo>
                    <a:pt x="2592" y="94"/>
                  </a:lnTo>
                  <a:lnTo>
                    <a:pt x="2586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3540125" y="266700"/>
              <a:ext cx="4114800" cy="2422525"/>
            </a:xfrm>
            <a:custGeom>
              <a:avLst/>
              <a:gdLst>
                <a:gd name="T0" fmla="*/ 0 w 2592"/>
                <a:gd name="T1" fmla="*/ 1502 h 1526"/>
                <a:gd name="T2" fmla="*/ 10 w 2592"/>
                <a:gd name="T3" fmla="*/ 1428 h 1526"/>
                <a:gd name="T4" fmla="*/ 26 w 2592"/>
                <a:gd name="T5" fmla="*/ 1380 h 1526"/>
                <a:gd name="T6" fmla="*/ 46 w 2592"/>
                <a:gd name="T7" fmla="*/ 1334 h 1526"/>
                <a:gd name="T8" fmla="*/ 130 w 2592"/>
                <a:gd name="T9" fmla="*/ 1210 h 1526"/>
                <a:gd name="T10" fmla="*/ 196 w 2592"/>
                <a:gd name="T11" fmla="*/ 1134 h 1526"/>
                <a:gd name="T12" fmla="*/ 304 w 2592"/>
                <a:gd name="T13" fmla="*/ 1028 h 1526"/>
                <a:gd name="T14" fmla="*/ 456 w 2592"/>
                <a:gd name="T15" fmla="*/ 900 h 1526"/>
                <a:gd name="T16" fmla="*/ 702 w 2592"/>
                <a:gd name="T17" fmla="*/ 726 h 1526"/>
                <a:gd name="T18" fmla="*/ 870 w 2592"/>
                <a:gd name="T19" fmla="*/ 618 h 1526"/>
                <a:gd name="T20" fmla="*/ 1130 w 2592"/>
                <a:gd name="T21" fmla="*/ 468 h 1526"/>
                <a:gd name="T22" fmla="*/ 1308 w 2592"/>
                <a:gd name="T23" fmla="*/ 376 h 1526"/>
                <a:gd name="T24" fmla="*/ 1488 w 2592"/>
                <a:gd name="T25" fmla="*/ 290 h 1526"/>
                <a:gd name="T26" fmla="*/ 1764 w 2592"/>
                <a:gd name="T27" fmla="*/ 172 h 1526"/>
                <a:gd name="T28" fmla="*/ 1952 w 2592"/>
                <a:gd name="T29" fmla="*/ 102 h 1526"/>
                <a:gd name="T30" fmla="*/ 2192 w 2592"/>
                <a:gd name="T31" fmla="*/ 32 h 1526"/>
                <a:gd name="T32" fmla="*/ 2292 w 2592"/>
                <a:gd name="T33" fmla="*/ 12 h 1526"/>
                <a:gd name="T34" fmla="*/ 2440 w 2592"/>
                <a:gd name="T35" fmla="*/ 0 h 1526"/>
                <a:gd name="T36" fmla="*/ 2490 w 2592"/>
                <a:gd name="T37" fmla="*/ 4 h 1526"/>
                <a:gd name="T38" fmla="*/ 2538 w 2592"/>
                <a:gd name="T39" fmla="*/ 18 h 1526"/>
                <a:gd name="T40" fmla="*/ 2570 w 2592"/>
                <a:gd name="T41" fmla="*/ 40 h 1526"/>
                <a:gd name="T42" fmla="*/ 2584 w 2592"/>
                <a:gd name="T43" fmla="*/ 60 h 1526"/>
                <a:gd name="T44" fmla="*/ 2592 w 2592"/>
                <a:gd name="T45" fmla="*/ 96 h 1526"/>
                <a:gd name="T46" fmla="*/ 2588 w 2592"/>
                <a:gd name="T47" fmla="*/ 72 h 1526"/>
                <a:gd name="T48" fmla="*/ 2576 w 2592"/>
                <a:gd name="T49" fmla="*/ 50 h 1526"/>
                <a:gd name="T50" fmla="*/ 2550 w 2592"/>
                <a:gd name="T51" fmla="*/ 26 h 1526"/>
                <a:gd name="T52" fmla="*/ 2514 w 2592"/>
                <a:gd name="T53" fmla="*/ 12 h 1526"/>
                <a:gd name="T54" fmla="*/ 2440 w 2592"/>
                <a:gd name="T55" fmla="*/ 2 h 1526"/>
                <a:gd name="T56" fmla="*/ 2342 w 2592"/>
                <a:gd name="T57" fmla="*/ 10 h 1526"/>
                <a:gd name="T58" fmla="*/ 2244 w 2592"/>
                <a:gd name="T59" fmla="*/ 28 h 1526"/>
                <a:gd name="T60" fmla="*/ 2050 w 2592"/>
                <a:gd name="T61" fmla="*/ 80 h 1526"/>
                <a:gd name="T62" fmla="*/ 1862 w 2592"/>
                <a:gd name="T63" fmla="*/ 146 h 1526"/>
                <a:gd name="T64" fmla="*/ 1586 w 2592"/>
                <a:gd name="T65" fmla="*/ 260 h 1526"/>
                <a:gd name="T66" fmla="*/ 1314 w 2592"/>
                <a:gd name="T67" fmla="*/ 388 h 1526"/>
                <a:gd name="T68" fmla="*/ 1138 w 2592"/>
                <a:gd name="T69" fmla="*/ 482 h 1526"/>
                <a:gd name="T70" fmla="*/ 878 w 2592"/>
                <a:gd name="T71" fmla="*/ 630 h 1526"/>
                <a:gd name="T72" fmla="*/ 626 w 2592"/>
                <a:gd name="T73" fmla="*/ 792 h 1526"/>
                <a:gd name="T74" fmla="*/ 464 w 2592"/>
                <a:gd name="T75" fmla="*/ 910 h 1526"/>
                <a:gd name="T76" fmla="*/ 272 w 2592"/>
                <a:gd name="T77" fmla="*/ 1070 h 1526"/>
                <a:gd name="T78" fmla="*/ 168 w 2592"/>
                <a:gd name="T79" fmla="*/ 1176 h 1526"/>
                <a:gd name="T80" fmla="*/ 104 w 2592"/>
                <a:gd name="T81" fmla="*/ 1252 h 1526"/>
                <a:gd name="T82" fmla="*/ 50 w 2592"/>
                <a:gd name="T83" fmla="*/ 1336 h 1526"/>
                <a:gd name="T84" fmla="*/ 20 w 2592"/>
                <a:gd name="T85" fmla="*/ 1404 h 1526"/>
                <a:gd name="T86" fmla="*/ 2 w 2592"/>
                <a:gd name="T87" fmla="*/ 1478 h 1526"/>
                <a:gd name="T88" fmla="*/ 2 w 2592"/>
                <a:gd name="T89" fmla="*/ 1526 h 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92" h="1526">
                  <a:moveTo>
                    <a:pt x="2" y="1526"/>
                  </a:moveTo>
                  <a:lnTo>
                    <a:pt x="2" y="1526"/>
                  </a:lnTo>
                  <a:lnTo>
                    <a:pt x="0" y="1502"/>
                  </a:lnTo>
                  <a:lnTo>
                    <a:pt x="2" y="1476"/>
                  </a:lnTo>
                  <a:lnTo>
                    <a:pt x="4" y="1452"/>
                  </a:lnTo>
                  <a:lnTo>
                    <a:pt x="10" y="1428"/>
                  </a:lnTo>
                  <a:lnTo>
                    <a:pt x="10" y="1428"/>
                  </a:lnTo>
                  <a:lnTo>
                    <a:pt x="18" y="1404"/>
                  </a:lnTo>
                  <a:lnTo>
                    <a:pt x="26" y="1380"/>
                  </a:lnTo>
                  <a:lnTo>
                    <a:pt x="36" y="1358"/>
                  </a:lnTo>
                  <a:lnTo>
                    <a:pt x="46" y="1334"/>
                  </a:lnTo>
                  <a:lnTo>
                    <a:pt x="46" y="1334"/>
                  </a:lnTo>
                  <a:lnTo>
                    <a:pt x="72" y="1292"/>
                  </a:lnTo>
                  <a:lnTo>
                    <a:pt x="100" y="1250"/>
                  </a:lnTo>
                  <a:lnTo>
                    <a:pt x="130" y="1210"/>
                  </a:lnTo>
                  <a:lnTo>
                    <a:pt x="162" y="1172"/>
                  </a:lnTo>
                  <a:lnTo>
                    <a:pt x="162" y="1172"/>
                  </a:lnTo>
                  <a:lnTo>
                    <a:pt x="196" y="1134"/>
                  </a:lnTo>
                  <a:lnTo>
                    <a:pt x="230" y="1098"/>
                  </a:lnTo>
                  <a:lnTo>
                    <a:pt x="266" y="1062"/>
                  </a:lnTo>
                  <a:lnTo>
                    <a:pt x="304" y="1028"/>
                  </a:lnTo>
                  <a:lnTo>
                    <a:pt x="378" y="964"/>
                  </a:lnTo>
                  <a:lnTo>
                    <a:pt x="456" y="900"/>
                  </a:lnTo>
                  <a:lnTo>
                    <a:pt x="456" y="900"/>
                  </a:lnTo>
                  <a:lnTo>
                    <a:pt x="536" y="840"/>
                  </a:lnTo>
                  <a:lnTo>
                    <a:pt x="618" y="782"/>
                  </a:lnTo>
                  <a:lnTo>
                    <a:pt x="702" y="726"/>
                  </a:lnTo>
                  <a:lnTo>
                    <a:pt x="786" y="672"/>
                  </a:lnTo>
                  <a:lnTo>
                    <a:pt x="786" y="672"/>
                  </a:lnTo>
                  <a:lnTo>
                    <a:pt x="870" y="618"/>
                  </a:lnTo>
                  <a:lnTo>
                    <a:pt x="956" y="568"/>
                  </a:lnTo>
                  <a:lnTo>
                    <a:pt x="1044" y="518"/>
                  </a:lnTo>
                  <a:lnTo>
                    <a:pt x="1130" y="468"/>
                  </a:lnTo>
                  <a:lnTo>
                    <a:pt x="1130" y="468"/>
                  </a:lnTo>
                  <a:lnTo>
                    <a:pt x="1220" y="422"/>
                  </a:lnTo>
                  <a:lnTo>
                    <a:pt x="1308" y="376"/>
                  </a:lnTo>
                  <a:lnTo>
                    <a:pt x="1398" y="332"/>
                  </a:lnTo>
                  <a:lnTo>
                    <a:pt x="1488" y="290"/>
                  </a:lnTo>
                  <a:lnTo>
                    <a:pt x="1488" y="290"/>
                  </a:lnTo>
                  <a:lnTo>
                    <a:pt x="1580" y="248"/>
                  </a:lnTo>
                  <a:lnTo>
                    <a:pt x="1672" y="210"/>
                  </a:lnTo>
                  <a:lnTo>
                    <a:pt x="1764" y="172"/>
                  </a:lnTo>
                  <a:lnTo>
                    <a:pt x="1858" y="136"/>
                  </a:lnTo>
                  <a:lnTo>
                    <a:pt x="1858" y="136"/>
                  </a:lnTo>
                  <a:lnTo>
                    <a:pt x="1952" y="102"/>
                  </a:lnTo>
                  <a:lnTo>
                    <a:pt x="2048" y="72"/>
                  </a:lnTo>
                  <a:lnTo>
                    <a:pt x="2144" y="44"/>
                  </a:lnTo>
                  <a:lnTo>
                    <a:pt x="2192" y="32"/>
                  </a:lnTo>
                  <a:lnTo>
                    <a:pt x="2242" y="22"/>
                  </a:lnTo>
                  <a:lnTo>
                    <a:pt x="2242" y="22"/>
                  </a:lnTo>
                  <a:lnTo>
                    <a:pt x="2292" y="12"/>
                  </a:lnTo>
                  <a:lnTo>
                    <a:pt x="2340" y="4"/>
                  </a:lnTo>
                  <a:lnTo>
                    <a:pt x="2390" y="0"/>
                  </a:lnTo>
                  <a:lnTo>
                    <a:pt x="2440" y="0"/>
                  </a:lnTo>
                  <a:lnTo>
                    <a:pt x="2440" y="0"/>
                  </a:lnTo>
                  <a:lnTo>
                    <a:pt x="2466" y="0"/>
                  </a:lnTo>
                  <a:lnTo>
                    <a:pt x="2490" y="4"/>
                  </a:lnTo>
                  <a:lnTo>
                    <a:pt x="2516" y="10"/>
                  </a:lnTo>
                  <a:lnTo>
                    <a:pt x="2538" y="18"/>
                  </a:lnTo>
                  <a:lnTo>
                    <a:pt x="2538" y="18"/>
                  </a:lnTo>
                  <a:lnTo>
                    <a:pt x="2550" y="24"/>
                  </a:lnTo>
                  <a:lnTo>
                    <a:pt x="2560" y="32"/>
                  </a:lnTo>
                  <a:lnTo>
                    <a:pt x="2570" y="40"/>
                  </a:lnTo>
                  <a:lnTo>
                    <a:pt x="2578" y="50"/>
                  </a:lnTo>
                  <a:lnTo>
                    <a:pt x="2578" y="50"/>
                  </a:lnTo>
                  <a:lnTo>
                    <a:pt x="2584" y="60"/>
                  </a:lnTo>
                  <a:lnTo>
                    <a:pt x="2588" y="72"/>
                  </a:lnTo>
                  <a:lnTo>
                    <a:pt x="2592" y="84"/>
                  </a:lnTo>
                  <a:lnTo>
                    <a:pt x="2592" y="96"/>
                  </a:lnTo>
                  <a:lnTo>
                    <a:pt x="2592" y="96"/>
                  </a:lnTo>
                  <a:lnTo>
                    <a:pt x="2590" y="84"/>
                  </a:lnTo>
                  <a:lnTo>
                    <a:pt x="2588" y="72"/>
                  </a:lnTo>
                  <a:lnTo>
                    <a:pt x="2584" y="60"/>
                  </a:lnTo>
                  <a:lnTo>
                    <a:pt x="2576" y="50"/>
                  </a:lnTo>
                  <a:lnTo>
                    <a:pt x="2576" y="50"/>
                  </a:lnTo>
                  <a:lnTo>
                    <a:pt x="2568" y="40"/>
                  </a:lnTo>
                  <a:lnTo>
                    <a:pt x="2560" y="32"/>
                  </a:lnTo>
                  <a:lnTo>
                    <a:pt x="2550" y="26"/>
                  </a:lnTo>
                  <a:lnTo>
                    <a:pt x="2538" y="20"/>
                  </a:lnTo>
                  <a:lnTo>
                    <a:pt x="2538" y="20"/>
                  </a:lnTo>
                  <a:lnTo>
                    <a:pt x="2514" y="12"/>
                  </a:lnTo>
                  <a:lnTo>
                    <a:pt x="2490" y="6"/>
                  </a:lnTo>
                  <a:lnTo>
                    <a:pt x="2466" y="4"/>
                  </a:lnTo>
                  <a:lnTo>
                    <a:pt x="2440" y="2"/>
                  </a:lnTo>
                  <a:lnTo>
                    <a:pt x="2440" y="2"/>
                  </a:lnTo>
                  <a:lnTo>
                    <a:pt x="2390" y="4"/>
                  </a:lnTo>
                  <a:lnTo>
                    <a:pt x="2342" y="10"/>
                  </a:lnTo>
                  <a:lnTo>
                    <a:pt x="2292" y="18"/>
                  </a:lnTo>
                  <a:lnTo>
                    <a:pt x="2244" y="28"/>
                  </a:lnTo>
                  <a:lnTo>
                    <a:pt x="2244" y="28"/>
                  </a:lnTo>
                  <a:lnTo>
                    <a:pt x="2194" y="40"/>
                  </a:lnTo>
                  <a:lnTo>
                    <a:pt x="2146" y="52"/>
                  </a:lnTo>
                  <a:lnTo>
                    <a:pt x="2050" y="80"/>
                  </a:lnTo>
                  <a:lnTo>
                    <a:pt x="1956" y="112"/>
                  </a:lnTo>
                  <a:lnTo>
                    <a:pt x="1862" y="146"/>
                  </a:lnTo>
                  <a:lnTo>
                    <a:pt x="1862" y="146"/>
                  </a:lnTo>
                  <a:lnTo>
                    <a:pt x="1770" y="182"/>
                  </a:lnTo>
                  <a:lnTo>
                    <a:pt x="1676" y="220"/>
                  </a:lnTo>
                  <a:lnTo>
                    <a:pt x="1586" y="260"/>
                  </a:lnTo>
                  <a:lnTo>
                    <a:pt x="1494" y="302"/>
                  </a:lnTo>
                  <a:lnTo>
                    <a:pt x="1404" y="344"/>
                  </a:lnTo>
                  <a:lnTo>
                    <a:pt x="1314" y="388"/>
                  </a:lnTo>
                  <a:lnTo>
                    <a:pt x="1226" y="434"/>
                  </a:lnTo>
                  <a:lnTo>
                    <a:pt x="1138" y="482"/>
                  </a:lnTo>
                  <a:lnTo>
                    <a:pt x="1138" y="482"/>
                  </a:lnTo>
                  <a:lnTo>
                    <a:pt x="1050" y="530"/>
                  </a:lnTo>
                  <a:lnTo>
                    <a:pt x="964" y="580"/>
                  </a:lnTo>
                  <a:lnTo>
                    <a:pt x="878" y="630"/>
                  </a:lnTo>
                  <a:lnTo>
                    <a:pt x="792" y="682"/>
                  </a:lnTo>
                  <a:lnTo>
                    <a:pt x="708" y="736"/>
                  </a:lnTo>
                  <a:lnTo>
                    <a:pt x="626" y="792"/>
                  </a:lnTo>
                  <a:lnTo>
                    <a:pt x="544" y="850"/>
                  </a:lnTo>
                  <a:lnTo>
                    <a:pt x="464" y="910"/>
                  </a:lnTo>
                  <a:lnTo>
                    <a:pt x="464" y="910"/>
                  </a:lnTo>
                  <a:lnTo>
                    <a:pt x="386" y="972"/>
                  </a:lnTo>
                  <a:lnTo>
                    <a:pt x="310" y="1036"/>
                  </a:lnTo>
                  <a:lnTo>
                    <a:pt x="272" y="1070"/>
                  </a:lnTo>
                  <a:lnTo>
                    <a:pt x="236" y="1104"/>
                  </a:lnTo>
                  <a:lnTo>
                    <a:pt x="202" y="1140"/>
                  </a:lnTo>
                  <a:lnTo>
                    <a:pt x="168" y="1176"/>
                  </a:lnTo>
                  <a:lnTo>
                    <a:pt x="168" y="1176"/>
                  </a:lnTo>
                  <a:lnTo>
                    <a:pt x="134" y="1214"/>
                  </a:lnTo>
                  <a:lnTo>
                    <a:pt x="104" y="1252"/>
                  </a:lnTo>
                  <a:lnTo>
                    <a:pt x="76" y="1294"/>
                  </a:lnTo>
                  <a:lnTo>
                    <a:pt x="50" y="1336"/>
                  </a:lnTo>
                  <a:lnTo>
                    <a:pt x="50" y="1336"/>
                  </a:lnTo>
                  <a:lnTo>
                    <a:pt x="38" y="1358"/>
                  </a:lnTo>
                  <a:lnTo>
                    <a:pt x="28" y="1382"/>
                  </a:lnTo>
                  <a:lnTo>
                    <a:pt x="20" y="1404"/>
                  </a:lnTo>
                  <a:lnTo>
                    <a:pt x="12" y="1428"/>
                  </a:lnTo>
                  <a:lnTo>
                    <a:pt x="6" y="1452"/>
                  </a:lnTo>
                  <a:lnTo>
                    <a:pt x="2" y="1478"/>
                  </a:lnTo>
                  <a:lnTo>
                    <a:pt x="2" y="1502"/>
                  </a:lnTo>
                  <a:lnTo>
                    <a:pt x="2" y="1526"/>
                  </a:lnTo>
                  <a:lnTo>
                    <a:pt x="2" y="152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7" name="Freeform 11"/>
            <p:cNvSpPr/>
            <p:nvPr/>
          </p:nvSpPr>
          <p:spPr bwMode="auto">
            <a:xfrm>
              <a:off x="3540125" y="1317625"/>
              <a:ext cx="4241800" cy="1889125"/>
            </a:xfrm>
            <a:custGeom>
              <a:avLst/>
              <a:gdLst>
                <a:gd name="T0" fmla="*/ 2666 w 2672"/>
                <a:gd name="T1" fmla="*/ 290 h 1190"/>
                <a:gd name="T2" fmla="*/ 2660 w 2672"/>
                <a:gd name="T3" fmla="*/ 330 h 1190"/>
                <a:gd name="T4" fmla="*/ 2638 w 2672"/>
                <a:gd name="T5" fmla="*/ 372 h 1190"/>
                <a:gd name="T6" fmla="*/ 2606 w 2672"/>
                <a:gd name="T7" fmla="*/ 416 h 1190"/>
                <a:gd name="T8" fmla="*/ 2560 w 2672"/>
                <a:gd name="T9" fmla="*/ 460 h 1190"/>
                <a:gd name="T10" fmla="*/ 2502 w 2672"/>
                <a:gd name="T11" fmla="*/ 506 h 1190"/>
                <a:gd name="T12" fmla="*/ 2434 w 2672"/>
                <a:gd name="T13" fmla="*/ 552 h 1190"/>
                <a:gd name="T14" fmla="*/ 2274 w 2672"/>
                <a:gd name="T15" fmla="*/ 646 h 1190"/>
                <a:gd name="T16" fmla="*/ 2080 w 2672"/>
                <a:gd name="T17" fmla="*/ 738 h 1190"/>
                <a:gd name="T18" fmla="*/ 1866 w 2672"/>
                <a:gd name="T19" fmla="*/ 826 h 1190"/>
                <a:gd name="T20" fmla="*/ 1636 w 2672"/>
                <a:gd name="T21" fmla="*/ 910 h 1190"/>
                <a:gd name="T22" fmla="*/ 1396 w 2672"/>
                <a:gd name="T23" fmla="*/ 988 h 1190"/>
                <a:gd name="T24" fmla="*/ 1156 w 2672"/>
                <a:gd name="T25" fmla="*/ 1056 h 1190"/>
                <a:gd name="T26" fmla="*/ 922 w 2672"/>
                <a:gd name="T27" fmla="*/ 1112 h 1190"/>
                <a:gd name="T28" fmla="*/ 702 w 2672"/>
                <a:gd name="T29" fmla="*/ 1154 h 1190"/>
                <a:gd name="T30" fmla="*/ 502 w 2672"/>
                <a:gd name="T31" fmla="*/ 1182 h 1190"/>
                <a:gd name="T32" fmla="*/ 330 w 2672"/>
                <a:gd name="T33" fmla="*/ 1190 h 1190"/>
                <a:gd name="T34" fmla="*/ 256 w 2672"/>
                <a:gd name="T35" fmla="*/ 1188 h 1190"/>
                <a:gd name="T36" fmla="*/ 192 w 2672"/>
                <a:gd name="T37" fmla="*/ 1180 h 1190"/>
                <a:gd name="T38" fmla="*/ 140 w 2672"/>
                <a:gd name="T39" fmla="*/ 1166 h 1190"/>
                <a:gd name="T40" fmla="*/ 98 w 2672"/>
                <a:gd name="T41" fmla="*/ 1146 h 1190"/>
                <a:gd name="T42" fmla="*/ 70 w 2672"/>
                <a:gd name="T43" fmla="*/ 1122 h 1190"/>
                <a:gd name="T44" fmla="*/ 54 w 2672"/>
                <a:gd name="T45" fmla="*/ 1090 h 1190"/>
                <a:gd name="T46" fmla="*/ 0 w 2672"/>
                <a:gd name="T47" fmla="*/ 850 h 1190"/>
                <a:gd name="T48" fmla="*/ 18 w 2672"/>
                <a:gd name="T49" fmla="*/ 882 h 1190"/>
                <a:gd name="T50" fmla="*/ 48 w 2672"/>
                <a:gd name="T51" fmla="*/ 910 h 1190"/>
                <a:gd name="T52" fmla="*/ 88 w 2672"/>
                <a:gd name="T53" fmla="*/ 932 h 1190"/>
                <a:gd name="T54" fmla="*/ 142 w 2672"/>
                <a:gd name="T55" fmla="*/ 946 h 1190"/>
                <a:gd name="T56" fmla="*/ 204 w 2672"/>
                <a:gd name="T57" fmla="*/ 958 h 1190"/>
                <a:gd name="T58" fmla="*/ 274 w 2672"/>
                <a:gd name="T59" fmla="*/ 962 h 1190"/>
                <a:gd name="T60" fmla="*/ 354 w 2672"/>
                <a:gd name="T61" fmla="*/ 962 h 1190"/>
                <a:gd name="T62" fmla="*/ 536 w 2672"/>
                <a:gd name="T63" fmla="*/ 950 h 1190"/>
                <a:gd name="T64" fmla="*/ 740 w 2672"/>
                <a:gd name="T65" fmla="*/ 918 h 1190"/>
                <a:gd name="T66" fmla="*/ 962 w 2672"/>
                <a:gd name="T67" fmla="*/ 874 h 1190"/>
                <a:gd name="T68" fmla="*/ 1194 w 2672"/>
                <a:gd name="T69" fmla="*/ 814 h 1190"/>
                <a:gd name="T70" fmla="*/ 1430 w 2672"/>
                <a:gd name="T71" fmla="*/ 742 h 1190"/>
                <a:gd name="T72" fmla="*/ 1664 w 2672"/>
                <a:gd name="T73" fmla="*/ 660 h 1190"/>
                <a:gd name="T74" fmla="*/ 1888 w 2672"/>
                <a:gd name="T75" fmla="*/ 570 h 1190"/>
                <a:gd name="T76" fmla="*/ 2096 w 2672"/>
                <a:gd name="T77" fmla="*/ 474 h 1190"/>
                <a:gd name="T78" fmla="*/ 2284 w 2672"/>
                <a:gd name="T79" fmla="*/ 372 h 1190"/>
                <a:gd name="T80" fmla="*/ 2406 w 2672"/>
                <a:gd name="T81" fmla="*/ 292 h 1190"/>
                <a:gd name="T82" fmla="*/ 2476 w 2672"/>
                <a:gd name="T83" fmla="*/ 240 h 1190"/>
                <a:gd name="T84" fmla="*/ 2538 w 2672"/>
                <a:gd name="T85" fmla="*/ 186 h 1190"/>
                <a:gd name="T86" fmla="*/ 2590 w 2672"/>
                <a:gd name="T87" fmla="*/ 132 h 1190"/>
                <a:gd name="T88" fmla="*/ 2632 w 2672"/>
                <a:gd name="T89" fmla="*/ 78 h 1190"/>
                <a:gd name="T90" fmla="*/ 2662 w 2672"/>
                <a:gd name="T91" fmla="*/ 26 h 1190"/>
                <a:gd name="T92" fmla="*/ 2666 w 2672"/>
                <a:gd name="T93" fmla="*/ 290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72" h="1190">
                  <a:moveTo>
                    <a:pt x="2666" y="290"/>
                  </a:moveTo>
                  <a:lnTo>
                    <a:pt x="2666" y="290"/>
                  </a:lnTo>
                  <a:lnTo>
                    <a:pt x="2664" y="310"/>
                  </a:lnTo>
                  <a:lnTo>
                    <a:pt x="2660" y="330"/>
                  </a:lnTo>
                  <a:lnTo>
                    <a:pt x="2652" y="350"/>
                  </a:lnTo>
                  <a:lnTo>
                    <a:pt x="2638" y="372"/>
                  </a:lnTo>
                  <a:lnTo>
                    <a:pt x="2624" y="394"/>
                  </a:lnTo>
                  <a:lnTo>
                    <a:pt x="2606" y="416"/>
                  </a:lnTo>
                  <a:lnTo>
                    <a:pt x="2584" y="438"/>
                  </a:lnTo>
                  <a:lnTo>
                    <a:pt x="2560" y="460"/>
                  </a:lnTo>
                  <a:lnTo>
                    <a:pt x="2532" y="484"/>
                  </a:lnTo>
                  <a:lnTo>
                    <a:pt x="2502" y="506"/>
                  </a:lnTo>
                  <a:lnTo>
                    <a:pt x="2470" y="530"/>
                  </a:lnTo>
                  <a:lnTo>
                    <a:pt x="2434" y="552"/>
                  </a:lnTo>
                  <a:lnTo>
                    <a:pt x="2358" y="598"/>
                  </a:lnTo>
                  <a:lnTo>
                    <a:pt x="2274" y="646"/>
                  </a:lnTo>
                  <a:lnTo>
                    <a:pt x="2180" y="692"/>
                  </a:lnTo>
                  <a:lnTo>
                    <a:pt x="2080" y="738"/>
                  </a:lnTo>
                  <a:lnTo>
                    <a:pt x="1976" y="782"/>
                  </a:lnTo>
                  <a:lnTo>
                    <a:pt x="1866" y="826"/>
                  </a:lnTo>
                  <a:lnTo>
                    <a:pt x="1752" y="870"/>
                  </a:lnTo>
                  <a:lnTo>
                    <a:pt x="1636" y="910"/>
                  </a:lnTo>
                  <a:lnTo>
                    <a:pt x="1516" y="950"/>
                  </a:lnTo>
                  <a:lnTo>
                    <a:pt x="1396" y="988"/>
                  </a:lnTo>
                  <a:lnTo>
                    <a:pt x="1276" y="1022"/>
                  </a:lnTo>
                  <a:lnTo>
                    <a:pt x="1156" y="1056"/>
                  </a:lnTo>
                  <a:lnTo>
                    <a:pt x="1038" y="1086"/>
                  </a:lnTo>
                  <a:lnTo>
                    <a:pt x="922" y="1112"/>
                  </a:lnTo>
                  <a:lnTo>
                    <a:pt x="810" y="1134"/>
                  </a:lnTo>
                  <a:lnTo>
                    <a:pt x="702" y="1154"/>
                  </a:lnTo>
                  <a:lnTo>
                    <a:pt x="598" y="1170"/>
                  </a:lnTo>
                  <a:lnTo>
                    <a:pt x="502" y="1182"/>
                  </a:lnTo>
                  <a:lnTo>
                    <a:pt x="412" y="1188"/>
                  </a:lnTo>
                  <a:lnTo>
                    <a:pt x="330" y="1190"/>
                  </a:lnTo>
                  <a:lnTo>
                    <a:pt x="292" y="1190"/>
                  </a:lnTo>
                  <a:lnTo>
                    <a:pt x="256" y="1188"/>
                  </a:lnTo>
                  <a:lnTo>
                    <a:pt x="222" y="1184"/>
                  </a:lnTo>
                  <a:lnTo>
                    <a:pt x="192" y="1180"/>
                  </a:lnTo>
                  <a:lnTo>
                    <a:pt x="164" y="1174"/>
                  </a:lnTo>
                  <a:lnTo>
                    <a:pt x="140" y="1166"/>
                  </a:lnTo>
                  <a:lnTo>
                    <a:pt x="118" y="1158"/>
                  </a:lnTo>
                  <a:lnTo>
                    <a:pt x="98" y="1146"/>
                  </a:lnTo>
                  <a:lnTo>
                    <a:pt x="82" y="1134"/>
                  </a:lnTo>
                  <a:lnTo>
                    <a:pt x="70" y="1122"/>
                  </a:lnTo>
                  <a:lnTo>
                    <a:pt x="60" y="1106"/>
                  </a:lnTo>
                  <a:lnTo>
                    <a:pt x="54" y="1090"/>
                  </a:lnTo>
                  <a:lnTo>
                    <a:pt x="0" y="850"/>
                  </a:lnTo>
                  <a:lnTo>
                    <a:pt x="0" y="850"/>
                  </a:lnTo>
                  <a:lnTo>
                    <a:pt x="6" y="866"/>
                  </a:lnTo>
                  <a:lnTo>
                    <a:pt x="18" y="882"/>
                  </a:lnTo>
                  <a:lnTo>
                    <a:pt x="30" y="896"/>
                  </a:lnTo>
                  <a:lnTo>
                    <a:pt x="48" y="910"/>
                  </a:lnTo>
                  <a:lnTo>
                    <a:pt x="66" y="922"/>
                  </a:lnTo>
                  <a:lnTo>
                    <a:pt x="88" y="932"/>
                  </a:lnTo>
                  <a:lnTo>
                    <a:pt x="114" y="940"/>
                  </a:lnTo>
                  <a:lnTo>
                    <a:pt x="142" y="946"/>
                  </a:lnTo>
                  <a:lnTo>
                    <a:pt x="172" y="952"/>
                  </a:lnTo>
                  <a:lnTo>
                    <a:pt x="204" y="958"/>
                  </a:lnTo>
                  <a:lnTo>
                    <a:pt x="238" y="960"/>
                  </a:lnTo>
                  <a:lnTo>
                    <a:pt x="274" y="962"/>
                  </a:lnTo>
                  <a:lnTo>
                    <a:pt x="314" y="964"/>
                  </a:lnTo>
                  <a:lnTo>
                    <a:pt x="354" y="962"/>
                  </a:lnTo>
                  <a:lnTo>
                    <a:pt x="442" y="958"/>
                  </a:lnTo>
                  <a:lnTo>
                    <a:pt x="536" y="950"/>
                  </a:lnTo>
                  <a:lnTo>
                    <a:pt x="636" y="936"/>
                  </a:lnTo>
                  <a:lnTo>
                    <a:pt x="740" y="918"/>
                  </a:lnTo>
                  <a:lnTo>
                    <a:pt x="850" y="898"/>
                  </a:lnTo>
                  <a:lnTo>
                    <a:pt x="962" y="874"/>
                  </a:lnTo>
                  <a:lnTo>
                    <a:pt x="1076" y="844"/>
                  </a:lnTo>
                  <a:lnTo>
                    <a:pt x="1194" y="814"/>
                  </a:lnTo>
                  <a:lnTo>
                    <a:pt x="1312" y="780"/>
                  </a:lnTo>
                  <a:lnTo>
                    <a:pt x="1430" y="742"/>
                  </a:lnTo>
                  <a:lnTo>
                    <a:pt x="1548" y="702"/>
                  </a:lnTo>
                  <a:lnTo>
                    <a:pt x="1664" y="660"/>
                  </a:lnTo>
                  <a:lnTo>
                    <a:pt x="1776" y="616"/>
                  </a:lnTo>
                  <a:lnTo>
                    <a:pt x="1888" y="570"/>
                  </a:lnTo>
                  <a:lnTo>
                    <a:pt x="1994" y="522"/>
                  </a:lnTo>
                  <a:lnTo>
                    <a:pt x="2096" y="474"/>
                  </a:lnTo>
                  <a:lnTo>
                    <a:pt x="2194" y="422"/>
                  </a:lnTo>
                  <a:lnTo>
                    <a:pt x="2284" y="372"/>
                  </a:lnTo>
                  <a:lnTo>
                    <a:pt x="2368" y="318"/>
                  </a:lnTo>
                  <a:lnTo>
                    <a:pt x="2406" y="292"/>
                  </a:lnTo>
                  <a:lnTo>
                    <a:pt x="2442" y="266"/>
                  </a:lnTo>
                  <a:lnTo>
                    <a:pt x="2476" y="240"/>
                  </a:lnTo>
                  <a:lnTo>
                    <a:pt x="2510" y="212"/>
                  </a:lnTo>
                  <a:lnTo>
                    <a:pt x="2538" y="186"/>
                  </a:lnTo>
                  <a:lnTo>
                    <a:pt x="2566" y="160"/>
                  </a:lnTo>
                  <a:lnTo>
                    <a:pt x="2590" y="132"/>
                  </a:lnTo>
                  <a:lnTo>
                    <a:pt x="2612" y="106"/>
                  </a:lnTo>
                  <a:lnTo>
                    <a:pt x="2632" y="78"/>
                  </a:lnTo>
                  <a:lnTo>
                    <a:pt x="2648" y="52"/>
                  </a:lnTo>
                  <a:lnTo>
                    <a:pt x="2662" y="26"/>
                  </a:lnTo>
                  <a:lnTo>
                    <a:pt x="2672" y="0"/>
                  </a:lnTo>
                  <a:lnTo>
                    <a:pt x="2666" y="2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8" name="Freeform 12"/>
            <p:cNvSpPr/>
            <p:nvPr/>
          </p:nvSpPr>
          <p:spPr bwMode="auto">
            <a:xfrm>
              <a:off x="3540125" y="1317625"/>
              <a:ext cx="4241800" cy="1533525"/>
            </a:xfrm>
            <a:custGeom>
              <a:avLst/>
              <a:gdLst>
                <a:gd name="T0" fmla="*/ 0 w 2672"/>
                <a:gd name="T1" fmla="*/ 850 h 966"/>
                <a:gd name="T2" fmla="*/ 10 w 2672"/>
                <a:gd name="T3" fmla="*/ 870 h 966"/>
                <a:gd name="T4" fmla="*/ 24 w 2672"/>
                <a:gd name="T5" fmla="*/ 888 h 966"/>
                <a:gd name="T6" fmla="*/ 60 w 2672"/>
                <a:gd name="T7" fmla="*/ 916 h 966"/>
                <a:gd name="T8" fmla="*/ 80 w 2672"/>
                <a:gd name="T9" fmla="*/ 926 h 966"/>
                <a:gd name="T10" fmla="*/ 124 w 2672"/>
                <a:gd name="T11" fmla="*/ 942 h 966"/>
                <a:gd name="T12" fmla="*/ 148 w 2672"/>
                <a:gd name="T13" fmla="*/ 946 h 966"/>
                <a:gd name="T14" fmla="*/ 240 w 2672"/>
                <a:gd name="T15" fmla="*/ 958 h 966"/>
                <a:gd name="T16" fmla="*/ 332 w 2672"/>
                <a:gd name="T17" fmla="*/ 960 h 966"/>
                <a:gd name="T18" fmla="*/ 378 w 2672"/>
                <a:gd name="T19" fmla="*/ 958 h 966"/>
                <a:gd name="T20" fmla="*/ 516 w 2672"/>
                <a:gd name="T21" fmla="*/ 946 h 966"/>
                <a:gd name="T22" fmla="*/ 700 w 2672"/>
                <a:gd name="T23" fmla="*/ 920 h 966"/>
                <a:gd name="T24" fmla="*/ 792 w 2672"/>
                <a:gd name="T25" fmla="*/ 904 h 966"/>
                <a:gd name="T26" fmla="*/ 974 w 2672"/>
                <a:gd name="T27" fmla="*/ 864 h 966"/>
                <a:gd name="T28" fmla="*/ 1154 w 2672"/>
                <a:gd name="T29" fmla="*/ 818 h 966"/>
                <a:gd name="T30" fmla="*/ 1332 w 2672"/>
                <a:gd name="T31" fmla="*/ 766 h 966"/>
                <a:gd name="T32" fmla="*/ 1420 w 2672"/>
                <a:gd name="T33" fmla="*/ 738 h 966"/>
                <a:gd name="T34" fmla="*/ 1596 w 2672"/>
                <a:gd name="T35" fmla="*/ 678 h 966"/>
                <a:gd name="T36" fmla="*/ 1770 w 2672"/>
                <a:gd name="T37" fmla="*/ 612 h 966"/>
                <a:gd name="T38" fmla="*/ 1940 w 2672"/>
                <a:gd name="T39" fmla="*/ 540 h 966"/>
                <a:gd name="T40" fmla="*/ 2108 w 2672"/>
                <a:gd name="T41" fmla="*/ 460 h 966"/>
                <a:gd name="T42" fmla="*/ 2192 w 2672"/>
                <a:gd name="T43" fmla="*/ 418 h 966"/>
                <a:gd name="T44" fmla="*/ 2352 w 2672"/>
                <a:gd name="T45" fmla="*/ 324 h 966"/>
                <a:gd name="T46" fmla="*/ 2428 w 2672"/>
                <a:gd name="T47" fmla="*/ 272 h 966"/>
                <a:gd name="T48" fmla="*/ 2466 w 2672"/>
                <a:gd name="T49" fmla="*/ 244 h 966"/>
                <a:gd name="T50" fmla="*/ 2536 w 2672"/>
                <a:gd name="T51" fmla="*/ 186 h 966"/>
                <a:gd name="T52" fmla="*/ 2570 w 2672"/>
                <a:gd name="T53" fmla="*/ 152 h 966"/>
                <a:gd name="T54" fmla="*/ 2630 w 2672"/>
                <a:gd name="T55" fmla="*/ 82 h 966"/>
                <a:gd name="T56" fmla="*/ 2654 w 2672"/>
                <a:gd name="T57" fmla="*/ 42 h 966"/>
                <a:gd name="T58" fmla="*/ 2672 w 2672"/>
                <a:gd name="T59" fmla="*/ 0 h 966"/>
                <a:gd name="T60" fmla="*/ 2664 w 2672"/>
                <a:gd name="T61" fmla="*/ 22 h 966"/>
                <a:gd name="T62" fmla="*/ 2644 w 2672"/>
                <a:gd name="T63" fmla="*/ 64 h 966"/>
                <a:gd name="T64" fmla="*/ 2602 w 2672"/>
                <a:gd name="T65" fmla="*/ 120 h 966"/>
                <a:gd name="T66" fmla="*/ 2572 w 2672"/>
                <a:gd name="T67" fmla="*/ 156 h 966"/>
                <a:gd name="T68" fmla="*/ 2504 w 2672"/>
                <a:gd name="T69" fmla="*/ 220 h 966"/>
                <a:gd name="T70" fmla="*/ 2432 w 2672"/>
                <a:gd name="T71" fmla="*/ 278 h 966"/>
                <a:gd name="T72" fmla="*/ 2394 w 2672"/>
                <a:gd name="T73" fmla="*/ 306 h 966"/>
                <a:gd name="T74" fmla="*/ 2276 w 2672"/>
                <a:gd name="T75" fmla="*/ 380 h 966"/>
                <a:gd name="T76" fmla="*/ 2114 w 2672"/>
                <a:gd name="T77" fmla="*/ 470 h 966"/>
                <a:gd name="T78" fmla="*/ 2030 w 2672"/>
                <a:gd name="T79" fmla="*/ 512 h 966"/>
                <a:gd name="T80" fmla="*/ 1860 w 2672"/>
                <a:gd name="T81" fmla="*/ 588 h 966"/>
                <a:gd name="T82" fmla="*/ 1774 w 2672"/>
                <a:gd name="T83" fmla="*/ 624 h 966"/>
                <a:gd name="T84" fmla="*/ 1600 w 2672"/>
                <a:gd name="T85" fmla="*/ 690 h 966"/>
                <a:gd name="T86" fmla="*/ 1424 w 2672"/>
                <a:gd name="T87" fmla="*/ 752 h 966"/>
                <a:gd name="T88" fmla="*/ 1336 w 2672"/>
                <a:gd name="T89" fmla="*/ 780 h 966"/>
                <a:gd name="T90" fmla="*/ 1156 w 2672"/>
                <a:gd name="T91" fmla="*/ 830 h 966"/>
                <a:gd name="T92" fmla="*/ 1066 w 2672"/>
                <a:gd name="T93" fmla="*/ 854 h 966"/>
                <a:gd name="T94" fmla="*/ 886 w 2672"/>
                <a:gd name="T95" fmla="*/ 896 h 966"/>
                <a:gd name="T96" fmla="*/ 702 w 2672"/>
                <a:gd name="T97" fmla="*/ 932 h 966"/>
                <a:gd name="T98" fmla="*/ 610 w 2672"/>
                <a:gd name="T99" fmla="*/ 944 h 966"/>
                <a:gd name="T100" fmla="*/ 426 w 2672"/>
                <a:gd name="T101" fmla="*/ 964 h 966"/>
                <a:gd name="T102" fmla="*/ 332 w 2672"/>
                <a:gd name="T103" fmla="*/ 966 h 966"/>
                <a:gd name="T104" fmla="*/ 286 w 2672"/>
                <a:gd name="T105" fmla="*/ 966 h 966"/>
                <a:gd name="T106" fmla="*/ 192 w 2672"/>
                <a:gd name="T107" fmla="*/ 958 h 966"/>
                <a:gd name="T108" fmla="*/ 146 w 2672"/>
                <a:gd name="T109" fmla="*/ 950 h 966"/>
                <a:gd name="T110" fmla="*/ 102 w 2672"/>
                <a:gd name="T111" fmla="*/ 938 h 966"/>
                <a:gd name="T112" fmla="*/ 60 w 2672"/>
                <a:gd name="T113" fmla="*/ 918 h 966"/>
                <a:gd name="T114" fmla="*/ 40 w 2672"/>
                <a:gd name="T115" fmla="*/ 906 h 966"/>
                <a:gd name="T116" fmla="*/ 16 w 2672"/>
                <a:gd name="T117" fmla="*/ 880 h 966"/>
                <a:gd name="T118" fmla="*/ 4 w 2672"/>
                <a:gd name="T119" fmla="*/ 860 h 966"/>
                <a:gd name="T120" fmla="*/ 0 w 2672"/>
                <a:gd name="T121" fmla="*/ 85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72" h="966">
                  <a:moveTo>
                    <a:pt x="0" y="850"/>
                  </a:moveTo>
                  <a:lnTo>
                    <a:pt x="0" y="850"/>
                  </a:lnTo>
                  <a:lnTo>
                    <a:pt x="4" y="860"/>
                  </a:lnTo>
                  <a:lnTo>
                    <a:pt x="10" y="870"/>
                  </a:lnTo>
                  <a:lnTo>
                    <a:pt x="16" y="880"/>
                  </a:lnTo>
                  <a:lnTo>
                    <a:pt x="24" y="888"/>
                  </a:lnTo>
                  <a:lnTo>
                    <a:pt x="40" y="904"/>
                  </a:lnTo>
                  <a:lnTo>
                    <a:pt x="60" y="916"/>
                  </a:lnTo>
                  <a:lnTo>
                    <a:pt x="60" y="916"/>
                  </a:lnTo>
                  <a:lnTo>
                    <a:pt x="80" y="926"/>
                  </a:lnTo>
                  <a:lnTo>
                    <a:pt x="102" y="934"/>
                  </a:lnTo>
                  <a:lnTo>
                    <a:pt x="124" y="942"/>
                  </a:lnTo>
                  <a:lnTo>
                    <a:pt x="148" y="946"/>
                  </a:lnTo>
                  <a:lnTo>
                    <a:pt x="148" y="946"/>
                  </a:lnTo>
                  <a:lnTo>
                    <a:pt x="194" y="954"/>
                  </a:lnTo>
                  <a:lnTo>
                    <a:pt x="240" y="958"/>
                  </a:lnTo>
                  <a:lnTo>
                    <a:pt x="286" y="960"/>
                  </a:lnTo>
                  <a:lnTo>
                    <a:pt x="332" y="960"/>
                  </a:lnTo>
                  <a:lnTo>
                    <a:pt x="332" y="960"/>
                  </a:lnTo>
                  <a:lnTo>
                    <a:pt x="378" y="958"/>
                  </a:lnTo>
                  <a:lnTo>
                    <a:pt x="424" y="956"/>
                  </a:lnTo>
                  <a:lnTo>
                    <a:pt x="516" y="946"/>
                  </a:lnTo>
                  <a:lnTo>
                    <a:pt x="610" y="934"/>
                  </a:lnTo>
                  <a:lnTo>
                    <a:pt x="700" y="920"/>
                  </a:lnTo>
                  <a:lnTo>
                    <a:pt x="700" y="920"/>
                  </a:lnTo>
                  <a:lnTo>
                    <a:pt x="792" y="904"/>
                  </a:lnTo>
                  <a:lnTo>
                    <a:pt x="882" y="884"/>
                  </a:lnTo>
                  <a:lnTo>
                    <a:pt x="974" y="864"/>
                  </a:lnTo>
                  <a:lnTo>
                    <a:pt x="1064" y="842"/>
                  </a:lnTo>
                  <a:lnTo>
                    <a:pt x="1154" y="818"/>
                  </a:lnTo>
                  <a:lnTo>
                    <a:pt x="1242" y="792"/>
                  </a:lnTo>
                  <a:lnTo>
                    <a:pt x="1332" y="766"/>
                  </a:lnTo>
                  <a:lnTo>
                    <a:pt x="1420" y="738"/>
                  </a:lnTo>
                  <a:lnTo>
                    <a:pt x="1420" y="738"/>
                  </a:lnTo>
                  <a:lnTo>
                    <a:pt x="1508" y="708"/>
                  </a:lnTo>
                  <a:lnTo>
                    <a:pt x="1596" y="678"/>
                  </a:lnTo>
                  <a:lnTo>
                    <a:pt x="1684" y="646"/>
                  </a:lnTo>
                  <a:lnTo>
                    <a:pt x="1770" y="612"/>
                  </a:lnTo>
                  <a:lnTo>
                    <a:pt x="1856" y="576"/>
                  </a:lnTo>
                  <a:lnTo>
                    <a:pt x="1940" y="540"/>
                  </a:lnTo>
                  <a:lnTo>
                    <a:pt x="2026" y="502"/>
                  </a:lnTo>
                  <a:lnTo>
                    <a:pt x="2108" y="460"/>
                  </a:lnTo>
                  <a:lnTo>
                    <a:pt x="2108" y="460"/>
                  </a:lnTo>
                  <a:lnTo>
                    <a:pt x="2192" y="418"/>
                  </a:lnTo>
                  <a:lnTo>
                    <a:pt x="2272" y="372"/>
                  </a:lnTo>
                  <a:lnTo>
                    <a:pt x="2352" y="324"/>
                  </a:lnTo>
                  <a:lnTo>
                    <a:pt x="2390" y="298"/>
                  </a:lnTo>
                  <a:lnTo>
                    <a:pt x="2428" y="272"/>
                  </a:lnTo>
                  <a:lnTo>
                    <a:pt x="2428" y="272"/>
                  </a:lnTo>
                  <a:lnTo>
                    <a:pt x="2466" y="244"/>
                  </a:lnTo>
                  <a:lnTo>
                    <a:pt x="2502" y="216"/>
                  </a:lnTo>
                  <a:lnTo>
                    <a:pt x="2536" y="186"/>
                  </a:lnTo>
                  <a:lnTo>
                    <a:pt x="2570" y="152"/>
                  </a:lnTo>
                  <a:lnTo>
                    <a:pt x="2570" y="152"/>
                  </a:lnTo>
                  <a:lnTo>
                    <a:pt x="2600" y="118"/>
                  </a:lnTo>
                  <a:lnTo>
                    <a:pt x="2630" y="82"/>
                  </a:lnTo>
                  <a:lnTo>
                    <a:pt x="2642" y="62"/>
                  </a:lnTo>
                  <a:lnTo>
                    <a:pt x="2654" y="42"/>
                  </a:lnTo>
                  <a:lnTo>
                    <a:pt x="2664" y="22"/>
                  </a:lnTo>
                  <a:lnTo>
                    <a:pt x="2672" y="0"/>
                  </a:lnTo>
                  <a:lnTo>
                    <a:pt x="2672" y="0"/>
                  </a:lnTo>
                  <a:lnTo>
                    <a:pt x="2664" y="22"/>
                  </a:lnTo>
                  <a:lnTo>
                    <a:pt x="2654" y="42"/>
                  </a:lnTo>
                  <a:lnTo>
                    <a:pt x="2644" y="64"/>
                  </a:lnTo>
                  <a:lnTo>
                    <a:pt x="2630" y="82"/>
                  </a:lnTo>
                  <a:lnTo>
                    <a:pt x="2602" y="120"/>
                  </a:lnTo>
                  <a:lnTo>
                    <a:pt x="2572" y="156"/>
                  </a:lnTo>
                  <a:lnTo>
                    <a:pt x="2572" y="156"/>
                  </a:lnTo>
                  <a:lnTo>
                    <a:pt x="2540" y="188"/>
                  </a:lnTo>
                  <a:lnTo>
                    <a:pt x="2504" y="220"/>
                  </a:lnTo>
                  <a:lnTo>
                    <a:pt x="2470" y="250"/>
                  </a:lnTo>
                  <a:lnTo>
                    <a:pt x="2432" y="278"/>
                  </a:lnTo>
                  <a:lnTo>
                    <a:pt x="2432" y="278"/>
                  </a:lnTo>
                  <a:lnTo>
                    <a:pt x="2394" y="306"/>
                  </a:lnTo>
                  <a:lnTo>
                    <a:pt x="2356" y="332"/>
                  </a:lnTo>
                  <a:lnTo>
                    <a:pt x="2276" y="380"/>
                  </a:lnTo>
                  <a:lnTo>
                    <a:pt x="2196" y="426"/>
                  </a:lnTo>
                  <a:lnTo>
                    <a:pt x="2114" y="470"/>
                  </a:lnTo>
                  <a:lnTo>
                    <a:pt x="2114" y="470"/>
                  </a:lnTo>
                  <a:lnTo>
                    <a:pt x="2030" y="512"/>
                  </a:lnTo>
                  <a:lnTo>
                    <a:pt x="1946" y="552"/>
                  </a:lnTo>
                  <a:lnTo>
                    <a:pt x="1860" y="588"/>
                  </a:lnTo>
                  <a:lnTo>
                    <a:pt x="1774" y="624"/>
                  </a:lnTo>
                  <a:lnTo>
                    <a:pt x="1774" y="624"/>
                  </a:lnTo>
                  <a:lnTo>
                    <a:pt x="1688" y="658"/>
                  </a:lnTo>
                  <a:lnTo>
                    <a:pt x="1600" y="690"/>
                  </a:lnTo>
                  <a:lnTo>
                    <a:pt x="1512" y="722"/>
                  </a:lnTo>
                  <a:lnTo>
                    <a:pt x="1424" y="752"/>
                  </a:lnTo>
                  <a:lnTo>
                    <a:pt x="1424" y="752"/>
                  </a:lnTo>
                  <a:lnTo>
                    <a:pt x="1336" y="780"/>
                  </a:lnTo>
                  <a:lnTo>
                    <a:pt x="1246" y="806"/>
                  </a:lnTo>
                  <a:lnTo>
                    <a:pt x="1156" y="830"/>
                  </a:lnTo>
                  <a:lnTo>
                    <a:pt x="1066" y="854"/>
                  </a:lnTo>
                  <a:lnTo>
                    <a:pt x="1066" y="854"/>
                  </a:lnTo>
                  <a:lnTo>
                    <a:pt x="976" y="876"/>
                  </a:lnTo>
                  <a:lnTo>
                    <a:pt x="886" y="896"/>
                  </a:lnTo>
                  <a:lnTo>
                    <a:pt x="794" y="916"/>
                  </a:lnTo>
                  <a:lnTo>
                    <a:pt x="702" y="932"/>
                  </a:lnTo>
                  <a:lnTo>
                    <a:pt x="702" y="932"/>
                  </a:lnTo>
                  <a:lnTo>
                    <a:pt x="610" y="944"/>
                  </a:lnTo>
                  <a:lnTo>
                    <a:pt x="518" y="956"/>
                  </a:lnTo>
                  <a:lnTo>
                    <a:pt x="426" y="964"/>
                  </a:lnTo>
                  <a:lnTo>
                    <a:pt x="378" y="966"/>
                  </a:lnTo>
                  <a:lnTo>
                    <a:pt x="332" y="966"/>
                  </a:lnTo>
                  <a:lnTo>
                    <a:pt x="332" y="966"/>
                  </a:lnTo>
                  <a:lnTo>
                    <a:pt x="286" y="966"/>
                  </a:lnTo>
                  <a:lnTo>
                    <a:pt x="238" y="964"/>
                  </a:lnTo>
                  <a:lnTo>
                    <a:pt x="192" y="958"/>
                  </a:lnTo>
                  <a:lnTo>
                    <a:pt x="146" y="950"/>
                  </a:lnTo>
                  <a:lnTo>
                    <a:pt x="146" y="950"/>
                  </a:lnTo>
                  <a:lnTo>
                    <a:pt x="124" y="944"/>
                  </a:lnTo>
                  <a:lnTo>
                    <a:pt x="102" y="938"/>
                  </a:lnTo>
                  <a:lnTo>
                    <a:pt x="80" y="928"/>
                  </a:lnTo>
                  <a:lnTo>
                    <a:pt x="60" y="918"/>
                  </a:lnTo>
                  <a:lnTo>
                    <a:pt x="60" y="918"/>
                  </a:lnTo>
                  <a:lnTo>
                    <a:pt x="40" y="906"/>
                  </a:lnTo>
                  <a:lnTo>
                    <a:pt x="22" y="890"/>
                  </a:lnTo>
                  <a:lnTo>
                    <a:pt x="16" y="880"/>
                  </a:lnTo>
                  <a:lnTo>
                    <a:pt x="8" y="870"/>
                  </a:lnTo>
                  <a:lnTo>
                    <a:pt x="4" y="860"/>
                  </a:lnTo>
                  <a:lnTo>
                    <a:pt x="0" y="850"/>
                  </a:lnTo>
                  <a:lnTo>
                    <a:pt x="0" y="85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49" name="Freeform 13"/>
            <p:cNvSpPr/>
            <p:nvPr/>
          </p:nvSpPr>
          <p:spPr bwMode="auto">
            <a:xfrm>
              <a:off x="4333875" y="419100"/>
              <a:ext cx="3321050" cy="1428750"/>
            </a:xfrm>
            <a:custGeom>
              <a:avLst/>
              <a:gdLst>
                <a:gd name="T0" fmla="*/ 22 w 2092"/>
                <a:gd name="T1" fmla="*/ 544 h 900"/>
                <a:gd name="T2" fmla="*/ 62 w 2092"/>
                <a:gd name="T3" fmla="*/ 568 h 900"/>
                <a:gd name="T4" fmla="*/ 108 w 2092"/>
                <a:gd name="T5" fmla="*/ 588 h 900"/>
                <a:gd name="T6" fmla="*/ 162 w 2092"/>
                <a:gd name="T7" fmla="*/ 604 h 900"/>
                <a:gd name="T8" fmla="*/ 220 w 2092"/>
                <a:gd name="T9" fmla="*/ 614 h 900"/>
                <a:gd name="T10" fmla="*/ 354 w 2092"/>
                <a:gd name="T11" fmla="*/ 624 h 900"/>
                <a:gd name="T12" fmla="*/ 506 w 2092"/>
                <a:gd name="T13" fmla="*/ 618 h 900"/>
                <a:gd name="T14" fmla="*/ 670 w 2092"/>
                <a:gd name="T15" fmla="*/ 600 h 900"/>
                <a:gd name="T16" fmla="*/ 844 w 2092"/>
                <a:gd name="T17" fmla="*/ 568 h 900"/>
                <a:gd name="T18" fmla="*/ 1020 w 2092"/>
                <a:gd name="T19" fmla="*/ 528 h 900"/>
                <a:gd name="T20" fmla="*/ 1198 w 2092"/>
                <a:gd name="T21" fmla="*/ 480 h 900"/>
                <a:gd name="T22" fmla="*/ 1370 w 2092"/>
                <a:gd name="T23" fmla="*/ 424 h 900"/>
                <a:gd name="T24" fmla="*/ 1534 w 2092"/>
                <a:gd name="T25" fmla="*/ 364 h 900"/>
                <a:gd name="T26" fmla="*/ 1686 w 2092"/>
                <a:gd name="T27" fmla="*/ 300 h 900"/>
                <a:gd name="T28" fmla="*/ 1820 w 2092"/>
                <a:gd name="T29" fmla="*/ 236 h 900"/>
                <a:gd name="T30" fmla="*/ 1930 w 2092"/>
                <a:gd name="T31" fmla="*/ 172 h 900"/>
                <a:gd name="T32" fmla="*/ 2016 w 2092"/>
                <a:gd name="T33" fmla="*/ 110 h 900"/>
                <a:gd name="T34" fmla="*/ 2062 w 2092"/>
                <a:gd name="T35" fmla="*/ 66 h 900"/>
                <a:gd name="T36" fmla="*/ 2080 w 2092"/>
                <a:gd name="T37" fmla="*/ 40 h 900"/>
                <a:gd name="T38" fmla="*/ 2090 w 2092"/>
                <a:gd name="T39" fmla="*/ 14 h 900"/>
                <a:gd name="T40" fmla="*/ 2086 w 2092"/>
                <a:gd name="T41" fmla="*/ 298 h 900"/>
                <a:gd name="T42" fmla="*/ 2084 w 2092"/>
                <a:gd name="T43" fmla="*/ 310 h 900"/>
                <a:gd name="T44" fmla="*/ 2072 w 2092"/>
                <a:gd name="T45" fmla="*/ 338 h 900"/>
                <a:gd name="T46" fmla="*/ 2052 w 2092"/>
                <a:gd name="T47" fmla="*/ 366 h 900"/>
                <a:gd name="T48" fmla="*/ 2006 w 2092"/>
                <a:gd name="T49" fmla="*/ 410 h 900"/>
                <a:gd name="T50" fmla="*/ 1916 w 2092"/>
                <a:gd name="T51" fmla="*/ 472 h 900"/>
                <a:gd name="T52" fmla="*/ 1800 w 2092"/>
                <a:gd name="T53" fmla="*/ 536 h 900"/>
                <a:gd name="T54" fmla="*/ 1662 w 2092"/>
                <a:gd name="T55" fmla="*/ 600 h 900"/>
                <a:gd name="T56" fmla="*/ 1506 w 2092"/>
                <a:gd name="T57" fmla="*/ 662 h 900"/>
                <a:gd name="T58" fmla="*/ 1338 w 2092"/>
                <a:gd name="T59" fmla="*/ 720 h 900"/>
                <a:gd name="T60" fmla="*/ 1160 w 2092"/>
                <a:gd name="T61" fmla="*/ 774 h 900"/>
                <a:gd name="T62" fmla="*/ 980 w 2092"/>
                <a:gd name="T63" fmla="*/ 820 h 900"/>
                <a:gd name="T64" fmla="*/ 800 w 2092"/>
                <a:gd name="T65" fmla="*/ 858 h 900"/>
                <a:gd name="T66" fmla="*/ 626 w 2092"/>
                <a:gd name="T67" fmla="*/ 884 h 900"/>
                <a:gd name="T68" fmla="*/ 462 w 2092"/>
                <a:gd name="T69" fmla="*/ 898 h 900"/>
                <a:gd name="T70" fmla="*/ 312 w 2092"/>
                <a:gd name="T71" fmla="*/ 898 h 900"/>
                <a:gd name="T72" fmla="*/ 212 w 2092"/>
                <a:gd name="T73" fmla="*/ 888 h 900"/>
                <a:gd name="T74" fmla="*/ 154 w 2092"/>
                <a:gd name="T75" fmla="*/ 876 h 900"/>
                <a:gd name="T76" fmla="*/ 100 w 2092"/>
                <a:gd name="T77" fmla="*/ 858 h 900"/>
                <a:gd name="T78" fmla="*/ 56 w 2092"/>
                <a:gd name="T79" fmla="*/ 838 h 900"/>
                <a:gd name="T80" fmla="*/ 16 w 2092"/>
                <a:gd name="T81" fmla="*/ 810 h 900"/>
                <a:gd name="T82" fmla="*/ 104 w 2092"/>
                <a:gd name="T83" fmla="*/ 74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92" h="900">
                  <a:moveTo>
                    <a:pt x="22" y="544"/>
                  </a:moveTo>
                  <a:lnTo>
                    <a:pt x="22" y="544"/>
                  </a:lnTo>
                  <a:lnTo>
                    <a:pt x="40" y="558"/>
                  </a:lnTo>
                  <a:lnTo>
                    <a:pt x="62" y="568"/>
                  </a:lnTo>
                  <a:lnTo>
                    <a:pt x="84" y="580"/>
                  </a:lnTo>
                  <a:lnTo>
                    <a:pt x="108" y="588"/>
                  </a:lnTo>
                  <a:lnTo>
                    <a:pt x="134" y="596"/>
                  </a:lnTo>
                  <a:lnTo>
                    <a:pt x="162" y="604"/>
                  </a:lnTo>
                  <a:lnTo>
                    <a:pt x="190" y="610"/>
                  </a:lnTo>
                  <a:lnTo>
                    <a:pt x="220" y="614"/>
                  </a:lnTo>
                  <a:lnTo>
                    <a:pt x="286" y="622"/>
                  </a:lnTo>
                  <a:lnTo>
                    <a:pt x="354" y="624"/>
                  </a:lnTo>
                  <a:lnTo>
                    <a:pt x="428" y="622"/>
                  </a:lnTo>
                  <a:lnTo>
                    <a:pt x="506" y="618"/>
                  </a:lnTo>
                  <a:lnTo>
                    <a:pt x="586" y="610"/>
                  </a:lnTo>
                  <a:lnTo>
                    <a:pt x="670" y="600"/>
                  </a:lnTo>
                  <a:lnTo>
                    <a:pt x="756" y="586"/>
                  </a:lnTo>
                  <a:lnTo>
                    <a:pt x="844" y="568"/>
                  </a:lnTo>
                  <a:lnTo>
                    <a:pt x="932" y="550"/>
                  </a:lnTo>
                  <a:lnTo>
                    <a:pt x="1020" y="528"/>
                  </a:lnTo>
                  <a:lnTo>
                    <a:pt x="1110" y="504"/>
                  </a:lnTo>
                  <a:lnTo>
                    <a:pt x="1198" y="480"/>
                  </a:lnTo>
                  <a:lnTo>
                    <a:pt x="1286" y="452"/>
                  </a:lnTo>
                  <a:lnTo>
                    <a:pt x="1370" y="424"/>
                  </a:lnTo>
                  <a:lnTo>
                    <a:pt x="1454" y="394"/>
                  </a:lnTo>
                  <a:lnTo>
                    <a:pt x="1534" y="364"/>
                  </a:lnTo>
                  <a:lnTo>
                    <a:pt x="1612" y="332"/>
                  </a:lnTo>
                  <a:lnTo>
                    <a:pt x="1686" y="300"/>
                  </a:lnTo>
                  <a:lnTo>
                    <a:pt x="1754" y="268"/>
                  </a:lnTo>
                  <a:lnTo>
                    <a:pt x="1820" y="236"/>
                  </a:lnTo>
                  <a:lnTo>
                    <a:pt x="1878" y="204"/>
                  </a:lnTo>
                  <a:lnTo>
                    <a:pt x="1930" y="172"/>
                  </a:lnTo>
                  <a:lnTo>
                    <a:pt x="1978" y="142"/>
                  </a:lnTo>
                  <a:lnTo>
                    <a:pt x="2016" y="110"/>
                  </a:lnTo>
                  <a:lnTo>
                    <a:pt x="2048" y="82"/>
                  </a:lnTo>
                  <a:lnTo>
                    <a:pt x="2062" y="66"/>
                  </a:lnTo>
                  <a:lnTo>
                    <a:pt x="2072" y="52"/>
                  </a:lnTo>
                  <a:lnTo>
                    <a:pt x="2080" y="40"/>
                  </a:lnTo>
                  <a:lnTo>
                    <a:pt x="2086" y="26"/>
                  </a:lnTo>
                  <a:lnTo>
                    <a:pt x="2090" y="14"/>
                  </a:lnTo>
                  <a:lnTo>
                    <a:pt x="2092" y="0"/>
                  </a:lnTo>
                  <a:lnTo>
                    <a:pt x="2086" y="298"/>
                  </a:lnTo>
                  <a:lnTo>
                    <a:pt x="2086" y="298"/>
                  </a:lnTo>
                  <a:lnTo>
                    <a:pt x="2084" y="310"/>
                  </a:lnTo>
                  <a:lnTo>
                    <a:pt x="2080" y="324"/>
                  </a:lnTo>
                  <a:lnTo>
                    <a:pt x="2072" y="338"/>
                  </a:lnTo>
                  <a:lnTo>
                    <a:pt x="2064" y="352"/>
                  </a:lnTo>
                  <a:lnTo>
                    <a:pt x="2052" y="366"/>
                  </a:lnTo>
                  <a:lnTo>
                    <a:pt x="2040" y="380"/>
                  </a:lnTo>
                  <a:lnTo>
                    <a:pt x="2006" y="410"/>
                  </a:lnTo>
                  <a:lnTo>
                    <a:pt x="1966" y="440"/>
                  </a:lnTo>
                  <a:lnTo>
                    <a:pt x="1916" y="472"/>
                  </a:lnTo>
                  <a:lnTo>
                    <a:pt x="1862" y="504"/>
                  </a:lnTo>
                  <a:lnTo>
                    <a:pt x="1800" y="536"/>
                  </a:lnTo>
                  <a:lnTo>
                    <a:pt x="1734" y="568"/>
                  </a:lnTo>
                  <a:lnTo>
                    <a:pt x="1662" y="600"/>
                  </a:lnTo>
                  <a:lnTo>
                    <a:pt x="1586" y="632"/>
                  </a:lnTo>
                  <a:lnTo>
                    <a:pt x="1506" y="662"/>
                  </a:lnTo>
                  <a:lnTo>
                    <a:pt x="1424" y="692"/>
                  </a:lnTo>
                  <a:lnTo>
                    <a:pt x="1338" y="720"/>
                  </a:lnTo>
                  <a:lnTo>
                    <a:pt x="1250" y="748"/>
                  </a:lnTo>
                  <a:lnTo>
                    <a:pt x="1160" y="774"/>
                  </a:lnTo>
                  <a:lnTo>
                    <a:pt x="1070" y="798"/>
                  </a:lnTo>
                  <a:lnTo>
                    <a:pt x="980" y="820"/>
                  </a:lnTo>
                  <a:lnTo>
                    <a:pt x="888" y="840"/>
                  </a:lnTo>
                  <a:lnTo>
                    <a:pt x="800" y="858"/>
                  </a:lnTo>
                  <a:lnTo>
                    <a:pt x="712" y="872"/>
                  </a:lnTo>
                  <a:lnTo>
                    <a:pt x="626" y="884"/>
                  </a:lnTo>
                  <a:lnTo>
                    <a:pt x="542" y="892"/>
                  </a:lnTo>
                  <a:lnTo>
                    <a:pt x="462" y="898"/>
                  </a:lnTo>
                  <a:lnTo>
                    <a:pt x="384" y="900"/>
                  </a:lnTo>
                  <a:lnTo>
                    <a:pt x="312" y="898"/>
                  </a:lnTo>
                  <a:lnTo>
                    <a:pt x="244" y="892"/>
                  </a:lnTo>
                  <a:lnTo>
                    <a:pt x="212" y="888"/>
                  </a:lnTo>
                  <a:lnTo>
                    <a:pt x="182" y="882"/>
                  </a:lnTo>
                  <a:lnTo>
                    <a:pt x="154" y="876"/>
                  </a:lnTo>
                  <a:lnTo>
                    <a:pt x="126" y="868"/>
                  </a:lnTo>
                  <a:lnTo>
                    <a:pt x="100" y="858"/>
                  </a:lnTo>
                  <a:lnTo>
                    <a:pt x="78" y="848"/>
                  </a:lnTo>
                  <a:lnTo>
                    <a:pt x="56" y="838"/>
                  </a:lnTo>
                  <a:lnTo>
                    <a:pt x="36" y="824"/>
                  </a:lnTo>
                  <a:lnTo>
                    <a:pt x="16" y="810"/>
                  </a:lnTo>
                  <a:lnTo>
                    <a:pt x="0" y="796"/>
                  </a:lnTo>
                  <a:lnTo>
                    <a:pt x="104" y="740"/>
                  </a:lnTo>
                  <a:lnTo>
                    <a:pt x="22" y="5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0" name="Freeform 14"/>
            <p:cNvSpPr/>
            <p:nvPr/>
          </p:nvSpPr>
          <p:spPr bwMode="auto">
            <a:xfrm>
              <a:off x="4368800" y="419100"/>
              <a:ext cx="3286125" cy="996950"/>
            </a:xfrm>
            <a:custGeom>
              <a:avLst/>
              <a:gdLst>
                <a:gd name="T0" fmla="*/ 0 w 2070"/>
                <a:gd name="T1" fmla="*/ 544 h 628"/>
                <a:gd name="T2" fmla="*/ 60 w 2070"/>
                <a:gd name="T3" fmla="*/ 578 h 628"/>
                <a:gd name="T4" fmla="*/ 128 w 2070"/>
                <a:gd name="T5" fmla="*/ 600 h 628"/>
                <a:gd name="T6" fmla="*/ 162 w 2070"/>
                <a:gd name="T7" fmla="*/ 606 h 628"/>
                <a:gd name="T8" fmla="*/ 230 w 2070"/>
                <a:gd name="T9" fmla="*/ 616 h 628"/>
                <a:gd name="T10" fmla="*/ 266 w 2070"/>
                <a:gd name="T11" fmla="*/ 618 h 628"/>
                <a:gd name="T12" fmla="*/ 406 w 2070"/>
                <a:gd name="T13" fmla="*/ 618 h 628"/>
                <a:gd name="T14" fmla="*/ 546 w 2070"/>
                <a:gd name="T15" fmla="*/ 608 h 628"/>
                <a:gd name="T16" fmla="*/ 614 w 2070"/>
                <a:gd name="T17" fmla="*/ 598 h 628"/>
                <a:gd name="T18" fmla="*/ 752 w 2070"/>
                <a:gd name="T19" fmla="*/ 576 h 628"/>
                <a:gd name="T20" fmla="*/ 890 w 2070"/>
                <a:gd name="T21" fmla="*/ 546 h 628"/>
                <a:gd name="T22" fmla="*/ 1094 w 2070"/>
                <a:gd name="T23" fmla="*/ 496 h 628"/>
                <a:gd name="T24" fmla="*/ 1228 w 2070"/>
                <a:gd name="T25" fmla="*/ 456 h 628"/>
                <a:gd name="T26" fmla="*/ 1494 w 2070"/>
                <a:gd name="T27" fmla="*/ 364 h 628"/>
                <a:gd name="T28" fmla="*/ 1624 w 2070"/>
                <a:gd name="T29" fmla="*/ 312 h 628"/>
                <a:gd name="T30" fmla="*/ 1688 w 2070"/>
                <a:gd name="T31" fmla="*/ 284 h 628"/>
                <a:gd name="T32" fmla="*/ 1814 w 2070"/>
                <a:gd name="T33" fmla="*/ 224 h 628"/>
                <a:gd name="T34" fmla="*/ 1874 w 2070"/>
                <a:gd name="T35" fmla="*/ 190 h 628"/>
                <a:gd name="T36" fmla="*/ 1964 w 2070"/>
                <a:gd name="T37" fmla="*/ 132 h 628"/>
                <a:gd name="T38" fmla="*/ 1992 w 2070"/>
                <a:gd name="T39" fmla="*/ 112 h 628"/>
                <a:gd name="T40" fmla="*/ 2042 w 2070"/>
                <a:gd name="T41" fmla="*/ 64 h 628"/>
                <a:gd name="T42" fmla="*/ 2052 w 2070"/>
                <a:gd name="T43" fmla="*/ 50 h 628"/>
                <a:gd name="T44" fmla="*/ 2068 w 2070"/>
                <a:gd name="T45" fmla="*/ 18 h 628"/>
                <a:gd name="T46" fmla="*/ 2070 w 2070"/>
                <a:gd name="T47" fmla="*/ 0 h 628"/>
                <a:gd name="T48" fmla="*/ 2062 w 2070"/>
                <a:gd name="T49" fmla="*/ 34 h 628"/>
                <a:gd name="T50" fmla="*/ 2042 w 2070"/>
                <a:gd name="T51" fmla="*/ 64 h 628"/>
                <a:gd name="T52" fmla="*/ 2020 w 2070"/>
                <a:gd name="T53" fmla="*/ 90 h 628"/>
                <a:gd name="T54" fmla="*/ 1994 w 2070"/>
                <a:gd name="T55" fmla="*/ 114 h 628"/>
                <a:gd name="T56" fmla="*/ 1938 w 2070"/>
                <a:gd name="T57" fmla="*/ 158 h 628"/>
                <a:gd name="T58" fmla="*/ 1878 w 2070"/>
                <a:gd name="T59" fmla="*/ 196 h 628"/>
                <a:gd name="T60" fmla="*/ 1756 w 2070"/>
                <a:gd name="T61" fmla="*/ 264 h 628"/>
                <a:gd name="T62" fmla="*/ 1628 w 2070"/>
                <a:gd name="T63" fmla="*/ 322 h 628"/>
                <a:gd name="T64" fmla="*/ 1562 w 2070"/>
                <a:gd name="T65" fmla="*/ 350 h 628"/>
                <a:gd name="T66" fmla="*/ 1432 w 2070"/>
                <a:gd name="T67" fmla="*/ 402 h 628"/>
                <a:gd name="T68" fmla="*/ 1232 w 2070"/>
                <a:gd name="T69" fmla="*/ 470 h 628"/>
                <a:gd name="T70" fmla="*/ 1098 w 2070"/>
                <a:gd name="T71" fmla="*/ 510 h 628"/>
                <a:gd name="T72" fmla="*/ 892 w 2070"/>
                <a:gd name="T73" fmla="*/ 560 h 628"/>
                <a:gd name="T74" fmla="*/ 756 w 2070"/>
                <a:gd name="T75" fmla="*/ 588 h 628"/>
                <a:gd name="T76" fmla="*/ 616 w 2070"/>
                <a:gd name="T77" fmla="*/ 610 h 628"/>
                <a:gd name="T78" fmla="*/ 546 w 2070"/>
                <a:gd name="T79" fmla="*/ 618 h 628"/>
                <a:gd name="T80" fmla="*/ 406 w 2070"/>
                <a:gd name="T81" fmla="*/ 628 h 628"/>
                <a:gd name="T82" fmla="*/ 266 w 2070"/>
                <a:gd name="T83" fmla="*/ 626 h 628"/>
                <a:gd name="T84" fmla="*/ 230 w 2070"/>
                <a:gd name="T85" fmla="*/ 622 h 628"/>
                <a:gd name="T86" fmla="*/ 160 w 2070"/>
                <a:gd name="T87" fmla="*/ 610 h 628"/>
                <a:gd name="T88" fmla="*/ 126 w 2070"/>
                <a:gd name="T89" fmla="*/ 602 h 628"/>
                <a:gd name="T90" fmla="*/ 60 w 2070"/>
                <a:gd name="T91" fmla="*/ 580 h 628"/>
                <a:gd name="T92" fmla="*/ 0 w 2070"/>
                <a:gd name="T93" fmla="*/ 54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0" h="628">
                  <a:moveTo>
                    <a:pt x="0" y="544"/>
                  </a:moveTo>
                  <a:lnTo>
                    <a:pt x="0" y="544"/>
                  </a:lnTo>
                  <a:lnTo>
                    <a:pt x="30" y="562"/>
                  </a:lnTo>
                  <a:lnTo>
                    <a:pt x="60" y="578"/>
                  </a:lnTo>
                  <a:lnTo>
                    <a:pt x="94" y="590"/>
                  </a:lnTo>
                  <a:lnTo>
                    <a:pt x="128" y="600"/>
                  </a:lnTo>
                  <a:lnTo>
                    <a:pt x="128" y="600"/>
                  </a:lnTo>
                  <a:lnTo>
                    <a:pt x="162" y="606"/>
                  </a:lnTo>
                  <a:lnTo>
                    <a:pt x="196" y="612"/>
                  </a:lnTo>
                  <a:lnTo>
                    <a:pt x="230" y="616"/>
                  </a:lnTo>
                  <a:lnTo>
                    <a:pt x="266" y="618"/>
                  </a:lnTo>
                  <a:lnTo>
                    <a:pt x="266" y="618"/>
                  </a:lnTo>
                  <a:lnTo>
                    <a:pt x="336" y="620"/>
                  </a:lnTo>
                  <a:lnTo>
                    <a:pt x="406" y="618"/>
                  </a:lnTo>
                  <a:lnTo>
                    <a:pt x="476" y="614"/>
                  </a:lnTo>
                  <a:lnTo>
                    <a:pt x="546" y="608"/>
                  </a:lnTo>
                  <a:lnTo>
                    <a:pt x="546" y="608"/>
                  </a:lnTo>
                  <a:lnTo>
                    <a:pt x="614" y="598"/>
                  </a:lnTo>
                  <a:lnTo>
                    <a:pt x="684" y="588"/>
                  </a:lnTo>
                  <a:lnTo>
                    <a:pt x="752" y="576"/>
                  </a:lnTo>
                  <a:lnTo>
                    <a:pt x="822" y="562"/>
                  </a:lnTo>
                  <a:lnTo>
                    <a:pt x="890" y="546"/>
                  </a:lnTo>
                  <a:lnTo>
                    <a:pt x="958" y="530"/>
                  </a:lnTo>
                  <a:lnTo>
                    <a:pt x="1094" y="496"/>
                  </a:lnTo>
                  <a:lnTo>
                    <a:pt x="1094" y="496"/>
                  </a:lnTo>
                  <a:lnTo>
                    <a:pt x="1228" y="456"/>
                  </a:lnTo>
                  <a:lnTo>
                    <a:pt x="1362" y="412"/>
                  </a:lnTo>
                  <a:lnTo>
                    <a:pt x="1494" y="364"/>
                  </a:lnTo>
                  <a:lnTo>
                    <a:pt x="1558" y="340"/>
                  </a:lnTo>
                  <a:lnTo>
                    <a:pt x="1624" y="312"/>
                  </a:lnTo>
                  <a:lnTo>
                    <a:pt x="1624" y="312"/>
                  </a:lnTo>
                  <a:lnTo>
                    <a:pt x="1688" y="284"/>
                  </a:lnTo>
                  <a:lnTo>
                    <a:pt x="1752" y="254"/>
                  </a:lnTo>
                  <a:lnTo>
                    <a:pt x="1814" y="224"/>
                  </a:lnTo>
                  <a:lnTo>
                    <a:pt x="1874" y="190"/>
                  </a:lnTo>
                  <a:lnTo>
                    <a:pt x="1874" y="190"/>
                  </a:lnTo>
                  <a:lnTo>
                    <a:pt x="1934" y="152"/>
                  </a:lnTo>
                  <a:lnTo>
                    <a:pt x="1964" y="132"/>
                  </a:lnTo>
                  <a:lnTo>
                    <a:pt x="1992" y="112"/>
                  </a:lnTo>
                  <a:lnTo>
                    <a:pt x="1992" y="112"/>
                  </a:lnTo>
                  <a:lnTo>
                    <a:pt x="2018" y="88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52" y="50"/>
                  </a:lnTo>
                  <a:lnTo>
                    <a:pt x="2060" y="34"/>
                  </a:lnTo>
                  <a:lnTo>
                    <a:pt x="2068" y="18"/>
                  </a:lnTo>
                  <a:lnTo>
                    <a:pt x="2070" y="0"/>
                  </a:lnTo>
                  <a:lnTo>
                    <a:pt x="2070" y="0"/>
                  </a:lnTo>
                  <a:lnTo>
                    <a:pt x="2068" y="18"/>
                  </a:lnTo>
                  <a:lnTo>
                    <a:pt x="2062" y="34"/>
                  </a:lnTo>
                  <a:lnTo>
                    <a:pt x="2052" y="50"/>
                  </a:lnTo>
                  <a:lnTo>
                    <a:pt x="2042" y="64"/>
                  </a:lnTo>
                  <a:lnTo>
                    <a:pt x="2042" y="64"/>
                  </a:lnTo>
                  <a:lnTo>
                    <a:pt x="2020" y="90"/>
                  </a:lnTo>
                  <a:lnTo>
                    <a:pt x="1994" y="114"/>
                  </a:lnTo>
                  <a:lnTo>
                    <a:pt x="1994" y="114"/>
                  </a:lnTo>
                  <a:lnTo>
                    <a:pt x="1966" y="136"/>
                  </a:lnTo>
                  <a:lnTo>
                    <a:pt x="1938" y="158"/>
                  </a:lnTo>
                  <a:lnTo>
                    <a:pt x="1878" y="196"/>
                  </a:lnTo>
                  <a:lnTo>
                    <a:pt x="1878" y="196"/>
                  </a:lnTo>
                  <a:lnTo>
                    <a:pt x="1818" y="230"/>
                  </a:lnTo>
                  <a:lnTo>
                    <a:pt x="1756" y="264"/>
                  </a:lnTo>
                  <a:lnTo>
                    <a:pt x="1692" y="294"/>
                  </a:lnTo>
                  <a:lnTo>
                    <a:pt x="1628" y="322"/>
                  </a:lnTo>
                  <a:lnTo>
                    <a:pt x="1628" y="322"/>
                  </a:lnTo>
                  <a:lnTo>
                    <a:pt x="1562" y="350"/>
                  </a:lnTo>
                  <a:lnTo>
                    <a:pt x="1498" y="376"/>
                  </a:lnTo>
                  <a:lnTo>
                    <a:pt x="1432" y="402"/>
                  </a:lnTo>
                  <a:lnTo>
                    <a:pt x="1366" y="424"/>
                  </a:lnTo>
                  <a:lnTo>
                    <a:pt x="1232" y="470"/>
                  </a:lnTo>
                  <a:lnTo>
                    <a:pt x="1098" y="510"/>
                  </a:lnTo>
                  <a:lnTo>
                    <a:pt x="1098" y="510"/>
                  </a:lnTo>
                  <a:lnTo>
                    <a:pt x="962" y="544"/>
                  </a:lnTo>
                  <a:lnTo>
                    <a:pt x="892" y="560"/>
                  </a:lnTo>
                  <a:lnTo>
                    <a:pt x="824" y="574"/>
                  </a:lnTo>
                  <a:lnTo>
                    <a:pt x="756" y="588"/>
                  </a:lnTo>
                  <a:lnTo>
                    <a:pt x="686" y="600"/>
                  </a:lnTo>
                  <a:lnTo>
                    <a:pt x="616" y="610"/>
                  </a:lnTo>
                  <a:lnTo>
                    <a:pt x="546" y="618"/>
                  </a:lnTo>
                  <a:lnTo>
                    <a:pt x="546" y="618"/>
                  </a:lnTo>
                  <a:lnTo>
                    <a:pt x="476" y="624"/>
                  </a:lnTo>
                  <a:lnTo>
                    <a:pt x="406" y="628"/>
                  </a:lnTo>
                  <a:lnTo>
                    <a:pt x="336" y="628"/>
                  </a:lnTo>
                  <a:lnTo>
                    <a:pt x="266" y="626"/>
                  </a:lnTo>
                  <a:lnTo>
                    <a:pt x="266" y="626"/>
                  </a:lnTo>
                  <a:lnTo>
                    <a:pt x="230" y="622"/>
                  </a:lnTo>
                  <a:lnTo>
                    <a:pt x="196" y="616"/>
                  </a:lnTo>
                  <a:lnTo>
                    <a:pt x="160" y="610"/>
                  </a:lnTo>
                  <a:lnTo>
                    <a:pt x="126" y="602"/>
                  </a:lnTo>
                  <a:lnTo>
                    <a:pt x="126" y="602"/>
                  </a:lnTo>
                  <a:lnTo>
                    <a:pt x="92" y="592"/>
                  </a:lnTo>
                  <a:lnTo>
                    <a:pt x="60" y="580"/>
                  </a:lnTo>
                  <a:lnTo>
                    <a:pt x="28" y="564"/>
                  </a:lnTo>
                  <a:lnTo>
                    <a:pt x="0" y="544"/>
                  </a:lnTo>
                  <a:lnTo>
                    <a:pt x="0" y="5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1" name="Freeform 15"/>
            <p:cNvSpPr/>
            <p:nvPr/>
          </p:nvSpPr>
          <p:spPr bwMode="auto">
            <a:xfrm>
              <a:off x="3965575" y="3305175"/>
              <a:ext cx="2593975" cy="2486025"/>
            </a:xfrm>
            <a:custGeom>
              <a:avLst/>
              <a:gdLst>
                <a:gd name="T0" fmla="*/ 1504 w 1634"/>
                <a:gd name="T1" fmla="*/ 1044 h 1566"/>
                <a:gd name="T2" fmla="*/ 1508 w 1634"/>
                <a:gd name="T3" fmla="*/ 850 h 1566"/>
                <a:gd name="T4" fmla="*/ 1506 w 1634"/>
                <a:gd name="T5" fmla="*/ 678 h 1566"/>
                <a:gd name="T6" fmla="*/ 1496 w 1634"/>
                <a:gd name="T7" fmla="*/ 556 h 1566"/>
                <a:gd name="T8" fmla="*/ 1476 w 1634"/>
                <a:gd name="T9" fmla="*/ 434 h 1566"/>
                <a:gd name="T10" fmla="*/ 1444 w 1634"/>
                <a:gd name="T11" fmla="*/ 316 h 1566"/>
                <a:gd name="T12" fmla="*/ 1410 w 1634"/>
                <a:gd name="T13" fmla="*/ 232 h 1566"/>
                <a:gd name="T14" fmla="*/ 1382 w 1634"/>
                <a:gd name="T15" fmla="*/ 180 h 1566"/>
                <a:gd name="T16" fmla="*/ 1366 w 1634"/>
                <a:gd name="T17" fmla="*/ 154 h 1566"/>
                <a:gd name="T18" fmla="*/ 1334 w 1634"/>
                <a:gd name="T19" fmla="*/ 112 h 1566"/>
                <a:gd name="T20" fmla="*/ 1298 w 1634"/>
                <a:gd name="T21" fmla="*/ 78 h 1566"/>
                <a:gd name="T22" fmla="*/ 1260 w 1634"/>
                <a:gd name="T23" fmla="*/ 52 h 1566"/>
                <a:gd name="T24" fmla="*/ 1218 w 1634"/>
                <a:gd name="T25" fmla="*/ 30 h 1566"/>
                <a:gd name="T26" fmla="*/ 1174 w 1634"/>
                <a:gd name="T27" fmla="*/ 16 h 1566"/>
                <a:gd name="T28" fmla="*/ 1126 w 1634"/>
                <a:gd name="T29" fmla="*/ 6 h 1566"/>
                <a:gd name="T30" fmla="*/ 1078 w 1634"/>
                <a:gd name="T31" fmla="*/ 0 h 1566"/>
                <a:gd name="T32" fmla="*/ 974 w 1634"/>
                <a:gd name="T33" fmla="*/ 4 h 1566"/>
                <a:gd name="T34" fmla="*/ 864 w 1634"/>
                <a:gd name="T35" fmla="*/ 22 h 1566"/>
                <a:gd name="T36" fmla="*/ 754 w 1634"/>
                <a:gd name="T37" fmla="*/ 52 h 1566"/>
                <a:gd name="T38" fmla="*/ 586 w 1634"/>
                <a:gd name="T39" fmla="*/ 108 h 1566"/>
                <a:gd name="T40" fmla="*/ 280 w 1634"/>
                <a:gd name="T41" fmla="*/ 220 h 1566"/>
                <a:gd name="T42" fmla="*/ 194 w 1634"/>
                <a:gd name="T43" fmla="*/ 244 h 1566"/>
                <a:gd name="T44" fmla="*/ 122 w 1634"/>
                <a:gd name="T45" fmla="*/ 256 h 1566"/>
                <a:gd name="T46" fmla="*/ 76 w 1634"/>
                <a:gd name="T47" fmla="*/ 254 h 1566"/>
                <a:gd name="T48" fmla="*/ 52 w 1634"/>
                <a:gd name="T49" fmla="*/ 248 h 1566"/>
                <a:gd name="T50" fmla="*/ 32 w 1634"/>
                <a:gd name="T51" fmla="*/ 234 h 1566"/>
                <a:gd name="T52" fmla="*/ 16 w 1634"/>
                <a:gd name="T53" fmla="*/ 216 h 1566"/>
                <a:gd name="T54" fmla="*/ 4 w 1634"/>
                <a:gd name="T55" fmla="*/ 192 h 1566"/>
                <a:gd name="T56" fmla="*/ 54 w 1634"/>
                <a:gd name="T57" fmla="*/ 418 h 1566"/>
                <a:gd name="T58" fmla="*/ 58 w 1634"/>
                <a:gd name="T59" fmla="*/ 432 h 1566"/>
                <a:gd name="T60" fmla="*/ 66 w 1634"/>
                <a:gd name="T61" fmla="*/ 458 h 1566"/>
                <a:gd name="T62" fmla="*/ 80 w 1634"/>
                <a:gd name="T63" fmla="*/ 480 h 1566"/>
                <a:gd name="T64" fmla="*/ 96 w 1634"/>
                <a:gd name="T65" fmla="*/ 496 h 1566"/>
                <a:gd name="T66" fmla="*/ 130 w 1634"/>
                <a:gd name="T67" fmla="*/ 516 h 1566"/>
                <a:gd name="T68" fmla="*/ 186 w 1634"/>
                <a:gd name="T69" fmla="*/ 528 h 1566"/>
                <a:gd name="T70" fmla="*/ 254 w 1634"/>
                <a:gd name="T71" fmla="*/ 530 h 1566"/>
                <a:gd name="T72" fmla="*/ 330 w 1634"/>
                <a:gd name="T73" fmla="*/ 524 h 1566"/>
                <a:gd name="T74" fmla="*/ 456 w 1634"/>
                <a:gd name="T75" fmla="*/ 500 h 1566"/>
                <a:gd name="T76" fmla="*/ 720 w 1634"/>
                <a:gd name="T77" fmla="*/ 428 h 1566"/>
                <a:gd name="T78" fmla="*/ 882 w 1634"/>
                <a:gd name="T79" fmla="*/ 386 h 1566"/>
                <a:gd name="T80" fmla="*/ 950 w 1634"/>
                <a:gd name="T81" fmla="*/ 372 h 1566"/>
                <a:gd name="T82" fmla="*/ 1008 w 1634"/>
                <a:gd name="T83" fmla="*/ 366 h 1566"/>
                <a:gd name="T84" fmla="*/ 1054 w 1634"/>
                <a:gd name="T85" fmla="*/ 370 h 1566"/>
                <a:gd name="T86" fmla="*/ 1078 w 1634"/>
                <a:gd name="T87" fmla="*/ 380 h 1566"/>
                <a:gd name="T88" fmla="*/ 1084 w 1634"/>
                <a:gd name="T89" fmla="*/ 386 h 1566"/>
                <a:gd name="T90" fmla="*/ 1098 w 1634"/>
                <a:gd name="T91" fmla="*/ 406 h 1566"/>
                <a:gd name="T92" fmla="*/ 1106 w 1634"/>
                <a:gd name="T93" fmla="*/ 432 h 1566"/>
                <a:gd name="T94" fmla="*/ 1114 w 1634"/>
                <a:gd name="T95" fmla="*/ 500 h 1566"/>
                <a:gd name="T96" fmla="*/ 1108 w 1634"/>
                <a:gd name="T97" fmla="*/ 584 h 1566"/>
                <a:gd name="T98" fmla="*/ 1094 w 1634"/>
                <a:gd name="T99" fmla="*/ 678 h 1566"/>
                <a:gd name="T100" fmla="*/ 1072 w 1634"/>
                <a:gd name="T101" fmla="*/ 776 h 1566"/>
                <a:gd name="T102" fmla="*/ 1020 w 1634"/>
                <a:gd name="T103" fmla="*/ 966 h 1566"/>
                <a:gd name="T104" fmla="*/ 854 w 1634"/>
                <a:gd name="T105" fmla="*/ 1044 h 1566"/>
                <a:gd name="T106" fmla="*/ 1634 w 1634"/>
                <a:gd name="T107" fmla="*/ 1044 h 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34" h="1566">
                  <a:moveTo>
                    <a:pt x="1504" y="1044"/>
                  </a:moveTo>
                  <a:lnTo>
                    <a:pt x="1504" y="1044"/>
                  </a:lnTo>
                  <a:lnTo>
                    <a:pt x="1506" y="954"/>
                  </a:lnTo>
                  <a:lnTo>
                    <a:pt x="1508" y="850"/>
                  </a:lnTo>
                  <a:lnTo>
                    <a:pt x="1508" y="736"/>
                  </a:lnTo>
                  <a:lnTo>
                    <a:pt x="1506" y="678"/>
                  </a:lnTo>
                  <a:lnTo>
                    <a:pt x="1502" y="616"/>
                  </a:lnTo>
                  <a:lnTo>
                    <a:pt x="1496" y="556"/>
                  </a:lnTo>
                  <a:lnTo>
                    <a:pt x="1488" y="494"/>
                  </a:lnTo>
                  <a:lnTo>
                    <a:pt x="1476" y="434"/>
                  </a:lnTo>
                  <a:lnTo>
                    <a:pt x="1462" y="374"/>
                  </a:lnTo>
                  <a:lnTo>
                    <a:pt x="1444" y="316"/>
                  </a:lnTo>
                  <a:lnTo>
                    <a:pt x="1422" y="260"/>
                  </a:lnTo>
                  <a:lnTo>
                    <a:pt x="1410" y="232"/>
                  </a:lnTo>
                  <a:lnTo>
                    <a:pt x="1396" y="206"/>
                  </a:lnTo>
                  <a:lnTo>
                    <a:pt x="1382" y="180"/>
                  </a:lnTo>
                  <a:lnTo>
                    <a:pt x="1366" y="154"/>
                  </a:lnTo>
                  <a:lnTo>
                    <a:pt x="1366" y="154"/>
                  </a:lnTo>
                  <a:lnTo>
                    <a:pt x="1350" y="132"/>
                  </a:lnTo>
                  <a:lnTo>
                    <a:pt x="1334" y="112"/>
                  </a:lnTo>
                  <a:lnTo>
                    <a:pt x="1316" y="94"/>
                  </a:lnTo>
                  <a:lnTo>
                    <a:pt x="1298" y="78"/>
                  </a:lnTo>
                  <a:lnTo>
                    <a:pt x="1280" y="64"/>
                  </a:lnTo>
                  <a:lnTo>
                    <a:pt x="1260" y="52"/>
                  </a:lnTo>
                  <a:lnTo>
                    <a:pt x="1240" y="40"/>
                  </a:lnTo>
                  <a:lnTo>
                    <a:pt x="1218" y="30"/>
                  </a:lnTo>
                  <a:lnTo>
                    <a:pt x="1196" y="22"/>
                  </a:lnTo>
                  <a:lnTo>
                    <a:pt x="1174" y="16"/>
                  </a:lnTo>
                  <a:lnTo>
                    <a:pt x="1150" y="10"/>
                  </a:lnTo>
                  <a:lnTo>
                    <a:pt x="1126" y="6"/>
                  </a:lnTo>
                  <a:lnTo>
                    <a:pt x="1102" y="2"/>
                  </a:lnTo>
                  <a:lnTo>
                    <a:pt x="1078" y="0"/>
                  </a:lnTo>
                  <a:lnTo>
                    <a:pt x="1026" y="0"/>
                  </a:lnTo>
                  <a:lnTo>
                    <a:pt x="974" y="4"/>
                  </a:lnTo>
                  <a:lnTo>
                    <a:pt x="920" y="12"/>
                  </a:lnTo>
                  <a:lnTo>
                    <a:pt x="864" y="22"/>
                  </a:lnTo>
                  <a:lnTo>
                    <a:pt x="810" y="36"/>
                  </a:lnTo>
                  <a:lnTo>
                    <a:pt x="754" y="52"/>
                  </a:lnTo>
                  <a:lnTo>
                    <a:pt x="698" y="70"/>
                  </a:lnTo>
                  <a:lnTo>
                    <a:pt x="586" y="108"/>
                  </a:lnTo>
                  <a:lnTo>
                    <a:pt x="374" y="188"/>
                  </a:lnTo>
                  <a:lnTo>
                    <a:pt x="280" y="220"/>
                  </a:lnTo>
                  <a:lnTo>
                    <a:pt x="236" y="234"/>
                  </a:lnTo>
                  <a:lnTo>
                    <a:pt x="194" y="244"/>
                  </a:lnTo>
                  <a:lnTo>
                    <a:pt x="156" y="252"/>
                  </a:lnTo>
                  <a:lnTo>
                    <a:pt x="122" y="256"/>
                  </a:lnTo>
                  <a:lnTo>
                    <a:pt x="90" y="256"/>
                  </a:lnTo>
                  <a:lnTo>
                    <a:pt x="76" y="254"/>
                  </a:lnTo>
                  <a:lnTo>
                    <a:pt x="64" y="252"/>
                  </a:lnTo>
                  <a:lnTo>
                    <a:pt x="52" y="248"/>
                  </a:lnTo>
                  <a:lnTo>
                    <a:pt x="40" y="242"/>
                  </a:lnTo>
                  <a:lnTo>
                    <a:pt x="32" y="234"/>
                  </a:lnTo>
                  <a:lnTo>
                    <a:pt x="22" y="226"/>
                  </a:lnTo>
                  <a:lnTo>
                    <a:pt x="16" y="216"/>
                  </a:lnTo>
                  <a:lnTo>
                    <a:pt x="10" y="206"/>
                  </a:lnTo>
                  <a:lnTo>
                    <a:pt x="4" y="192"/>
                  </a:lnTo>
                  <a:lnTo>
                    <a:pt x="0" y="178"/>
                  </a:lnTo>
                  <a:lnTo>
                    <a:pt x="54" y="418"/>
                  </a:lnTo>
                  <a:lnTo>
                    <a:pt x="54" y="418"/>
                  </a:lnTo>
                  <a:lnTo>
                    <a:pt x="58" y="432"/>
                  </a:lnTo>
                  <a:lnTo>
                    <a:pt x="62" y="446"/>
                  </a:lnTo>
                  <a:lnTo>
                    <a:pt x="66" y="458"/>
                  </a:lnTo>
                  <a:lnTo>
                    <a:pt x="72" y="470"/>
                  </a:lnTo>
                  <a:lnTo>
                    <a:pt x="80" y="480"/>
                  </a:lnTo>
                  <a:lnTo>
                    <a:pt x="88" y="488"/>
                  </a:lnTo>
                  <a:lnTo>
                    <a:pt x="96" y="496"/>
                  </a:lnTo>
                  <a:lnTo>
                    <a:pt x="106" y="504"/>
                  </a:lnTo>
                  <a:lnTo>
                    <a:pt x="130" y="516"/>
                  </a:lnTo>
                  <a:lnTo>
                    <a:pt x="156" y="524"/>
                  </a:lnTo>
                  <a:lnTo>
                    <a:pt x="186" y="528"/>
                  </a:lnTo>
                  <a:lnTo>
                    <a:pt x="218" y="532"/>
                  </a:lnTo>
                  <a:lnTo>
                    <a:pt x="254" y="530"/>
                  </a:lnTo>
                  <a:lnTo>
                    <a:pt x="290" y="528"/>
                  </a:lnTo>
                  <a:lnTo>
                    <a:pt x="330" y="524"/>
                  </a:lnTo>
                  <a:lnTo>
                    <a:pt x="370" y="516"/>
                  </a:lnTo>
                  <a:lnTo>
                    <a:pt x="456" y="500"/>
                  </a:lnTo>
                  <a:lnTo>
                    <a:pt x="544" y="478"/>
                  </a:lnTo>
                  <a:lnTo>
                    <a:pt x="720" y="428"/>
                  </a:lnTo>
                  <a:lnTo>
                    <a:pt x="804" y="404"/>
                  </a:lnTo>
                  <a:lnTo>
                    <a:pt x="882" y="386"/>
                  </a:lnTo>
                  <a:lnTo>
                    <a:pt x="918" y="378"/>
                  </a:lnTo>
                  <a:lnTo>
                    <a:pt x="950" y="372"/>
                  </a:lnTo>
                  <a:lnTo>
                    <a:pt x="982" y="368"/>
                  </a:lnTo>
                  <a:lnTo>
                    <a:pt x="1008" y="366"/>
                  </a:lnTo>
                  <a:lnTo>
                    <a:pt x="1034" y="366"/>
                  </a:lnTo>
                  <a:lnTo>
                    <a:pt x="1054" y="370"/>
                  </a:lnTo>
                  <a:lnTo>
                    <a:pt x="1070" y="376"/>
                  </a:lnTo>
                  <a:lnTo>
                    <a:pt x="1078" y="380"/>
                  </a:lnTo>
                  <a:lnTo>
                    <a:pt x="1084" y="386"/>
                  </a:lnTo>
                  <a:lnTo>
                    <a:pt x="1084" y="386"/>
                  </a:lnTo>
                  <a:lnTo>
                    <a:pt x="1090" y="396"/>
                  </a:lnTo>
                  <a:lnTo>
                    <a:pt x="1098" y="406"/>
                  </a:lnTo>
                  <a:lnTo>
                    <a:pt x="1102" y="418"/>
                  </a:lnTo>
                  <a:lnTo>
                    <a:pt x="1106" y="432"/>
                  </a:lnTo>
                  <a:lnTo>
                    <a:pt x="1112" y="464"/>
                  </a:lnTo>
                  <a:lnTo>
                    <a:pt x="1114" y="500"/>
                  </a:lnTo>
                  <a:lnTo>
                    <a:pt x="1112" y="540"/>
                  </a:lnTo>
                  <a:lnTo>
                    <a:pt x="1108" y="584"/>
                  </a:lnTo>
                  <a:lnTo>
                    <a:pt x="1102" y="630"/>
                  </a:lnTo>
                  <a:lnTo>
                    <a:pt x="1094" y="678"/>
                  </a:lnTo>
                  <a:lnTo>
                    <a:pt x="1084" y="726"/>
                  </a:lnTo>
                  <a:lnTo>
                    <a:pt x="1072" y="776"/>
                  </a:lnTo>
                  <a:lnTo>
                    <a:pt x="1046" y="874"/>
                  </a:lnTo>
                  <a:lnTo>
                    <a:pt x="1020" y="966"/>
                  </a:lnTo>
                  <a:lnTo>
                    <a:pt x="996" y="1044"/>
                  </a:lnTo>
                  <a:lnTo>
                    <a:pt x="854" y="1044"/>
                  </a:lnTo>
                  <a:lnTo>
                    <a:pt x="1252" y="1566"/>
                  </a:lnTo>
                  <a:lnTo>
                    <a:pt x="1634" y="1044"/>
                  </a:lnTo>
                  <a:lnTo>
                    <a:pt x="1504" y="10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2" name="Freeform 16"/>
            <p:cNvSpPr/>
            <p:nvPr/>
          </p:nvSpPr>
          <p:spPr bwMode="auto">
            <a:xfrm>
              <a:off x="3965575" y="3298825"/>
              <a:ext cx="2593975" cy="1666875"/>
            </a:xfrm>
            <a:custGeom>
              <a:avLst/>
              <a:gdLst>
                <a:gd name="T0" fmla="*/ 1502 w 1634"/>
                <a:gd name="T1" fmla="*/ 1050 h 1050"/>
                <a:gd name="T2" fmla="*/ 1506 w 1634"/>
                <a:gd name="T3" fmla="*/ 898 h 1050"/>
                <a:gd name="T4" fmla="*/ 1506 w 1634"/>
                <a:gd name="T5" fmla="*/ 746 h 1050"/>
                <a:gd name="T6" fmla="*/ 1488 w 1634"/>
                <a:gd name="T7" fmla="*/ 522 h 1050"/>
                <a:gd name="T8" fmla="*/ 1466 w 1634"/>
                <a:gd name="T9" fmla="*/ 412 h 1050"/>
                <a:gd name="T10" fmla="*/ 1434 w 1634"/>
                <a:gd name="T11" fmla="*/ 304 h 1050"/>
                <a:gd name="T12" fmla="*/ 1388 w 1634"/>
                <a:gd name="T13" fmla="*/ 202 h 1050"/>
                <a:gd name="T14" fmla="*/ 1346 w 1634"/>
                <a:gd name="T15" fmla="*/ 138 h 1050"/>
                <a:gd name="T16" fmla="*/ 1266 w 1634"/>
                <a:gd name="T17" fmla="*/ 64 h 1050"/>
                <a:gd name="T18" fmla="*/ 1198 w 1634"/>
                <a:gd name="T19" fmla="*/ 32 h 1050"/>
                <a:gd name="T20" fmla="*/ 1126 w 1634"/>
                <a:gd name="T21" fmla="*/ 14 h 1050"/>
                <a:gd name="T22" fmla="*/ 1014 w 1634"/>
                <a:gd name="T23" fmla="*/ 10 h 1050"/>
                <a:gd name="T24" fmla="*/ 940 w 1634"/>
                <a:gd name="T25" fmla="*/ 16 h 1050"/>
                <a:gd name="T26" fmla="*/ 830 w 1634"/>
                <a:gd name="T27" fmla="*/ 38 h 1050"/>
                <a:gd name="T28" fmla="*/ 614 w 1634"/>
                <a:gd name="T29" fmla="*/ 106 h 1050"/>
                <a:gd name="T30" fmla="*/ 402 w 1634"/>
                <a:gd name="T31" fmla="*/ 184 h 1050"/>
                <a:gd name="T32" fmla="*/ 260 w 1634"/>
                <a:gd name="T33" fmla="*/ 234 h 1050"/>
                <a:gd name="T34" fmla="*/ 150 w 1634"/>
                <a:gd name="T35" fmla="*/ 258 h 1050"/>
                <a:gd name="T36" fmla="*/ 92 w 1634"/>
                <a:gd name="T37" fmla="*/ 262 h 1050"/>
                <a:gd name="T38" fmla="*/ 38 w 1634"/>
                <a:gd name="T39" fmla="*/ 244 h 1050"/>
                <a:gd name="T40" fmla="*/ 14 w 1634"/>
                <a:gd name="T41" fmla="*/ 218 h 1050"/>
                <a:gd name="T42" fmla="*/ 0 w 1634"/>
                <a:gd name="T43" fmla="*/ 182 h 1050"/>
                <a:gd name="T44" fmla="*/ 14 w 1634"/>
                <a:gd name="T45" fmla="*/ 218 h 1050"/>
                <a:gd name="T46" fmla="*/ 40 w 1634"/>
                <a:gd name="T47" fmla="*/ 244 h 1050"/>
                <a:gd name="T48" fmla="*/ 74 w 1634"/>
                <a:gd name="T49" fmla="*/ 256 h 1050"/>
                <a:gd name="T50" fmla="*/ 112 w 1634"/>
                <a:gd name="T51" fmla="*/ 260 h 1050"/>
                <a:gd name="T52" fmla="*/ 222 w 1634"/>
                <a:gd name="T53" fmla="*/ 240 h 1050"/>
                <a:gd name="T54" fmla="*/ 330 w 1634"/>
                <a:gd name="T55" fmla="*/ 204 h 1050"/>
                <a:gd name="T56" fmla="*/ 540 w 1634"/>
                <a:gd name="T57" fmla="*/ 126 h 1050"/>
                <a:gd name="T58" fmla="*/ 754 w 1634"/>
                <a:gd name="T59" fmla="*/ 52 h 1050"/>
                <a:gd name="T60" fmla="*/ 902 w 1634"/>
                <a:gd name="T61" fmla="*/ 16 h 1050"/>
                <a:gd name="T62" fmla="*/ 976 w 1634"/>
                <a:gd name="T63" fmla="*/ 4 h 1050"/>
                <a:gd name="T64" fmla="*/ 1090 w 1634"/>
                <a:gd name="T65" fmla="*/ 0 h 1050"/>
                <a:gd name="T66" fmla="*/ 1164 w 1634"/>
                <a:gd name="T67" fmla="*/ 12 h 1050"/>
                <a:gd name="T68" fmla="*/ 1270 w 1634"/>
                <a:gd name="T69" fmla="*/ 56 h 1050"/>
                <a:gd name="T70" fmla="*/ 1300 w 1634"/>
                <a:gd name="T71" fmla="*/ 78 h 1050"/>
                <a:gd name="T72" fmla="*/ 1374 w 1634"/>
                <a:gd name="T73" fmla="*/ 166 h 1050"/>
                <a:gd name="T74" fmla="*/ 1412 w 1634"/>
                <a:gd name="T75" fmla="*/ 232 h 1050"/>
                <a:gd name="T76" fmla="*/ 1454 w 1634"/>
                <a:gd name="T77" fmla="*/ 336 h 1050"/>
                <a:gd name="T78" fmla="*/ 1482 w 1634"/>
                <a:gd name="T79" fmla="*/ 446 h 1050"/>
                <a:gd name="T80" fmla="*/ 1502 w 1634"/>
                <a:gd name="T81" fmla="*/ 596 h 1050"/>
                <a:gd name="T82" fmla="*/ 1510 w 1634"/>
                <a:gd name="T83" fmla="*/ 746 h 1050"/>
                <a:gd name="T84" fmla="*/ 1504 w 1634"/>
                <a:gd name="T85" fmla="*/ 1048 h 10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4" h="1050">
                  <a:moveTo>
                    <a:pt x="1634" y="1048"/>
                  </a:moveTo>
                  <a:lnTo>
                    <a:pt x="1504" y="1050"/>
                  </a:lnTo>
                  <a:lnTo>
                    <a:pt x="1502" y="1050"/>
                  </a:lnTo>
                  <a:lnTo>
                    <a:pt x="1502" y="1048"/>
                  </a:lnTo>
                  <a:lnTo>
                    <a:pt x="1502" y="1048"/>
                  </a:lnTo>
                  <a:lnTo>
                    <a:pt x="1506" y="898"/>
                  </a:lnTo>
                  <a:lnTo>
                    <a:pt x="1506" y="822"/>
                  </a:lnTo>
                  <a:lnTo>
                    <a:pt x="1506" y="746"/>
                  </a:lnTo>
                  <a:lnTo>
                    <a:pt x="1506" y="746"/>
                  </a:lnTo>
                  <a:lnTo>
                    <a:pt x="1502" y="672"/>
                  </a:lnTo>
                  <a:lnTo>
                    <a:pt x="1496" y="596"/>
                  </a:lnTo>
                  <a:lnTo>
                    <a:pt x="1488" y="522"/>
                  </a:lnTo>
                  <a:lnTo>
                    <a:pt x="1474" y="448"/>
                  </a:lnTo>
                  <a:lnTo>
                    <a:pt x="1474" y="448"/>
                  </a:lnTo>
                  <a:lnTo>
                    <a:pt x="1466" y="412"/>
                  </a:lnTo>
                  <a:lnTo>
                    <a:pt x="1456" y="376"/>
                  </a:lnTo>
                  <a:lnTo>
                    <a:pt x="1446" y="340"/>
                  </a:lnTo>
                  <a:lnTo>
                    <a:pt x="1434" y="304"/>
                  </a:lnTo>
                  <a:lnTo>
                    <a:pt x="1420" y="268"/>
                  </a:lnTo>
                  <a:lnTo>
                    <a:pt x="1404" y="234"/>
                  </a:lnTo>
                  <a:lnTo>
                    <a:pt x="1388" y="202"/>
                  </a:lnTo>
                  <a:lnTo>
                    <a:pt x="1368" y="170"/>
                  </a:lnTo>
                  <a:lnTo>
                    <a:pt x="1368" y="170"/>
                  </a:lnTo>
                  <a:lnTo>
                    <a:pt x="1346" y="138"/>
                  </a:lnTo>
                  <a:lnTo>
                    <a:pt x="1322" y="110"/>
                  </a:lnTo>
                  <a:lnTo>
                    <a:pt x="1296" y="86"/>
                  </a:lnTo>
                  <a:lnTo>
                    <a:pt x="1266" y="64"/>
                  </a:lnTo>
                  <a:lnTo>
                    <a:pt x="1266" y="64"/>
                  </a:lnTo>
                  <a:lnTo>
                    <a:pt x="1232" y="46"/>
                  </a:lnTo>
                  <a:lnTo>
                    <a:pt x="1198" y="32"/>
                  </a:lnTo>
                  <a:lnTo>
                    <a:pt x="1162" y="22"/>
                  </a:lnTo>
                  <a:lnTo>
                    <a:pt x="1126" y="14"/>
                  </a:lnTo>
                  <a:lnTo>
                    <a:pt x="1126" y="14"/>
                  </a:lnTo>
                  <a:lnTo>
                    <a:pt x="1090" y="10"/>
                  </a:lnTo>
                  <a:lnTo>
                    <a:pt x="1052" y="8"/>
                  </a:lnTo>
                  <a:lnTo>
                    <a:pt x="1014" y="10"/>
                  </a:lnTo>
                  <a:lnTo>
                    <a:pt x="976" y="12"/>
                  </a:lnTo>
                  <a:lnTo>
                    <a:pt x="976" y="12"/>
                  </a:lnTo>
                  <a:lnTo>
                    <a:pt x="940" y="16"/>
                  </a:lnTo>
                  <a:lnTo>
                    <a:pt x="902" y="22"/>
                  </a:lnTo>
                  <a:lnTo>
                    <a:pt x="830" y="38"/>
                  </a:lnTo>
                  <a:lnTo>
                    <a:pt x="830" y="38"/>
                  </a:lnTo>
                  <a:lnTo>
                    <a:pt x="756" y="58"/>
                  </a:lnTo>
                  <a:lnTo>
                    <a:pt x="686" y="80"/>
                  </a:lnTo>
                  <a:lnTo>
                    <a:pt x="614" y="106"/>
                  </a:lnTo>
                  <a:lnTo>
                    <a:pt x="544" y="132"/>
                  </a:lnTo>
                  <a:lnTo>
                    <a:pt x="544" y="132"/>
                  </a:lnTo>
                  <a:lnTo>
                    <a:pt x="402" y="184"/>
                  </a:lnTo>
                  <a:lnTo>
                    <a:pt x="332" y="210"/>
                  </a:lnTo>
                  <a:lnTo>
                    <a:pt x="260" y="234"/>
                  </a:lnTo>
                  <a:lnTo>
                    <a:pt x="260" y="234"/>
                  </a:lnTo>
                  <a:lnTo>
                    <a:pt x="224" y="244"/>
                  </a:lnTo>
                  <a:lnTo>
                    <a:pt x="186" y="252"/>
                  </a:lnTo>
                  <a:lnTo>
                    <a:pt x="150" y="258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92" y="262"/>
                  </a:lnTo>
                  <a:lnTo>
                    <a:pt x="74" y="258"/>
                  </a:lnTo>
                  <a:lnTo>
                    <a:pt x="56" y="254"/>
                  </a:lnTo>
                  <a:lnTo>
                    <a:pt x="38" y="244"/>
                  </a:lnTo>
                  <a:lnTo>
                    <a:pt x="38" y="244"/>
                  </a:lnTo>
                  <a:lnTo>
                    <a:pt x="24" y="232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6" y="200"/>
                  </a:lnTo>
                  <a:lnTo>
                    <a:pt x="0" y="182"/>
                  </a:lnTo>
                  <a:lnTo>
                    <a:pt x="0" y="182"/>
                  </a:lnTo>
                  <a:lnTo>
                    <a:pt x="6" y="200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24" y="232"/>
                  </a:lnTo>
                  <a:lnTo>
                    <a:pt x="40" y="244"/>
                  </a:lnTo>
                  <a:lnTo>
                    <a:pt x="40" y="244"/>
                  </a:lnTo>
                  <a:lnTo>
                    <a:pt x="56" y="252"/>
                  </a:lnTo>
                  <a:lnTo>
                    <a:pt x="74" y="256"/>
                  </a:lnTo>
                  <a:lnTo>
                    <a:pt x="92" y="260"/>
                  </a:lnTo>
                  <a:lnTo>
                    <a:pt x="112" y="260"/>
                  </a:lnTo>
                  <a:lnTo>
                    <a:pt x="112" y="260"/>
                  </a:lnTo>
                  <a:lnTo>
                    <a:pt x="148" y="256"/>
                  </a:lnTo>
                  <a:lnTo>
                    <a:pt x="186" y="250"/>
                  </a:lnTo>
                  <a:lnTo>
                    <a:pt x="222" y="240"/>
                  </a:lnTo>
                  <a:lnTo>
                    <a:pt x="258" y="228"/>
                  </a:lnTo>
                  <a:lnTo>
                    <a:pt x="258" y="228"/>
                  </a:lnTo>
                  <a:lnTo>
                    <a:pt x="330" y="204"/>
                  </a:lnTo>
                  <a:lnTo>
                    <a:pt x="400" y="178"/>
                  </a:lnTo>
                  <a:lnTo>
                    <a:pt x="540" y="126"/>
                  </a:lnTo>
                  <a:lnTo>
                    <a:pt x="540" y="126"/>
                  </a:lnTo>
                  <a:lnTo>
                    <a:pt x="612" y="100"/>
                  </a:lnTo>
                  <a:lnTo>
                    <a:pt x="682" y="74"/>
                  </a:lnTo>
                  <a:lnTo>
                    <a:pt x="754" y="52"/>
                  </a:lnTo>
                  <a:lnTo>
                    <a:pt x="828" y="32"/>
                  </a:lnTo>
                  <a:lnTo>
                    <a:pt x="828" y="32"/>
                  </a:lnTo>
                  <a:lnTo>
                    <a:pt x="902" y="16"/>
                  </a:lnTo>
                  <a:lnTo>
                    <a:pt x="938" y="8"/>
                  </a:lnTo>
                  <a:lnTo>
                    <a:pt x="976" y="4"/>
                  </a:lnTo>
                  <a:lnTo>
                    <a:pt x="976" y="4"/>
                  </a:lnTo>
                  <a:lnTo>
                    <a:pt x="1014" y="0"/>
                  </a:lnTo>
                  <a:lnTo>
                    <a:pt x="1052" y="0"/>
                  </a:lnTo>
                  <a:lnTo>
                    <a:pt x="1090" y="0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64" y="12"/>
                  </a:lnTo>
                  <a:lnTo>
                    <a:pt x="1202" y="22"/>
                  </a:lnTo>
                  <a:lnTo>
                    <a:pt x="1236" y="38"/>
                  </a:lnTo>
                  <a:lnTo>
                    <a:pt x="1270" y="56"/>
                  </a:lnTo>
                  <a:lnTo>
                    <a:pt x="1270" y="56"/>
                  </a:lnTo>
                  <a:lnTo>
                    <a:pt x="1286" y="68"/>
                  </a:lnTo>
                  <a:lnTo>
                    <a:pt x="1300" y="78"/>
                  </a:lnTo>
                  <a:lnTo>
                    <a:pt x="1328" y="104"/>
                  </a:lnTo>
                  <a:lnTo>
                    <a:pt x="1354" y="134"/>
                  </a:lnTo>
                  <a:lnTo>
                    <a:pt x="1374" y="166"/>
                  </a:lnTo>
                  <a:lnTo>
                    <a:pt x="1374" y="166"/>
                  </a:lnTo>
                  <a:lnTo>
                    <a:pt x="1394" y="198"/>
                  </a:lnTo>
                  <a:lnTo>
                    <a:pt x="1412" y="232"/>
                  </a:lnTo>
                  <a:lnTo>
                    <a:pt x="1428" y="266"/>
                  </a:lnTo>
                  <a:lnTo>
                    <a:pt x="1440" y="302"/>
                  </a:lnTo>
                  <a:lnTo>
                    <a:pt x="1454" y="336"/>
                  </a:lnTo>
                  <a:lnTo>
                    <a:pt x="1464" y="374"/>
                  </a:lnTo>
                  <a:lnTo>
                    <a:pt x="1474" y="410"/>
                  </a:lnTo>
                  <a:lnTo>
                    <a:pt x="1482" y="446"/>
                  </a:lnTo>
                  <a:lnTo>
                    <a:pt x="1482" y="446"/>
                  </a:lnTo>
                  <a:lnTo>
                    <a:pt x="1494" y="522"/>
                  </a:lnTo>
                  <a:lnTo>
                    <a:pt x="1502" y="596"/>
                  </a:lnTo>
                  <a:lnTo>
                    <a:pt x="1508" y="672"/>
                  </a:lnTo>
                  <a:lnTo>
                    <a:pt x="1510" y="746"/>
                  </a:lnTo>
                  <a:lnTo>
                    <a:pt x="1510" y="746"/>
                  </a:lnTo>
                  <a:lnTo>
                    <a:pt x="1512" y="822"/>
                  </a:lnTo>
                  <a:lnTo>
                    <a:pt x="1510" y="898"/>
                  </a:lnTo>
                  <a:lnTo>
                    <a:pt x="1504" y="1048"/>
                  </a:lnTo>
                  <a:lnTo>
                    <a:pt x="1504" y="1048"/>
                  </a:lnTo>
                  <a:lnTo>
                    <a:pt x="1634" y="10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  <p:sp>
          <p:nvSpPr>
            <p:cNvPr id="53" name="Freeform 17"/>
            <p:cNvSpPr/>
            <p:nvPr/>
          </p:nvSpPr>
          <p:spPr bwMode="auto">
            <a:xfrm>
              <a:off x="5324475" y="4057650"/>
              <a:ext cx="1235075" cy="1733550"/>
            </a:xfrm>
            <a:custGeom>
              <a:avLst/>
              <a:gdLst>
                <a:gd name="T0" fmla="*/ 630 w 778"/>
                <a:gd name="T1" fmla="*/ 0 h 1092"/>
                <a:gd name="T2" fmla="*/ 244 w 778"/>
                <a:gd name="T3" fmla="*/ 184 h 1092"/>
                <a:gd name="T4" fmla="*/ 244 w 778"/>
                <a:gd name="T5" fmla="*/ 184 h 1092"/>
                <a:gd name="T6" fmla="*/ 234 w 778"/>
                <a:gd name="T7" fmla="*/ 234 h 1092"/>
                <a:gd name="T8" fmla="*/ 222 w 778"/>
                <a:gd name="T9" fmla="*/ 286 h 1092"/>
                <a:gd name="T10" fmla="*/ 196 w 778"/>
                <a:gd name="T11" fmla="*/ 390 h 1092"/>
                <a:gd name="T12" fmla="*/ 168 w 778"/>
                <a:gd name="T13" fmla="*/ 486 h 1092"/>
                <a:gd name="T14" fmla="*/ 140 w 778"/>
                <a:gd name="T15" fmla="*/ 570 h 1092"/>
                <a:gd name="T16" fmla="*/ 0 w 778"/>
                <a:gd name="T17" fmla="*/ 570 h 1092"/>
                <a:gd name="T18" fmla="*/ 398 w 778"/>
                <a:gd name="T19" fmla="*/ 1092 h 1092"/>
                <a:gd name="T20" fmla="*/ 778 w 778"/>
                <a:gd name="T21" fmla="*/ 570 h 1092"/>
                <a:gd name="T22" fmla="*/ 650 w 778"/>
                <a:gd name="T23" fmla="*/ 570 h 1092"/>
                <a:gd name="T24" fmla="*/ 650 w 778"/>
                <a:gd name="T25" fmla="*/ 570 h 1092"/>
                <a:gd name="T26" fmla="*/ 652 w 778"/>
                <a:gd name="T27" fmla="*/ 452 h 1092"/>
                <a:gd name="T28" fmla="*/ 654 w 778"/>
                <a:gd name="T29" fmla="*/ 384 h 1092"/>
                <a:gd name="T30" fmla="*/ 654 w 778"/>
                <a:gd name="T31" fmla="*/ 312 h 1092"/>
                <a:gd name="T32" fmla="*/ 652 w 778"/>
                <a:gd name="T33" fmla="*/ 236 h 1092"/>
                <a:gd name="T34" fmla="*/ 648 w 778"/>
                <a:gd name="T35" fmla="*/ 158 h 1092"/>
                <a:gd name="T36" fmla="*/ 640 w 778"/>
                <a:gd name="T37" fmla="*/ 80 h 1092"/>
                <a:gd name="T38" fmla="*/ 630 w 778"/>
                <a:gd name="T39" fmla="*/ 0 h 1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78" h="1092">
                  <a:moveTo>
                    <a:pt x="630" y="0"/>
                  </a:moveTo>
                  <a:lnTo>
                    <a:pt x="244" y="184"/>
                  </a:lnTo>
                  <a:lnTo>
                    <a:pt x="244" y="184"/>
                  </a:lnTo>
                  <a:lnTo>
                    <a:pt x="234" y="234"/>
                  </a:lnTo>
                  <a:lnTo>
                    <a:pt x="222" y="286"/>
                  </a:lnTo>
                  <a:lnTo>
                    <a:pt x="196" y="390"/>
                  </a:lnTo>
                  <a:lnTo>
                    <a:pt x="168" y="486"/>
                  </a:lnTo>
                  <a:lnTo>
                    <a:pt x="140" y="570"/>
                  </a:lnTo>
                  <a:lnTo>
                    <a:pt x="0" y="570"/>
                  </a:lnTo>
                  <a:lnTo>
                    <a:pt x="398" y="1092"/>
                  </a:lnTo>
                  <a:lnTo>
                    <a:pt x="778" y="570"/>
                  </a:lnTo>
                  <a:lnTo>
                    <a:pt x="650" y="570"/>
                  </a:lnTo>
                  <a:lnTo>
                    <a:pt x="650" y="570"/>
                  </a:lnTo>
                  <a:lnTo>
                    <a:pt x="652" y="452"/>
                  </a:lnTo>
                  <a:lnTo>
                    <a:pt x="654" y="384"/>
                  </a:lnTo>
                  <a:lnTo>
                    <a:pt x="654" y="312"/>
                  </a:lnTo>
                  <a:lnTo>
                    <a:pt x="652" y="236"/>
                  </a:lnTo>
                  <a:lnTo>
                    <a:pt x="648" y="158"/>
                  </a:lnTo>
                  <a:lnTo>
                    <a:pt x="640" y="80"/>
                  </a:lnTo>
                  <a:lnTo>
                    <a:pt x="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AU"/>
            </a:p>
          </p:txBody>
        </p:sp>
      </p:grpSp>
      <p:sp>
        <p:nvSpPr>
          <p:cNvPr id="56" name="Oval 22"/>
          <p:cNvSpPr/>
          <p:nvPr/>
        </p:nvSpPr>
        <p:spPr>
          <a:xfrm>
            <a:off x="7456156" y="1388776"/>
            <a:ext cx="426472" cy="4264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23"/>
          <p:cNvSpPr/>
          <p:nvPr/>
        </p:nvSpPr>
        <p:spPr>
          <a:xfrm>
            <a:off x="7416110" y="3141145"/>
            <a:ext cx="426472" cy="4264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24"/>
          <p:cNvSpPr/>
          <p:nvPr/>
        </p:nvSpPr>
        <p:spPr>
          <a:xfrm>
            <a:off x="7456009" y="4897854"/>
            <a:ext cx="426472" cy="4264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291763" y="1335561"/>
            <a:ext cx="25293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状态同步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251863" y="2964604"/>
            <a:ext cx="25293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客户端逻辑结构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269908" y="4714526"/>
            <a:ext cx="252934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dirty="0">
                <a:solidFill>
                  <a:schemeClr val="bg1"/>
                </a:solidFill>
              </a:rPr>
              <a:t>服务器逻辑结构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046490" y="578744"/>
            <a:ext cx="680710" cy="680710"/>
            <a:chOff x="5519057" y="1743193"/>
            <a:chExt cx="1162288" cy="1162288"/>
          </a:xfrm>
        </p:grpSpPr>
        <p:sp>
          <p:nvSpPr>
            <p:cNvPr id="35" name="矩形 34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519057" y="1832674"/>
              <a:ext cx="1153887" cy="998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矩形 36"/>
          <p:cNvSpPr/>
          <p:nvPr/>
        </p:nvSpPr>
        <p:spPr>
          <a:xfrm>
            <a:off x="2012444" y="503878"/>
            <a:ext cx="1107996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设计要求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54AC3F9-2442-45D6-BD19-9B7394AAF958}"/>
              </a:ext>
            </a:extLst>
          </p:cNvPr>
          <p:cNvSpPr txBox="1"/>
          <p:nvPr/>
        </p:nvSpPr>
        <p:spPr>
          <a:xfrm>
            <a:off x="2275257" y="2562689"/>
            <a:ext cx="582370" cy="2677656"/>
          </a:xfrm>
          <a:prstGeom prst="snip1Rect">
            <a:avLst>
              <a:gd name="adj" fmla="val 0"/>
            </a:avLst>
          </a:prstGeom>
          <a:noFill/>
          <a:ln w="127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网络通信模块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956"/>
            <a:ext cx="12195477" cy="68599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310794" y="2713789"/>
            <a:ext cx="1162288" cy="1162288"/>
            <a:chOff x="5519057" y="1743193"/>
            <a:chExt cx="1162288" cy="1162288"/>
          </a:xfrm>
        </p:grpSpPr>
        <p:sp>
          <p:nvSpPr>
            <p:cNvPr id="7" name="矩形 6"/>
            <p:cNvSpPr/>
            <p:nvPr/>
          </p:nvSpPr>
          <p:spPr>
            <a:xfrm>
              <a:off x="5519057" y="1743193"/>
              <a:ext cx="1162288" cy="116228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19057" y="1816505"/>
              <a:ext cx="115388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ln w="28575">
                    <a:noFill/>
                  </a:ln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6000" dirty="0">
                <a:ln w="28575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22"/>
          <a:stretch>
            <a:fillRect/>
          </a:stretch>
        </p:blipFill>
        <p:spPr>
          <a:xfrm>
            <a:off x="650414" y="539051"/>
            <a:ext cx="4310314" cy="5511762"/>
          </a:xfrm>
          <a:prstGeom prst="rect">
            <a:avLst/>
          </a:prstGeom>
          <a:noFill/>
        </p:spPr>
      </p:pic>
      <p:sp>
        <p:nvSpPr>
          <p:cNvPr id="9" name="文本框 8"/>
          <p:cNvSpPr txBox="1"/>
          <p:nvPr/>
        </p:nvSpPr>
        <p:spPr>
          <a:xfrm>
            <a:off x="6645647" y="2819463"/>
            <a:ext cx="4959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Sprint(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冲刺开发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45647" y="3402654"/>
            <a:ext cx="5022106" cy="400110"/>
          </a:xfrm>
          <a:prstGeom prst="snip1Rect">
            <a:avLst>
              <a:gd name="adj" fmla="val 0"/>
            </a:avLst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Acceptance Criteria</a:t>
            </a:r>
            <a:endParaRPr lang="zh-CN" altLang="en-US" sz="2000" dirty="0">
              <a:solidFill>
                <a:schemeClr val="bg1"/>
              </a:solidFill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540</Words>
  <Application>Microsoft Office PowerPoint</Application>
  <PresentationFormat>宽屏</PresentationFormat>
  <Paragraphs>108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Gill Sans</vt:lpstr>
      <vt:lpstr>Road Rage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苗 子建</cp:lastModifiedBy>
  <cp:revision>82</cp:revision>
  <dcterms:created xsi:type="dcterms:W3CDTF">2017-06-08T06:40:00Z</dcterms:created>
  <dcterms:modified xsi:type="dcterms:W3CDTF">2020-04-20T10:58:34Z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