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1420" r:id="rId3"/>
    <p:sldId id="2024" r:id="rId5"/>
    <p:sldId id="2053" r:id="rId6"/>
    <p:sldId id="2054" r:id="rId7"/>
    <p:sldId id="2055" r:id="rId8"/>
    <p:sldId id="2063" r:id="rId9"/>
    <p:sldId id="2056" r:id="rId10"/>
  </p:sldIdLst>
  <p:sldSz cx="9144000" cy="6858000" type="screen4x3"/>
  <p:notesSz cx="9985375" cy="67989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15F7"/>
    <a:srgbClr val="7889FB"/>
    <a:srgbClr val="FFFF99"/>
    <a:srgbClr val="99CCFF"/>
    <a:srgbClr val="CC00FF"/>
    <a:srgbClr val="00CC00"/>
    <a:srgbClr val="33CCFF"/>
    <a:srgbClr val="0066FF"/>
    <a:srgbClr val="33CC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6475" autoAdjust="0"/>
  </p:normalViewPr>
  <p:slideViewPr>
    <p:cSldViewPr>
      <p:cViewPr>
        <p:scale>
          <a:sx n="50" d="100"/>
          <a:sy n="50" d="100"/>
        </p:scale>
        <p:origin x="-1956" y="-486"/>
      </p:cViewPr>
      <p:guideLst>
        <p:guide orient="horz" pos="2187"/>
        <p:guide pos="2858"/>
      </p:guideLst>
    </p:cSldViewPr>
  </p:slideViewPr>
  <p:outlineViewPr>
    <p:cViewPr>
      <p:scale>
        <a:sx n="33" d="100"/>
        <a:sy n="33" d="100"/>
      </p:scale>
      <p:origin x="0" y="29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96"/>
    </p:cViewPr>
  </p:sorterViewPr>
  <p:notesViewPr>
    <p:cSldViewPr>
      <p:cViewPr varScale="1">
        <p:scale>
          <a:sx n="53" d="100"/>
          <a:sy n="53" d="100"/>
        </p:scale>
        <p:origin x="-2778" y="-96"/>
      </p:cViewPr>
      <p:guideLst>
        <p:guide orient="horz" pos="2168"/>
        <p:guide pos="3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8" y="5"/>
            <a:ext cx="4329015" cy="339910"/>
          </a:xfrm>
          <a:prstGeom prst="rect">
            <a:avLst/>
          </a:prstGeom>
        </p:spPr>
        <p:txBody>
          <a:bodyPr vert="horz" lIns="92181" tIns="46087" rIns="92181" bIns="4608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54036" y="5"/>
            <a:ext cx="4329015" cy="339910"/>
          </a:xfrm>
          <a:prstGeom prst="rect">
            <a:avLst/>
          </a:prstGeom>
        </p:spPr>
        <p:txBody>
          <a:bodyPr vert="horz" lIns="92181" tIns="46087" rIns="92181" bIns="4608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578C6F5-5DBF-4670-A033-2CC38EED635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94063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81" tIns="46087" rIns="92181" bIns="46087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6679" y="3229682"/>
            <a:ext cx="7992026" cy="3060266"/>
          </a:xfrm>
          <a:prstGeom prst="rect">
            <a:avLst/>
          </a:prstGeom>
        </p:spPr>
        <p:txBody>
          <a:bodyPr vert="horz" lIns="92181" tIns="46087" rIns="92181" bIns="46087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8" y="6458272"/>
            <a:ext cx="4329015" cy="339909"/>
          </a:xfrm>
          <a:prstGeom prst="rect">
            <a:avLst/>
          </a:prstGeom>
        </p:spPr>
        <p:txBody>
          <a:bodyPr vert="horz" lIns="92181" tIns="46087" rIns="92181" bIns="4608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54036" y="6458272"/>
            <a:ext cx="4329015" cy="339909"/>
          </a:xfrm>
          <a:prstGeom prst="rect">
            <a:avLst/>
          </a:prstGeom>
        </p:spPr>
        <p:txBody>
          <a:bodyPr vert="horz" lIns="92181" tIns="46087" rIns="92181" bIns="4608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6B3C2D1-85A6-4F31-AB85-EA688E131FC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B3C2D1-85A6-4F31-AB85-EA688E131F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ppt模板-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3426" y="44624"/>
            <a:ext cx="7892950" cy="4949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5953" y="6356350"/>
            <a:ext cx="30861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graphicFrame>
        <p:nvGraphicFramePr>
          <p:cNvPr id="5" name="对象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1" y="1588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57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Picture 6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588"/>
                        <a:ext cx="1190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58700" y="0"/>
            <a:ext cx="7861375" cy="1003300"/>
          </a:xfrm>
          <a:noFill/>
        </p:spPr>
        <p:txBody>
          <a:bodyPr wrap="square" rtlCol="0" anchor="ctr" anchorCtr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323528" y="1854224"/>
            <a:ext cx="8568952" cy="29229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en-US" sz="2800" dirty="0" smtClean="0">
                <a:ln w="0">
                  <a:solidFill>
                    <a:schemeClr val="accent1"/>
                  </a:solidFill>
                </a:ln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暑期实习生工作学习成果汇报</a:t>
            </a:r>
            <a:endParaRPr lang="zh-CN" altLang="en-US" sz="2800" dirty="0" smtClean="0">
              <a:ln w="0">
                <a:solidFill>
                  <a:schemeClr val="accent1"/>
                </a:solidFill>
              </a:ln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endParaRPr lang="en-US" altLang="zh-CN" sz="2800" dirty="0" smtClean="0">
              <a:ln w="0">
                <a:solidFill>
                  <a:schemeClr val="accent1"/>
                </a:solidFill>
              </a:ln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en-US" dirty="0" smtClean="0">
                <a:ln w="0">
                  <a:solidFill>
                    <a:schemeClr val="accent1"/>
                  </a:solidFill>
                </a:ln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dirty="0" smtClean="0">
                <a:ln w="0">
                  <a:solidFill>
                    <a:schemeClr val="accent1"/>
                  </a:solidFill>
                </a:ln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dirty="0" smtClean="0">
                <a:ln w="0">
                  <a:solidFill>
                    <a:schemeClr val="accent1"/>
                  </a:solidFill>
                </a:ln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n w="0">
                  <a:solidFill>
                    <a:schemeClr val="accent1"/>
                  </a:solidFill>
                </a:ln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n w="0">
                  <a:solidFill>
                    <a:schemeClr val="accent1"/>
                  </a:solidFill>
                </a:ln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dirty="0" smtClean="0">
              <a:ln w="0">
                <a:solidFill>
                  <a:schemeClr val="accent1"/>
                </a:solidFill>
              </a:ln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en-US" dirty="0">
                <a:ln w="0">
                  <a:solidFill>
                    <a:schemeClr val="accent1"/>
                  </a:solidFill>
                </a:ln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dirty="0">
                <a:ln w="0">
                  <a:solidFill>
                    <a:schemeClr val="accent1"/>
                  </a:solidFill>
                </a:ln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</a:t>
            </a:r>
            <a:endParaRPr lang="en-US" altLang="zh-CN" dirty="0">
              <a:ln w="0">
                <a:solidFill>
                  <a:schemeClr val="accent1"/>
                </a:solidFill>
              </a:ln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pic>
        <p:nvPicPr>
          <p:cNvPr id="4" name="图片 25" descr="201005270948.jp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3" y="1916832"/>
            <a:ext cx="34099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085690" y="1722668"/>
            <a:ext cx="0" cy="2805354"/>
          </a:xfrm>
          <a:prstGeom prst="line">
            <a:avLst/>
          </a:prstGeom>
          <a:noFill/>
          <a:ln w="25400" algn="ctr">
            <a:solidFill>
              <a:srgbClr val="7AB51D"/>
            </a:solidFill>
            <a:round/>
          </a:ln>
        </p:spPr>
      </p:cxnSp>
      <p:sp>
        <p:nvSpPr>
          <p:cNvPr id="11" name="内容占位符 2"/>
          <p:cNvSpPr txBox="1"/>
          <p:nvPr/>
        </p:nvSpPr>
        <p:spPr bwMode="auto">
          <a:xfrm>
            <a:off x="3133725" y="1788160"/>
            <a:ext cx="5654040" cy="2580640"/>
          </a:xfrm>
          <a:prstGeom prst="rect">
            <a:avLst/>
          </a:prstGeom>
          <a:noFill/>
          <a:ln>
            <a:miter lim="800000"/>
          </a:ln>
        </p:spPr>
        <p:txBody>
          <a:bodyPr lIns="70025" tIns="35013" rIns="70025" bIns="35013"/>
          <a:lstStyle/>
          <a:p>
            <a:pPr marL="299720" indent="-299720" defTabSz="798195" fontAlgn="base">
              <a:lnSpc>
                <a:spcPct val="150000"/>
              </a:lnSpc>
              <a:spcBef>
                <a:spcPts val="460"/>
              </a:spcBef>
              <a:spcAft>
                <a:spcPts val="46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个人情况介绍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9720" indent="-299720" defTabSz="798195" fontAlgn="base">
              <a:lnSpc>
                <a:spcPct val="150000"/>
              </a:lnSpc>
              <a:spcBef>
                <a:spcPts val="460"/>
              </a:spcBef>
              <a:spcAft>
                <a:spcPts val="46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工作学习成果与个人能力提升汇报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9720" indent="-299720" defTabSz="798195" fontAlgn="base">
              <a:lnSpc>
                <a:spcPct val="150000"/>
              </a:lnSpc>
              <a:spcBef>
                <a:spcPts val="460"/>
              </a:spcBef>
              <a:spcAft>
                <a:spcPts val="46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职业生涯发展规划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9720" indent="-299720" defTabSz="798195" fontAlgn="base">
              <a:lnSpc>
                <a:spcPct val="150000"/>
              </a:lnSpc>
              <a:spcBef>
                <a:spcPts val="460"/>
              </a:spcBef>
              <a:spcAft>
                <a:spcPts val="46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对云能力中心发展的建议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2890" indent="-262890" defTabSz="798195" fontAlgn="base">
              <a:lnSpc>
                <a:spcPct val="150000"/>
              </a:lnSpc>
              <a:spcBef>
                <a:spcPts val="460"/>
              </a:spcBef>
              <a:spcAft>
                <a:spcPts val="460"/>
              </a:spcAft>
              <a:defRPr/>
            </a:pPr>
            <a:endParaRPr lang="zh-CN" altLang="en-US" sz="2400" b="1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个人基本情况</a:t>
            </a:r>
            <a:endParaRPr lang="zh-CN" altLang="en-US" dirty="0"/>
          </a:p>
        </p:txBody>
      </p:sp>
      <p:sp>
        <p:nvSpPr>
          <p:cNvPr id="203" name="文本框 56"/>
          <p:cNvSpPr txBox="1">
            <a:spLocks noChangeArrowheads="1"/>
          </p:cNvSpPr>
          <p:nvPr/>
        </p:nvSpPr>
        <p:spPr bwMode="auto">
          <a:xfrm>
            <a:off x="232410" y="779780"/>
            <a:ext cx="8763635" cy="34150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、姓名、籍贯、年龄等基本信息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、教育经历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、实习经历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、项目经历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、自我评价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工作学习成果与个人能力提升汇报</a:t>
            </a:r>
            <a:b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203" name="文本框 56"/>
          <p:cNvSpPr txBox="1">
            <a:spLocks noChangeArrowheads="1"/>
          </p:cNvSpPr>
          <p:nvPr/>
        </p:nvSpPr>
        <p:spPr bwMode="auto">
          <a:xfrm>
            <a:off x="232410" y="779780"/>
            <a:ext cx="8763635" cy="1938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、实习期间的</a:t>
            </a:r>
            <a:r>
              <a:rPr 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工作学习成果</a:t>
            </a:r>
            <a:endParaRPr 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、个人能力提升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职业生涯发展规划</a:t>
            </a:r>
            <a:endParaRPr lang="zh-CN" altLang="en-US" dirty="0"/>
          </a:p>
        </p:txBody>
      </p:sp>
      <p:sp>
        <p:nvSpPr>
          <p:cNvPr id="203" name="文本框 56"/>
          <p:cNvSpPr txBox="1">
            <a:spLocks noChangeArrowheads="1"/>
          </p:cNvSpPr>
          <p:nvPr/>
        </p:nvSpPr>
        <p:spPr bwMode="auto">
          <a:xfrm>
            <a:off x="232410" y="779780"/>
            <a:ext cx="8763635" cy="1198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、个人能力的不足之处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学习与提升规划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对云能力中心发展的建议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03" name="文本框 56"/>
          <p:cNvSpPr txBox="1">
            <a:spLocks noChangeArrowheads="1"/>
          </p:cNvSpPr>
          <p:nvPr/>
        </p:nvSpPr>
        <p:spPr bwMode="auto">
          <a:xfrm>
            <a:off x="232410" y="779780"/>
            <a:ext cx="8763635" cy="15684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如果有机会转正，是否选择留在苏研？原因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陈述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、对于公司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部门的意见或者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1116" y="2204864"/>
            <a:ext cx="5423280" cy="161582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marL="342900" indent="-342900"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6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感 </a:t>
            </a:r>
            <a:r>
              <a:rPr lang="zh-CN" altLang="en-US" sz="6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 聆 听 ！</a:t>
            </a:r>
            <a:endParaRPr lang="zh-CN" altLang="en-US" sz="6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pattFill prst="pct20">
          <a:fgClr>
            <a:srgbClr val="C0C0C0"/>
          </a:fgClr>
          <a:bgClr>
            <a:schemeClr val="bg1"/>
          </a:bgClr>
        </a:pattFill>
        <a:ln w="25400" algn="ctr">
          <a:solidFill>
            <a:srgbClr val="666699"/>
          </a:solidFill>
          <a:round/>
        </a:ln>
      </a:spPr>
      <a:bodyPr wrap="none" anchor="ctr"/>
      <a:lstStyle>
        <a:defPPr eaLnBrk="1" hangingPunct="1">
          <a:lnSpc>
            <a:spcPct val="70000"/>
          </a:lnSpc>
          <a:spcBef>
            <a:spcPct val="45000"/>
          </a:spcBef>
          <a:buFont typeface="Arial" panose="020B0604020202020204" pitchFamily="34" charset="0"/>
          <a:buNone/>
          <a:defRPr sz="4800">
            <a:solidFill>
              <a:srgbClr val="0000FF"/>
            </a:solidFill>
            <a:latin typeface="华文细黑" panose="02010600040101010101" pitchFamily="2" charset="-122"/>
            <a:ea typeface="华文细黑" panose="02010600040101010101" pitchFamily="2" charset="-122"/>
          </a:defRPr>
        </a:defPPr>
      </a:lst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WPS 演示</Application>
  <PresentationFormat>全屏显示(4:3)</PresentationFormat>
  <Paragraphs>48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华文细黑</vt:lpstr>
      <vt:lpstr>Calibri</vt:lpstr>
      <vt:lpstr>微软雅黑</vt:lpstr>
      <vt:lpstr>Arial Unicode MS</vt:lpstr>
      <vt:lpstr>Office 主题</vt:lpstr>
      <vt:lpstr>PowerPoint 演示文稿</vt:lpstr>
      <vt:lpstr>目录</vt:lpstr>
      <vt:lpstr>个人基本情况</vt:lpstr>
      <vt:lpstr>工作业绩汇报与个人能力提升汇报 </vt:lpstr>
      <vt:lpstr>后续工作计划和思路</vt:lpstr>
      <vt:lpstr>对于苏研的建议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任良川</dc:creator>
  <cp:lastModifiedBy>这个昵称有魔力</cp:lastModifiedBy>
  <cp:revision>6288</cp:revision>
  <cp:lastPrinted>2016-02-14T05:55:00Z</cp:lastPrinted>
  <dcterms:created xsi:type="dcterms:W3CDTF">2013-11-22T10:39:00Z</dcterms:created>
  <dcterms:modified xsi:type="dcterms:W3CDTF">2020-08-10T11:56:58Z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  <property fmtid="{D5CDD505-2E9C-101B-9397-08002B2CF9AE}" pid="3" name="KSORubyTemplateID">
    <vt:lpwstr>2</vt:lpwstr>
  </property>
</Properties>
</file>