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22"/>
  </p:notesMasterIdLst>
  <p:handoutMasterIdLst>
    <p:handoutMasterId r:id="rId23"/>
  </p:handoutMasterIdLst>
  <p:sldIdLst>
    <p:sldId id="409" r:id="rId4"/>
    <p:sldId id="448" r:id="rId5"/>
    <p:sldId id="472" r:id="rId6"/>
    <p:sldId id="411" r:id="rId7"/>
    <p:sldId id="475" r:id="rId8"/>
    <p:sldId id="489" r:id="rId9"/>
    <p:sldId id="490" r:id="rId10"/>
    <p:sldId id="413" r:id="rId11"/>
    <p:sldId id="477" r:id="rId12"/>
    <p:sldId id="478" r:id="rId13"/>
    <p:sldId id="418" r:id="rId14"/>
    <p:sldId id="479" r:id="rId15"/>
    <p:sldId id="424" r:id="rId16"/>
    <p:sldId id="486" r:id="rId17"/>
    <p:sldId id="483" r:id="rId18"/>
    <p:sldId id="484" r:id="rId19"/>
    <p:sldId id="485" r:id="rId20"/>
    <p:sldId id="432" r:id="rId21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B75"/>
    <a:srgbClr val="ABC0E8"/>
    <a:srgbClr val="FFBEB3"/>
    <a:srgbClr val="7598D9"/>
    <a:srgbClr val="315CB1"/>
    <a:srgbClr val="7BBFEA"/>
    <a:srgbClr val="006D5A"/>
    <a:srgbClr val="AFB6C9"/>
    <a:srgbClr val="AF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>
        <p:scale>
          <a:sx n="75" d="100"/>
          <a:sy n="75" d="100"/>
        </p:scale>
        <p:origin x="2022" y="816"/>
      </p:cViewPr>
      <p:guideLst>
        <p:guide orient="horz" pos="2281"/>
        <p:guide pos="382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33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58号-创中黑" panose="00000500000000000000" charset="-122"/>
              </a:rPr>
            </a:fld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58号-创中黑" panose="00000500000000000000" charset="-122"/>
              </a:rPr>
            </a:fld>
            <a:endParaRPr lang="zh-CN" altLang="en-US">
              <a:cs typeface="字魂58号-创中黑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625005" y="643366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图形"/>
          <p:cNvSpPr txBox="1"/>
          <p:nvPr userDrawn="1"/>
        </p:nvSpPr>
        <p:spPr>
          <a:xfrm>
            <a:off x="801370" y="469265"/>
            <a:ext cx="3077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工作内容概述</a:t>
            </a:r>
            <a:endParaRPr lang="zh-CN" altLang="en-US" sz="3600" spc="10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grpSp>
        <p:nvGrpSpPr>
          <p:cNvPr id="36" name="组合 35"/>
          <p:cNvGrpSpPr/>
          <p:nvPr userDrawn="1"/>
        </p:nvGrpSpPr>
        <p:grpSpPr>
          <a:xfrm flipH="1">
            <a:off x="-23322" y="-278765"/>
            <a:ext cx="1388115" cy="1393017"/>
            <a:chOff x="16047" y="-467"/>
            <a:chExt cx="3007" cy="3017"/>
          </a:xfrm>
        </p:grpSpPr>
        <p:sp>
          <p:nvSpPr>
            <p:cNvPr id="37" name="图形"/>
            <p:cNvSpPr/>
            <p:nvPr/>
          </p:nvSpPr>
          <p:spPr>
            <a:xfrm flipH="1">
              <a:off x="16047" y="136"/>
              <a:ext cx="945" cy="711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FF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39" name="图形"/>
            <p:cNvSpPr/>
            <p:nvPr/>
          </p:nvSpPr>
          <p:spPr>
            <a:xfrm rot="18720000" flipH="1">
              <a:off x="17709" y="135"/>
              <a:ext cx="1946" cy="743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41" name="图形"/>
            <p:cNvSpPr/>
            <p:nvPr/>
          </p:nvSpPr>
          <p:spPr>
            <a:xfrm rot="18720000" flipH="1">
              <a:off x="18037" y="1774"/>
              <a:ext cx="1061" cy="490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</p:grpSp>
    </p:spTree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图形"/>
          <p:cNvSpPr txBox="1"/>
          <p:nvPr userDrawn="1"/>
        </p:nvSpPr>
        <p:spPr>
          <a:xfrm>
            <a:off x="801370" y="469265"/>
            <a:ext cx="3077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业绩数据展示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grpSp>
        <p:nvGrpSpPr>
          <p:cNvPr id="36" name="组合 35"/>
          <p:cNvGrpSpPr/>
          <p:nvPr userDrawn="1"/>
        </p:nvGrpSpPr>
        <p:grpSpPr>
          <a:xfrm flipH="1">
            <a:off x="-23322" y="-278765"/>
            <a:ext cx="1388115" cy="1393017"/>
            <a:chOff x="16047" y="-467"/>
            <a:chExt cx="3007" cy="3017"/>
          </a:xfrm>
        </p:grpSpPr>
        <p:sp>
          <p:nvSpPr>
            <p:cNvPr id="37" name="图形"/>
            <p:cNvSpPr/>
            <p:nvPr/>
          </p:nvSpPr>
          <p:spPr>
            <a:xfrm flipH="1">
              <a:off x="16047" y="136"/>
              <a:ext cx="945" cy="711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FF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39" name="图形"/>
            <p:cNvSpPr/>
            <p:nvPr/>
          </p:nvSpPr>
          <p:spPr>
            <a:xfrm rot="18720000" flipH="1">
              <a:off x="17709" y="135"/>
              <a:ext cx="1946" cy="743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41" name="图形"/>
            <p:cNvSpPr/>
            <p:nvPr/>
          </p:nvSpPr>
          <p:spPr>
            <a:xfrm rot="18720000" flipH="1">
              <a:off x="18037" y="1774"/>
              <a:ext cx="1061" cy="490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</p:grpSp>
    </p:spTree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图形"/>
          <p:cNvSpPr txBox="1"/>
          <p:nvPr userDrawn="1"/>
        </p:nvSpPr>
        <p:spPr>
          <a:xfrm>
            <a:off x="801370" y="469265"/>
            <a:ext cx="3077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工作经验总结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grpSp>
        <p:nvGrpSpPr>
          <p:cNvPr id="36" name="组合 35"/>
          <p:cNvGrpSpPr/>
          <p:nvPr userDrawn="1"/>
        </p:nvGrpSpPr>
        <p:grpSpPr>
          <a:xfrm flipH="1">
            <a:off x="-23322" y="-278765"/>
            <a:ext cx="1388115" cy="1393017"/>
            <a:chOff x="16047" y="-467"/>
            <a:chExt cx="3007" cy="3017"/>
          </a:xfrm>
        </p:grpSpPr>
        <p:sp>
          <p:nvSpPr>
            <p:cNvPr id="37" name="图形"/>
            <p:cNvSpPr/>
            <p:nvPr/>
          </p:nvSpPr>
          <p:spPr>
            <a:xfrm flipH="1">
              <a:off x="16047" y="136"/>
              <a:ext cx="945" cy="711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FF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39" name="图形"/>
            <p:cNvSpPr/>
            <p:nvPr/>
          </p:nvSpPr>
          <p:spPr>
            <a:xfrm rot="18720000" flipH="1">
              <a:off x="17709" y="135"/>
              <a:ext cx="1946" cy="743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41" name="图形"/>
            <p:cNvSpPr/>
            <p:nvPr/>
          </p:nvSpPr>
          <p:spPr>
            <a:xfrm rot="18720000" flipH="1">
              <a:off x="18037" y="1774"/>
              <a:ext cx="1061" cy="490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</p:grpSp>
    </p:spTree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图形"/>
          <p:cNvSpPr txBox="1"/>
          <p:nvPr userDrawn="1"/>
        </p:nvSpPr>
        <p:spPr>
          <a:xfrm>
            <a:off x="801370" y="469265"/>
            <a:ext cx="3077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未来工作计划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grpSp>
        <p:nvGrpSpPr>
          <p:cNvPr id="36" name="组合 35"/>
          <p:cNvGrpSpPr/>
          <p:nvPr userDrawn="1"/>
        </p:nvGrpSpPr>
        <p:grpSpPr>
          <a:xfrm flipH="1">
            <a:off x="-23322" y="-278765"/>
            <a:ext cx="1388115" cy="1393017"/>
            <a:chOff x="16047" y="-467"/>
            <a:chExt cx="3007" cy="3017"/>
          </a:xfrm>
        </p:grpSpPr>
        <p:sp>
          <p:nvSpPr>
            <p:cNvPr id="37" name="图形"/>
            <p:cNvSpPr/>
            <p:nvPr/>
          </p:nvSpPr>
          <p:spPr>
            <a:xfrm flipH="1">
              <a:off x="16047" y="136"/>
              <a:ext cx="945" cy="711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FF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39" name="图形"/>
            <p:cNvSpPr/>
            <p:nvPr/>
          </p:nvSpPr>
          <p:spPr>
            <a:xfrm rot="18720000" flipH="1">
              <a:off x="17709" y="135"/>
              <a:ext cx="1946" cy="743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41" name="图形"/>
            <p:cNvSpPr/>
            <p:nvPr/>
          </p:nvSpPr>
          <p:spPr>
            <a:xfrm rot="18720000" flipH="1">
              <a:off x="18037" y="1774"/>
              <a:ext cx="1061" cy="490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</p:grpSp>
    </p:spTree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3.jpe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6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.xml"/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形"/>
          <p:cNvSpPr txBox="1"/>
          <p:nvPr/>
        </p:nvSpPr>
        <p:spPr>
          <a:xfrm>
            <a:off x="3867150" y="1847215"/>
            <a:ext cx="7775575" cy="1614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 fontAlgn="ctr">
              <a:lnSpc>
                <a:spcPct val="150000"/>
              </a:lnSpc>
              <a:buClrTx/>
              <a:buSzTx/>
              <a:buFontTx/>
            </a:pPr>
            <a:r>
              <a:rPr lang="zh-CN" altLang="en-US" sz="6600" b="1">
                <a:solidFill>
                  <a:srgbClr val="315CB1"/>
                </a:solidFill>
                <a:effectLst/>
                <a:cs typeface="+mn-ea"/>
                <a:sym typeface="+mn-lt"/>
              </a:rPr>
              <a:t>Android大作业APP</a:t>
            </a:r>
            <a:endParaRPr lang="zh-CN" altLang="en-US" sz="6600" b="1">
              <a:solidFill>
                <a:srgbClr val="315CB1"/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410700" y="3078480"/>
            <a:ext cx="3186430" cy="4043045"/>
            <a:chOff x="14820" y="4848"/>
            <a:chExt cx="5018" cy="6367"/>
          </a:xfrm>
        </p:grpSpPr>
        <p:sp>
          <p:nvSpPr>
            <p:cNvPr id="101" name="图形"/>
            <p:cNvSpPr/>
            <p:nvPr/>
          </p:nvSpPr>
          <p:spPr>
            <a:xfrm flipH="1">
              <a:off x="17289" y="9403"/>
              <a:ext cx="2329" cy="417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2" name="图形"/>
            <p:cNvSpPr/>
            <p:nvPr/>
          </p:nvSpPr>
          <p:spPr>
            <a:xfrm flipH="1">
              <a:off x="14820" y="10317"/>
              <a:ext cx="5018" cy="899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图形"/>
            <p:cNvSpPr/>
            <p:nvPr/>
          </p:nvSpPr>
          <p:spPr>
            <a:xfrm flipH="1">
              <a:off x="18564" y="4848"/>
              <a:ext cx="1123" cy="1123"/>
            </a:xfrm>
            <a:prstGeom prst="ellipse">
              <a:avLst/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图形"/>
            <p:cNvSpPr/>
            <p:nvPr/>
          </p:nvSpPr>
          <p:spPr>
            <a:xfrm flipH="1">
              <a:off x="16393" y="9360"/>
              <a:ext cx="503" cy="503"/>
            </a:xfrm>
            <a:prstGeom prst="roundRect">
              <a:avLst>
                <a:gd name="adj" fmla="val 50000"/>
              </a:avLst>
            </a:prstGeom>
            <a:solidFill>
              <a:srgbClr val="FFBEB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1550670" y="-379730"/>
            <a:ext cx="5273040" cy="6469380"/>
            <a:chOff x="-2442" y="-598"/>
            <a:chExt cx="8304" cy="10188"/>
          </a:xfrm>
        </p:grpSpPr>
        <p:sp>
          <p:nvSpPr>
            <p:cNvPr id="6" name="图形"/>
            <p:cNvSpPr/>
            <p:nvPr userDrawn="1"/>
          </p:nvSpPr>
          <p:spPr>
            <a:xfrm rot="-13500000" flipH="1">
              <a:off x="-2442" y="3322"/>
              <a:ext cx="8305" cy="6268"/>
            </a:xfrm>
            <a:custGeom>
              <a:avLst/>
              <a:gdLst>
                <a:gd name="connsiteX0" fmla="*/ 4738218 w 8027772"/>
                <a:gd name="connsiteY0" fmla="*/ 627539 h 6058535"/>
                <a:gd name="connsiteX1" fmla="*/ 4477620 w 8027772"/>
                <a:gd name="connsiteY1" fmla="*/ 735207 h 6058535"/>
                <a:gd name="connsiteX2" fmla="*/ 342216 w 8027772"/>
                <a:gd name="connsiteY2" fmla="*/ 735207 h 6058535"/>
                <a:gd name="connsiteX3" fmla="*/ 1077423 w 8027772"/>
                <a:gd name="connsiteY3" fmla="*/ 0 h 6058535"/>
                <a:gd name="connsiteX4" fmla="*/ 4477620 w 8027772"/>
                <a:gd name="connsiteY4" fmla="*/ 0 h 6058535"/>
                <a:gd name="connsiteX5" fmla="*/ 4846159 w 8027772"/>
                <a:gd name="connsiteY5" fmla="*/ 367604 h 6058535"/>
                <a:gd name="connsiteX6" fmla="*/ 4738218 w 8027772"/>
                <a:gd name="connsiteY6" fmla="*/ 627539 h 6058535"/>
                <a:gd name="connsiteX7" fmla="*/ 4843046 w 8027772"/>
                <a:gd name="connsiteY7" fmla="*/ 5933050 h 6058535"/>
                <a:gd name="connsiteX8" fmla="*/ 4717562 w 8027772"/>
                <a:gd name="connsiteY8" fmla="*/ 6058535 h 6058535"/>
                <a:gd name="connsiteX9" fmla="*/ 4183413 w 8027772"/>
                <a:gd name="connsiteY9" fmla="*/ 5524386 h 6058535"/>
                <a:gd name="connsiteX10" fmla="*/ 4477620 w 8027772"/>
                <a:gd name="connsiteY10" fmla="*/ 5524386 h 6058535"/>
                <a:gd name="connsiteX11" fmla="*/ 4846161 w 8027772"/>
                <a:gd name="connsiteY11" fmla="*/ 5891989 h 6058535"/>
                <a:gd name="connsiteX12" fmla="*/ 8027772 w 8027772"/>
                <a:gd name="connsiteY12" fmla="*/ 2748325 h 6058535"/>
                <a:gd name="connsiteX13" fmla="*/ 7339240 w 8027772"/>
                <a:gd name="connsiteY13" fmla="*/ 3436856 h 6058535"/>
                <a:gd name="connsiteX14" fmla="*/ 3154177 w 8027772"/>
                <a:gd name="connsiteY14" fmla="*/ 3436855 h 6058535"/>
                <a:gd name="connsiteX15" fmla="*/ 3138765 w 8027772"/>
                <a:gd name="connsiteY15" fmla="*/ 3441626 h 6058535"/>
                <a:gd name="connsiteX16" fmla="*/ 2913678 w 8027772"/>
                <a:gd name="connsiteY16" fmla="*/ 3780342 h 6058535"/>
                <a:gd name="connsiteX17" fmla="*/ 3138766 w 8027772"/>
                <a:gd name="connsiteY17" fmla="*/ 4119057 h 6058535"/>
                <a:gd name="connsiteX18" fmla="*/ 3171042 w 8027772"/>
                <a:gd name="connsiteY18" fmla="*/ 4129052 h 6058535"/>
                <a:gd name="connsiteX19" fmla="*/ 5763883 w 8027772"/>
                <a:gd name="connsiteY19" fmla="*/ 4129052 h 6058535"/>
                <a:gd name="connsiteX20" fmla="*/ 6132423 w 8027772"/>
                <a:gd name="connsiteY20" fmla="*/ 4496656 h 6058535"/>
                <a:gd name="connsiteX21" fmla="*/ 6069482 w 8027772"/>
                <a:gd name="connsiteY21" fmla="*/ 4702186 h 6058535"/>
                <a:gd name="connsiteX22" fmla="*/ 6048288 w 8027772"/>
                <a:gd name="connsiteY22" fmla="*/ 4727809 h 6058535"/>
                <a:gd name="connsiteX23" fmla="*/ 5996381 w 8027772"/>
                <a:gd name="connsiteY23" fmla="*/ 4779716 h 6058535"/>
                <a:gd name="connsiteX24" fmla="*/ 5969937 w 8027772"/>
                <a:gd name="connsiteY24" fmla="*/ 4801478 h 6058535"/>
                <a:gd name="connsiteX25" fmla="*/ 5763883 w 8027772"/>
                <a:gd name="connsiteY25" fmla="*/ 4864259 h 6058535"/>
                <a:gd name="connsiteX26" fmla="*/ 3523286 w 8027772"/>
                <a:gd name="connsiteY26" fmla="*/ 4864259 h 6058535"/>
                <a:gd name="connsiteX27" fmla="*/ 0 w 8027772"/>
                <a:gd name="connsiteY27" fmla="*/ 1340972 h 6058535"/>
                <a:gd name="connsiteX28" fmla="*/ 2402543 w 8027772"/>
                <a:gd name="connsiteY28" fmla="*/ 1340972 h 6058535"/>
                <a:gd name="connsiteX29" fmla="*/ 2771083 w 8027772"/>
                <a:gd name="connsiteY29" fmla="*/ 1708576 h 6058535"/>
                <a:gd name="connsiteX30" fmla="*/ 2402543 w 8027772"/>
                <a:gd name="connsiteY30" fmla="*/ 2076179 h 6058535"/>
                <a:gd name="connsiteX31" fmla="*/ 2084137 w 8027772"/>
                <a:gd name="connsiteY31" fmla="*/ 2076179 h 6058535"/>
                <a:gd name="connsiteX32" fmla="*/ 2076057 w 8027772"/>
                <a:gd name="connsiteY32" fmla="*/ 2080554 h 6058535"/>
                <a:gd name="connsiteX33" fmla="*/ 1913572 w 8027772"/>
                <a:gd name="connsiteY33" fmla="*/ 2385376 h 6058535"/>
                <a:gd name="connsiteX34" fmla="*/ 2076057 w 8027772"/>
                <a:gd name="connsiteY34" fmla="*/ 2690198 h 6058535"/>
                <a:gd name="connsiteX35" fmla="*/ 2097207 w 8027772"/>
                <a:gd name="connsiteY35" fmla="*/ 2701649 h 6058535"/>
                <a:gd name="connsiteX36" fmla="*/ 7851466 w 8027772"/>
                <a:gd name="connsiteY36" fmla="*/ 2701649 h 6058535"/>
                <a:gd name="connsiteX37" fmla="*/ 7994917 w 8027772"/>
                <a:gd name="connsiteY37" fmla="*/ 2730537 h 605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27772" h="6058535">
                  <a:moveTo>
                    <a:pt x="4738218" y="627539"/>
                  </a:moveTo>
                  <a:cubicBezTo>
                    <a:pt x="4671525" y="694062"/>
                    <a:pt x="4579390" y="735207"/>
                    <a:pt x="4477620" y="735207"/>
                  </a:cubicBezTo>
                  <a:lnTo>
                    <a:pt x="342216" y="735207"/>
                  </a:lnTo>
                  <a:lnTo>
                    <a:pt x="1077423" y="0"/>
                  </a:lnTo>
                  <a:lnTo>
                    <a:pt x="4477620" y="0"/>
                  </a:lnTo>
                  <a:cubicBezTo>
                    <a:pt x="4681159" y="1"/>
                    <a:pt x="4846161" y="164582"/>
                    <a:pt x="4846159" y="367604"/>
                  </a:cubicBezTo>
                  <a:cubicBezTo>
                    <a:pt x="4846161" y="469115"/>
                    <a:pt x="4804910" y="561015"/>
                    <a:pt x="4738218" y="627539"/>
                  </a:cubicBezTo>
                  <a:close/>
                  <a:moveTo>
                    <a:pt x="4843046" y="5933050"/>
                  </a:moveTo>
                  <a:lnTo>
                    <a:pt x="4717562" y="6058535"/>
                  </a:lnTo>
                  <a:lnTo>
                    <a:pt x="4183413" y="5524386"/>
                  </a:lnTo>
                  <a:lnTo>
                    <a:pt x="4477620" y="5524386"/>
                  </a:lnTo>
                  <a:cubicBezTo>
                    <a:pt x="4681160" y="5524385"/>
                    <a:pt x="4846161" y="5688967"/>
                    <a:pt x="4846161" y="5891989"/>
                  </a:cubicBezTo>
                  <a:close/>
                  <a:moveTo>
                    <a:pt x="8027772" y="2748325"/>
                  </a:moveTo>
                  <a:lnTo>
                    <a:pt x="7339240" y="3436856"/>
                  </a:lnTo>
                  <a:lnTo>
                    <a:pt x="3154177" y="3436855"/>
                  </a:lnTo>
                  <a:lnTo>
                    <a:pt x="3138765" y="3441626"/>
                  </a:lnTo>
                  <a:cubicBezTo>
                    <a:pt x="3006491" y="3497432"/>
                    <a:pt x="2913678" y="3628075"/>
                    <a:pt x="2913678" y="3780342"/>
                  </a:cubicBezTo>
                  <a:cubicBezTo>
                    <a:pt x="2913678" y="3932609"/>
                    <a:pt x="3006490" y="4063253"/>
                    <a:pt x="3138766" y="4119057"/>
                  </a:cubicBezTo>
                  <a:lnTo>
                    <a:pt x="3171042" y="4129052"/>
                  </a:lnTo>
                  <a:lnTo>
                    <a:pt x="5763883" y="4129052"/>
                  </a:lnTo>
                  <a:cubicBezTo>
                    <a:pt x="5967423" y="4129052"/>
                    <a:pt x="6132423" y="4293633"/>
                    <a:pt x="6132423" y="4496656"/>
                  </a:cubicBezTo>
                  <a:cubicBezTo>
                    <a:pt x="6132423" y="4572789"/>
                    <a:pt x="6109220" y="4643516"/>
                    <a:pt x="6069482" y="4702186"/>
                  </a:cubicBezTo>
                  <a:lnTo>
                    <a:pt x="6048288" y="4727809"/>
                  </a:lnTo>
                  <a:lnTo>
                    <a:pt x="5996381" y="4779716"/>
                  </a:lnTo>
                  <a:lnTo>
                    <a:pt x="5969937" y="4801478"/>
                  </a:lnTo>
                  <a:cubicBezTo>
                    <a:pt x="5911118" y="4841114"/>
                    <a:pt x="5840210" y="4864259"/>
                    <a:pt x="5763883" y="4864259"/>
                  </a:cubicBezTo>
                  <a:lnTo>
                    <a:pt x="3523286" y="4864259"/>
                  </a:lnTo>
                  <a:lnTo>
                    <a:pt x="0" y="1340972"/>
                  </a:lnTo>
                  <a:lnTo>
                    <a:pt x="2402543" y="1340972"/>
                  </a:lnTo>
                  <a:cubicBezTo>
                    <a:pt x="2606082" y="1340972"/>
                    <a:pt x="2771083" y="1505553"/>
                    <a:pt x="2771083" y="1708576"/>
                  </a:cubicBezTo>
                  <a:cubicBezTo>
                    <a:pt x="2771083" y="1911598"/>
                    <a:pt x="2606082" y="2076179"/>
                    <a:pt x="2402543" y="2076179"/>
                  </a:cubicBezTo>
                  <a:lnTo>
                    <a:pt x="2084137" y="2076179"/>
                  </a:lnTo>
                  <a:lnTo>
                    <a:pt x="2076057" y="2080554"/>
                  </a:lnTo>
                  <a:cubicBezTo>
                    <a:pt x="1978026" y="2146614"/>
                    <a:pt x="1913572" y="2258487"/>
                    <a:pt x="1913572" y="2385376"/>
                  </a:cubicBezTo>
                  <a:cubicBezTo>
                    <a:pt x="1913571" y="2512264"/>
                    <a:pt x="1978026" y="2624137"/>
                    <a:pt x="2076057" y="2690198"/>
                  </a:cubicBezTo>
                  <a:lnTo>
                    <a:pt x="2097207" y="2701649"/>
                  </a:lnTo>
                  <a:lnTo>
                    <a:pt x="7851466" y="2701649"/>
                  </a:lnTo>
                  <a:cubicBezTo>
                    <a:pt x="7902350" y="2701649"/>
                    <a:pt x="7950826" y="2711936"/>
                    <a:pt x="7994917" y="2730537"/>
                  </a:cubicBezTo>
                  <a:close/>
                </a:path>
              </a:pathLst>
            </a:cu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 rot="18840000" flipH="1">
              <a:off x="1289" y="4243"/>
              <a:ext cx="4359" cy="781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>
              <a:off x="-394" y="-598"/>
              <a:ext cx="2287" cy="2287"/>
            </a:xfrm>
            <a:prstGeom prst="ellipse">
              <a:avLst/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 userDrawn="1"/>
          </p:nvSpPr>
          <p:spPr>
            <a:xfrm rot="-13500000" flipH="1">
              <a:off x="2351" y="1568"/>
              <a:ext cx="572" cy="572"/>
            </a:xfrm>
            <a:prstGeom prst="ellipse">
              <a:avLst/>
            </a:prstGeom>
            <a:solidFill>
              <a:srgbClr val="FFBEB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图形"/>
            <p:cNvSpPr/>
            <p:nvPr/>
          </p:nvSpPr>
          <p:spPr>
            <a:xfrm rot="18840000" flipH="1">
              <a:off x="1508" y="6066"/>
              <a:ext cx="4359" cy="781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596120" y="-296545"/>
            <a:ext cx="2502535" cy="1915160"/>
            <a:chOff x="15112" y="-467"/>
            <a:chExt cx="3941" cy="3016"/>
          </a:xfrm>
        </p:grpSpPr>
        <p:sp>
          <p:nvSpPr>
            <p:cNvPr id="12" name="图形"/>
            <p:cNvSpPr/>
            <p:nvPr/>
          </p:nvSpPr>
          <p:spPr>
            <a:xfrm flipH="1">
              <a:off x="15112" y="0"/>
              <a:ext cx="945" cy="711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图形"/>
            <p:cNvSpPr/>
            <p:nvPr/>
          </p:nvSpPr>
          <p:spPr>
            <a:xfrm rot="18720000" flipH="1">
              <a:off x="17709" y="135"/>
              <a:ext cx="1946" cy="743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图形"/>
            <p:cNvSpPr/>
            <p:nvPr/>
          </p:nvSpPr>
          <p:spPr>
            <a:xfrm rot="18720000" flipH="1">
              <a:off x="18037" y="1774"/>
              <a:ext cx="1061" cy="490"/>
            </a:xfrm>
            <a:prstGeom prst="roundRect">
              <a:avLst>
                <a:gd name="adj" fmla="val 50000"/>
              </a:avLst>
            </a:prstGeom>
            <a:solidFill>
              <a:srgbClr val="FF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67150" y="4043680"/>
            <a:ext cx="7406640" cy="431800"/>
            <a:chOff x="6164" y="7649"/>
            <a:chExt cx="6104" cy="680"/>
          </a:xfrm>
        </p:grpSpPr>
        <p:sp>
          <p:nvSpPr>
            <p:cNvPr id="5" name="图形"/>
            <p:cNvSpPr/>
            <p:nvPr>
              <p:custDataLst>
                <p:tags r:id="rId1"/>
              </p:custDataLst>
            </p:nvPr>
          </p:nvSpPr>
          <p:spPr>
            <a:xfrm>
              <a:off x="6164" y="7649"/>
              <a:ext cx="4179" cy="680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solidFill>
                  <a:schemeClr val="lt2"/>
                </a:solidFill>
                <a:cs typeface="+mn-ea"/>
                <a:sym typeface="+mn-lt"/>
              </a:endParaRPr>
            </a:p>
          </p:txBody>
        </p:sp>
        <p:sp>
          <p:nvSpPr>
            <p:cNvPr id="7" name="图形"/>
            <p:cNvSpPr txBox="1"/>
            <p:nvPr>
              <p:custDataLst>
                <p:tags r:id="rId2"/>
              </p:custDataLst>
            </p:nvPr>
          </p:nvSpPr>
          <p:spPr>
            <a:xfrm>
              <a:off x="6268" y="7748"/>
              <a:ext cx="3911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 font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制作：戴晓斌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陈国良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高临寒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郭梦婷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>
              <p:custDataLst>
                <p:tags r:id="rId3"/>
              </p:custDataLst>
            </p:nvPr>
          </p:nvSpPr>
          <p:spPr>
            <a:xfrm>
              <a:off x="10462" y="7649"/>
              <a:ext cx="1806" cy="680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solidFill>
                  <a:schemeClr val="lt2"/>
                </a:solidFill>
                <a:cs typeface="+mn-ea"/>
                <a:sym typeface="+mn-lt"/>
              </a:endParaRPr>
            </a:p>
          </p:txBody>
        </p:sp>
        <p:sp>
          <p:nvSpPr>
            <p:cNvPr id="23" name="图形"/>
            <p:cNvSpPr txBox="1"/>
            <p:nvPr>
              <p:custDataLst>
                <p:tags r:id="rId4"/>
              </p:custDataLst>
            </p:nvPr>
          </p:nvSpPr>
          <p:spPr>
            <a:xfrm>
              <a:off x="10462" y="7748"/>
              <a:ext cx="1752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 font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汇报：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郭梦婷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5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形"/>
          <p:cNvSpPr/>
          <p:nvPr/>
        </p:nvSpPr>
        <p:spPr>
          <a:xfrm>
            <a:off x="-28575" y="2256155"/>
            <a:ext cx="12386945" cy="4601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7" h="7793">
                <a:moveTo>
                  <a:pt x="9646" y="0"/>
                </a:moveTo>
                <a:cubicBezTo>
                  <a:pt x="13883" y="0"/>
                  <a:pt x="17574" y="2335"/>
                  <a:pt x="19505" y="5788"/>
                </a:cubicBezTo>
                <a:lnTo>
                  <a:pt x="19507" y="5792"/>
                </a:lnTo>
                <a:lnTo>
                  <a:pt x="19507" y="7793"/>
                </a:lnTo>
                <a:lnTo>
                  <a:pt x="0" y="7793"/>
                </a:lnTo>
                <a:lnTo>
                  <a:pt x="0" y="5422"/>
                </a:lnTo>
                <a:lnTo>
                  <a:pt x="64" y="5319"/>
                </a:lnTo>
                <a:cubicBezTo>
                  <a:pt x="2057" y="2125"/>
                  <a:pt x="5603" y="0"/>
                  <a:pt x="964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 rot="10800000" flipV="1">
            <a:off x="1443355" y="0"/>
            <a:ext cx="600075" cy="451485"/>
          </a:xfrm>
          <a:custGeom>
            <a:avLst/>
            <a:gdLst>
              <a:gd name="connsiteX0" fmla="*/ 42311 w 600360"/>
              <a:gd name="connsiteY0" fmla="*/ 0 h 451515"/>
              <a:gd name="connsiteX1" fmla="*/ 558049 w 600360"/>
              <a:gd name="connsiteY1" fmla="*/ 0 h 451515"/>
              <a:gd name="connsiteX2" fmla="*/ 576771 w 600360"/>
              <a:gd name="connsiteY2" fmla="*/ 34491 h 451515"/>
              <a:gd name="connsiteX3" fmla="*/ 600360 w 600360"/>
              <a:gd name="connsiteY3" fmla="*/ 151335 h 451515"/>
              <a:gd name="connsiteX4" fmla="*/ 300180 w 600360"/>
              <a:gd name="connsiteY4" fmla="*/ 451515 h 451515"/>
              <a:gd name="connsiteX5" fmla="*/ 0 w 600360"/>
              <a:gd name="connsiteY5" fmla="*/ 151335 h 451515"/>
              <a:gd name="connsiteX6" fmla="*/ 23590 w 600360"/>
              <a:gd name="connsiteY6" fmla="*/ 34491 h 45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360" h="451515">
                <a:moveTo>
                  <a:pt x="42311" y="0"/>
                </a:moveTo>
                <a:lnTo>
                  <a:pt x="558049" y="0"/>
                </a:lnTo>
                <a:lnTo>
                  <a:pt x="576771" y="34491"/>
                </a:lnTo>
                <a:cubicBezTo>
                  <a:pt x="591961" y="70404"/>
                  <a:pt x="600360" y="109889"/>
                  <a:pt x="600360" y="151335"/>
                </a:cubicBezTo>
                <a:cubicBezTo>
                  <a:pt x="600360" y="317120"/>
                  <a:pt x="465965" y="451515"/>
                  <a:pt x="300180" y="451515"/>
                </a:cubicBezTo>
                <a:cubicBezTo>
                  <a:pt x="134395" y="451515"/>
                  <a:pt x="0" y="317120"/>
                  <a:pt x="0" y="151335"/>
                </a:cubicBezTo>
                <a:cubicBezTo>
                  <a:pt x="0" y="109889"/>
                  <a:pt x="8400" y="70404"/>
                  <a:pt x="23590" y="34491"/>
                </a:cubicBezTo>
                <a:close/>
              </a:path>
            </a:pathLst>
          </a:custGeom>
          <a:solidFill>
            <a:srgbClr val="315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图形"/>
          <p:cNvSpPr/>
          <p:nvPr/>
        </p:nvSpPr>
        <p:spPr>
          <a:xfrm rot="2520000" flipV="1">
            <a:off x="-741045" y="-353695"/>
            <a:ext cx="1925955" cy="471805"/>
          </a:xfrm>
          <a:prstGeom prst="roundRect">
            <a:avLst>
              <a:gd name="adj" fmla="val 50000"/>
            </a:avLst>
          </a:prstGeom>
          <a:solidFill>
            <a:srgbClr val="FF8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图形"/>
          <p:cNvSpPr/>
          <p:nvPr/>
        </p:nvSpPr>
        <p:spPr>
          <a:xfrm rot="2520000" flipV="1">
            <a:off x="-40005" y="636905"/>
            <a:ext cx="673735" cy="311150"/>
          </a:xfrm>
          <a:prstGeom prst="roundRect">
            <a:avLst>
              <a:gd name="adj" fmla="val 50000"/>
            </a:avLst>
          </a:prstGeom>
          <a:solidFill>
            <a:srgbClr val="FF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 rot="10800000" flipH="1">
            <a:off x="22860" y="998855"/>
            <a:ext cx="186055" cy="186055"/>
          </a:xfrm>
          <a:prstGeom prst="roundRect">
            <a:avLst>
              <a:gd name="adj" fmla="val 50000"/>
            </a:avLst>
          </a:prstGeom>
          <a:solidFill>
            <a:srgbClr val="ABC0E8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图形"/>
          <p:cNvSpPr txBox="1"/>
          <p:nvPr/>
        </p:nvSpPr>
        <p:spPr>
          <a:xfrm>
            <a:off x="1008380" y="572770"/>
            <a:ext cx="116078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注册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1565275"/>
            <a:ext cx="7258050" cy="3276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1205" y="5539740"/>
            <a:ext cx="3069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与数据库进行交互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50190" y="-379730"/>
            <a:ext cx="2106295" cy="1738630"/>
            <a:chOff x="-394" y="-598"/>
            <a:chExt cx="3317" cy="2738"/>
          </a:xfrm>
        </p:grpSpPr>
        <p:sp>
          <p:nvSpPr>
            <p:cNvPr id="17" name="图形"/>
            <p:cNvSpPr/>
            <p:nvPr/>
          </p:nvSpPr>
          <p:spPr>
            <a:xfrm flipH="1">
              <a:off x="-394" y="-598"/>
              <a:ext cx="2287" cy="2287"/>
            </a:xfrm>
            <a:prstGeom prst="ellipse">
              <a:avLst/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 userDrawn="1"/>
          </p:nvSpPr>
          <p:spPr>
            <a:xfrm rot="-13500000" flipH="1">
              <a:off x="2351" y="1568"/>
              <a:ext cx="572" cy="572"/>
            </a:xfrm>
            <a:prstGeom prst="ellipse">
              <a:avLst/>
            </a:prstGeom>
            <a:solidFill>
              <a:srgbClr val="FFBEB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图形"/>
          <p:cNvSpPr txBox="1"/>
          <p:nvPr/>
        </p:nvSpPr>
        <p:spPr>
          <a:xfrm>
            <a:off x="1202055" y="3220085"/>
            <a:ext cx="56578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0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主页</a:t>
            </a:r>
            <a:endParaRPr lang="zh-CN" altLang="en-US" sz="70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02055" y="2144395"/>
            <a:ext cx="878840" cy="878840"/>
            <a:chOff x="1893" y="3377"/>
            <a:chExt cx="1384" cy="1384"/>
          </a:xfrm>
        </p:grpSpPr>
        <p:sp>
          <p:nvSpPr>
            <p:cNvPr id="13" name="图形"/>
            <p:cNvSpPr/>
            <p:nvPr/>
          </p:nvSpPr>
          <p:spPr>
            <a:xfrm>
              <a:off x="1893" y="3377"/>
              <a:ext cx="1384" cy="1384"/>
            </a:xfrm>
            <a:prstGeom prst="ellipse">
              <a:avLst/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图形"/>
            <p:cNvSpPr txBox="1"/>
            <p:nvPr/>
          </p:nvSpPr>
          <p:spPr>
            <a:xfrm>
              <a:off x="1973" y="3504"/>
              <a:ext cx="123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225675" y="2282825"/>
            <a:ext cx="2753995" cy="602615"/>
            <a:chOff x="3505" y="3595"/>
            <a:chExt cx="4337" cy="949"/>
          </a:xfrm>
        </p:grpSpPr>
        <p:sp>
          <p:nvSpPr>
            <p:cNvPr id="14" name="图形"/>
            <p:cNvSpPr/>
            <p:nvPr>
              <p:custDataLst>
                <p:tags r:id="rId1"/>
              </p:custDataLst>
            </p:nvPr>
          </p:nvSpPr>
          <p:spPr>
            <a:xfrm>
              <a:off x="3505" y="3595"/>
              <a:ext cx="4337" cy="949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solidFill>
                  <a:schemeClr val="lt2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564" y="3615"/>
              <a:ext cx="427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cs typeface="+mn-ea"/>
                  <a:sym typeface="+mn-lt"/>
                </a:rPr>
                <a:t>PART THREE</a:t>
              </a:r>
              <a:endParaRPr lang="en-US" altLang="zh-CN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477760" y="-207645"/>
            <a:ext cx="7085330" cy="7105650"/>
            <a:chOff x="11776" y="-327"/>
            <a:chExt cx="11158" cy="11190"/>
          </a:xfrm>
        </p:grpSpPr>
        <p:sp>
          <p:nvSpPr>
            <p:cNvPr id="15" name="图形"/>
            <p:cNvSpPr/>
            <p:nvPr/>
          </p:nvSpPr>
          <p:spPr>
            <a:xfrm rot="2520000">
              <a:off x="17028" y="4485"/>
              <a:ext cx="4359" cy="781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1776" y="-327"/>
              <a:ext cx="11159" cy="11191"/>
              <a:chOff x="11776" y="-327"/>
              <a:chExt cx="11159" cy="11191"/>
            </a:xfrm>
          </p:grpSpPr>
          <p:sp>
            <p:nvSpPr>
              <p:cNvPr id="23" name="Oval 22"/>
              <p:cNvSpPr/>
              <p:nvPr userDrawn="1"/>
            </p:nvSpPr>
            <p:spPr>
              <a:xfrm rot="13500000">
                <a:off x="11776" y="4315"/>
                <a:ext cx="1123" cy="1123"/>
              </a:xfrm>
              <a:prstGeom prst="ellipse">
                <a:avLst/>
              </a:prstGeom>
              <a:solidFill>
                <a:srgbClr val="FF8B7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Freeform: Shape 56"/>
              <p:cNvSpPr/>
              <p:nvPr userDrawn="1"/>
            </p:nvSpPr>
            <p:spPr>
              <a:xfrm rot="13500000">
                <a:off x="15049" y="-327"/>
                <a:ext cx="669" cy="669"/>
              </a:xfrm>
              <a:custGeom>
                <a:avLst/>
                <a:gdLst>
                  <a:gd name="connsiteX0" fmla="*/ 424963 w 424963"/>
                  <a:gd name="connsiteY0" fmla="*/ 6848 h 424886"/>
                  <a:gd name="connsiteX1" fmla="*/ 6924 w 424963"/>
                  <a:gd name="connsiteY1" fmla="*/ 424886 h 424886"/>
                  <a:gd name="connsiteX2" fmla="*/ 0 w 424963"/>
                  <a:gd name="connsiteY2" fmla="*/ 356196 h 424886"/>
                  <a:gd name="connsiteX3" fmla="*/ 356196 w 424963"/>
                  <a:gd name="connsiteY3" fmla="*/ 0 h 424886"/>
                  <a:gd name="connsiteX4" fmla="*/ 357036 w 424963"/>
                  <a:gd name="connsiteY4" fmla="*/ 0 h 424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963" h="424886">
                    <a:moveTo>
                      <a:pt x="424963" y="6848"/>
                    </a:moveTo>
                    <a:lnTo>
                      <a:pt x="6924" y="424886"/>
                    </a:lnTo>
                    <a:lnTo>
                      <a:pt x="0" y="356196"/>
                    </a:lnTo>
                    <a:cubicBezTo>
                      <a:pt x="0" y="159474"/>
                      <a:pt x="159474" y="0"/>
                      <a:pt x="356196" y="0"/>
                    </a:cubicBezTo>
                    <a:lnTo>
                      <a:pt x="357036" y="0"/>
                    </a:lnTo>
                    <a:close/>
                  </a:path>
                </a:pathLst>
              </a:custGeom>
              <a:solidFill>
                <a:srgbClr val="FF8B7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Oval 26"/>
              <p:cNvSpPr/>
              <p:nvPr userDrawn="1"/>
            </p:nvSpPr>
            <p:spPr>
              <a:xfrm rot="13500000">
                <a:off x="16851" y="4948"/>
                <a:ext cx="904" cy="904"/>
              </a:xfrm>
              <a:prstGeom prst="ellipse">
                <a:avLst/>
              </a:prstGeom>
              <a:solidFill>
                <a:srgbClr val="FF8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rot="13500000">
                <a:off x="15005" y="9468"/>
                <a:ext cx="1426" cy="743"/>
              </a:xfrm>
              <a:prstGeom prst="roundRect">
                <a:avLst>
                  <a:gd name="adj" fmla="val 50000"/>
                </a:avLst>
              </a:prstGeom>
              <a:solidFill>
                <a:srgbClr val="FF8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: Shape 51"/>
              <p:cNvSpPr/>
              <p:nvPr userDrawn="1"/>
            </p:nvSpPr>
            <p:spPr>
              <a:xfrm rot="13500000">
                <a:off x="13805" y="1734"/>
                <a:ext cx="7540" cy="10721"/>
              </a:xfrm>
              <a:custGeom>
                <a:avLst/>
                <a:gdLst>
                  <a:gd name="connsiteX0" fmla="*/ 2734105 w 4788069"/>
                  <a:gd name="connsiteY0" fmla="*/ 464925 h 6807921"/>
                  <a:gd name="connsiteX1" fmla="*/ 2550081 w 4788069"/>
                  <a:gd name="connsiteY1" fmla="*/ 541150 h 6807921"/>
                  <a:gd name="connsiteX2" fmla="*/ 1947791 w 4788069"/>
                  <a:gd name="connsiteY2" fmla="*/ 541150 h 6807921"/>
                  <a:gd name="connsiteX3" fmla="*/ 2468287 w 4788069"/>
                  <a:gd name="connsiteY3" fmla="*/ 20653 h 6807921"/>
                  <a:gd name="connsiteX4" fmla="*/ 2550081 w 4788069"/>
                  <a:gd name="connsiteY4" fmla="*/ 20653 h 6807921"/>
                  <a:gd name="connsiteX5" fmla="*/ 2805043 w 4788069"/>
                  <a:gd name="connsiteY5" fmla="*/ 228452 h 6807921"/>
                  <a:gd name="connsiteX6" fmla="*/ 2810330 w 4788069"/>
                  <a:gd name="connsiteY6" fmla="*/ 280900 h 6807921"/>
                  <a:gd name="connsiteX7" fmla="*/ 2805043 w 4788069"/>
                  <a:gd name="connsiteY7" fmla="*/ 333350 h 6807921"/>
                  <a:gd name="connsiteX8" fmla="*/ 2734105 w 4788069"/>
                  <a:gd name="connsiteY8" fmla="*/ 464925 h 6807921"/>
                  <a:gd name="connsiteX9" fmla="*/ 3484890 w 4788069"/>
                  <a:gd name="connsiteY9" fmla="*/ 559684 h 6807921"/>
                  <a:gd name="connsiteX10" fmla="*/ 3253062 w 4788069"/>
                  <a:gd name="connsiteY10" fmla="*/ 655711 h 6807921"/>
                  <a:gd name="connsiteX11" fmla="*/ 2925207 w 4788069"/>
                  <a:gd name="connsiteY11" fmla="*/ 327856 h 6807921"/>
                  <a:gd name="connsiteX12" fmla="*/ 3253062 w 4788069"/>
                  <a:gd name="connsiteY12" fmla="*/ 0 h 6807921"/>
                  <a:gd name="connsiteX13" fmla="*/ 3580917 w 4788069"/>
                  <a:gd name="connsiteY13" fmla="*/ 327856 h 6807921"/>
                  <a:gd name="connsiteX14" fmla="*/ 3484890 w 4788069"/>
                  <a:gd name="connsiteY14" fmla="*/ 559684 h 6807921"/>
                  <a:gd name="connsiteX15" fmla="*/ 2685145 w 4788069"/>
                  <a:gd name="connsiteY15" fmla="*/ 4214172 h 6807921"/>
                  <a:gd name="connsiteX16" fmla="*/ 2604777 w 4788069"/>
                  <a:gd name="connsiteY16" fmla="*/ 4249955 h 6807921"/>
                  <a:gd name="connsiteX17" fmla="*/ 2558414 w 4788069"/>
                  <a:gd name="connsiteY17" fmla="*/ 4252061 h 6807921"/>
                  <a:gd name="connsiteX18" fmla="*/ 1763122 w 4788069"/>
                  <a:gd name="connsiteY18" fmla="*/ 4252062 h 6807921"/>
                  <a:gd name="connsiteX19" fmla="*/ 1278980 w 4788069"/>
                  <a:gd name="connsiteY19" fmla="*/ 3767920 h 6807921"/>
                  <a:gd name="connsiteX20" fmla="*/ 2558414 w 4788069"/>
                  <a:gd name="connsiteY20" fmla="*/ 3767919 h 6807921"/>
                  <a:gd name="connsiteX21" fmla="*/ 2604779 w 4788069"/>
                  <a:gd name="connsiteY21" fmla="*/ 3774235 h 6807921"/>
                  <a:gd name="connsiteX22" fmla="*/ 2685146 w 4788069"/>
                  <a:gd name="connsiteY22" fmla="*/ 3810019 h 6807921"/>
                  <a:gd name="connsiteX23" fmla="*/ 2746965 w 4788069"/>
                  <a:gd name="connsiteY23" fmla="*/ 3876675 h 6807921"/>
                  <a:gd name="connsiteX24" fmla="*/ 2779937 w 4788069"/>
                  <a:gd name="connsiteY24" fmla="*/ 3962981 h 6807921"/>
                  <a:gd name="connsiteX25" fmla="*/ 2781997 w 4788069"/>
                  <a:gd name="connsiteY25" fmla="*/ 4013499 h 6807921"/>
                  <a:gd name="connsiteX26" fmla="*/ 2779937 w 4788069"/>
                  <a:gd name="connsiteY26" fmla="*/ 4059105 h 6807921"/>
                  <a:gd name="connsiteX27" fmla="*/ 2746966 w 4788069"/>
                  <a:gd name="connsiteY27" fmla="*/ 4145410 h 6807921"/>
                  <a:gd name="connsiteX28" fmla="*/ 2685145 w 4788069"/>
                  <a:gd name="connsiteY28" fmla="*/ 4214172 h 6807921"/>
                  <a:gd name="connsiteX29" fmla="*/ 4688125 w 4788069"/>
                  <a:gd name="connsiteY29" fmla="*/ 2321107 h 6807921"/>
                  <a:gd name="connsiteX30" fmla="*/ 4609820 w 4788069"/>
                  <a:gd name="connsiteY30" fmla="*/ 2358295 h 6807921"/>
                  <a:gd name="connsiteX31" fmla="*/ 4562424 w 4788069"/>
                  <a:gd name="connsiteY31" fmla="*/ 2360399 h 6807921"/>
                  <a:gd name="connsiteX32" fmla="*/ 1771234 w 4788069"/>
                  <a:gd name="connsiteY32" fmla="*/ 2360400 h 6807921"/>
                  <a:gd name="connsiteX33" fmla="*/ 1732081 w 4788069"/>
                  <a:gd name="connsiteY33" fmla="*/ 2370927 h 6807921"/>
                  <a:gd name="connsiteX34" fmla="*/ 1668200 w 4788069"/>
                  <a:gd name="connsiteY34" fmla="*/ 2413026 h 6807921"/>
                  <a:gd name="connsiteX35" fmla="*/ 1619774 w 4788069"/>
                  <a:gd name="connsiteY35" fmla="*/ 2476174 h 6807921"/>
                  <a:gd name="connsiteX36" fmla="*/ 1595046 w 4788069"/>
                  <a:gd name="connsiteY36" fmla="*/ 2553356 h 6807921"/>
                  <a:gd name="connsiteX37" fmla="*/ 1590925 w 4788069"/>
                  <a:gd name="connsiteY37" fmla="*/ 2597560 h 6807921"/>
                  <a:gd name="connsiteX38" fmla="*/ 1595046 w 4788069"/>
                  <a:gd name="connsiteY38" fmla="*/ 2643870 h 6807921"/>
                  <a:gd name="connsiteX39" fmla="*/ 1621835 w 4788069"/>
                  <a:gd name="connsiteY39" fmla="*/ 2723156 h 6807921"/>
                  <a:gd name="connsiteX40" fmla="*/ 1676442 w 4788069"/>
                  <a:gd name="connsiteY40" fmla="*/ 2790515 h 6807921"/>
                  <a:gd name="connsiteX41" fmla="*/ 1748566 w 4788069"/>
                  <a:gd name="connsiteY41" fmla="*/ 2828405 h 6807921"/>
                  <a:gd name="connsiteX42" fmla="*/ 1789779 w 4788069"/>
                  <a:gd name="connsiteY42" fmla="*/ 2836825 h 6807921"/>
                  <a:gd name="connsiteX43" fmla="*/ 3292015 w 4788069"/>
                  <a:gd name="connsiteY43" fmla="*/ 2836824 h 6807921"/>
                  <a:gd name="connsiteX44" fmla="*/ 3337350 w 4788069"/>
                  <a:gd name="connsiteY44" fmla="*/ 2843138 h 6807921"/>
                  <a:gd name="connsiteX45" fmla="*/ 3418747 w 4788069"/>
                  <a:gd name="connsiteY45" fmla="*/ 2878924 h 6807921"/>
                  <a:gd name="connsiteX46" fmla="*/ 3480568 w 4788069"/>
                  <a:gd name="connsiteY46" fmla="*/ 2943476 h 6807921"/>
                  <a:gd name="connsiteX47" fmla="*/ 3513538 w 4788069"/>
                  <a:gd name="connsiteY47" fmla="*/ 3029780 h 6807921"/>
                  <a:gd name="connsiteX48" fmla="*/ 3515598 w 4788069"/>
                  <a:gd name="connsiteY48" fmla="*/ 3080298 h 6807921"/>
                  <a:gd name="connsiteX49" fmla="*/ 3513539 w 4788069"/>
                  <a:gd name="connsiteY49" fmla="*/ 3128011 h 6807921"/>
                  <a:gd name="connsiteX50" fmla="*/ 3480567 w 4788069"/>
                  <a:gd name="connsiteY50" fmla="*/ 3214313 h 6807921"/>
                  <a:gd name="connsiteX51" fmla="*/ 3418747 w 4788069"/>
                  <a:gd name="connsiteY51" fmla="*/ 3278867 h 6807921"/>
                  <a:gd name="connsiteX52" fmla="*/ 3337350 w 4788069"/>
                  <a:gd name="connsiteY52" fmla="*/ 3318861 h 6807921"/>
                  <a:gd name="connsiteX53" fmla="*/ 3292015 w 4788069"/>
                  <a:gd name="connsiteY53" fmla="*/ 3320966 h 6807921"/>
                  <a:gd name="connsiteX54" fmla="*/ 1114908 w 4788069"/>
                  <a:gd name="connsiteY54" fmla="*/ 3320966 h 6807921"/>
                  <a:gd name="connsiteX55" fmla="*/ 1086058 w 4788069"/>
                  <a:gd name="connsiteY55" fmla="*/ 3337806 h 6807921"/>
                  <a:gd name="connsiteX56" fmla="*/ 1039693 w 4788069"/>
                  <a:gd name="connsiteY56" fmla="*/ 3382010 h 6807921"/>
                  <a:gd name="connsiteX57" fmla="*/ 1004661 w 4788069"/>
                  <a:gd name="connsiteY57" fmla="*/ 3438844 h 6807921"/>
                  <a:gd name="connsiteX58" fmla="*/ 992440 w 4788069"/>
                  <a:gd name="connsiteY58" fmla="*/ 3481380 h 6807921"/>
                  <a:gd name="connsiteX59" fmla="*/ 0 w 4788069"/>
                  <a:gd name="connsiteY59" fmla="*/ 2488941 h 6807921"/>
                  <a:gd name="connsiteX60" fmla="*/ 1456978 w 4788069"/>
                  <a:gd name="connsiteY60" fmla="*/ 1031963 h 6807921"/>
                  <a:gd name="connsiteX61" fmla="*/ 1475526 w 4788069"/>
                  <a:gd name="connsiteY61" fmla="*/ 1052517 h 6807921"/>
                  <a:gd name="connsiteX62" fmla="*/ 1508497 w 4788069"/>
                  <a:gd name="connsiteY62" fmla="*/ 1138119 h 6807921"/>
                  <a:gd name="connsiteX63" fmla="*/ 1512618 w 4788069"/>
                  <a:gd name="connsiteY63" fmla="*/ 1188637 h 6807921"/>
                  <a:gd name="connsiteX64" fmla="*/ 1508497 w 4788069"/>
                  <a:gd name="connsiteY64" fmla="*/ 1237052 h 6807921"/>
                  <a:gd name="connsiteX65" fmla="*/ 1475527 w 4788069"/>
                  <a:gd name="connsiteY65" fmla="*/ 1322654 h 6807921"/>
                  <a:gd name="connsiteX66" fmla="*/ 1414736 w 4788069"/>
                  <a:gd name="connsiteY66" fmla="*/ 1390013 h 6807921"/>
                  <a:gd name="connsiteX67" fmla="*/ 1332309 w 4788069"/>
                  <a:gd name="connsiteY67" fmla="*/ 1425799 h 6807921"/>
                  <a:gd name="connsiteX68" fmla="*/ 1286974 w 4788069"/>
                  <a:gd name="connsiteY68" fmla="*/ 1427901 h 6807921"/>
                  <a:gd name="connsiteX69" fmla="*/ 1129332 w 4788069"/>
                  <a:gd name="connsiteY69" fmla="*/ 1427903 h 6807921"/>
                  <a:gd name="connsiteX70" fmla="*/ 1098422 w 4788069"/>
                  <a:gd name="connsiteY70" fmla="*/ 1444041 h 6807921"/>
                  <a:gd name="connsiteX71" fmla="*/ 1045875 w 4788069"/>
                  <a:gd name="connsiteY71" fmla="*/ 1488246 h 6807921"/>
                  <a:gd name="connsiteX72" fmla="*/ 1006722 w 4788069"/>
                  <a:gd name="connsiteY72" fmla="*/ 1547184 h 6807921"/>
                  <a:gd name="connsiteX73" fmla="*/ 986115 w 4788069"/>
                  <a:gd name="connsiteY73" fmla="*/ 1615947 h 6807921"/>
                  <a:gd name="connsiteX74" fmla="*/ 984055 w 4788069"/>
                  <a:gd name="connsiteY74" fmla="*/ 1655940 h 6807921"/>
                  <a:gd name="connsiteX75" fmla="*/ 986115 w 4788069"/>
                  <a:gd name="connsiteY75" fmla="*/ 1693829 h 6807921"/>
                  <a:gd name="connsiteX76" fmla="*/ 1004661 w 4788069"/>
                  <a:gd name="connsiteY76" fmla="*/ 1761188 h 6807921"/>
                  <a:gd name="connsiteX77" fmla="*/ 1043814 w 4788069"/>
                  <a:gd name="connsiteY77" fmla="*/ 1817320 h 6807921"/>
                  <a:gd name="connsiteX78" fmla="*/ 1090179 w 4788069"/>
                  <a:gd name="connsiteY78" fmla="*/ 1863630 h 6807921"/>
                  <a:gd name="connsiteX79" fmla="*/ 1119029 w 4788069"/>
                  <a:gd name="connsiteY79" fmla="*/ 1878366 h 6807921"/>
                  <a:gd name="connsiteX80" fmla="*/ 4562425 w 4788069"/>
                  <a:gd name="connsiteY80" fmla="*/ 1878364 h 6807921"/>
                  <a:gd name="connsiteX81" fmla="*/ 4609820 w 4788069"/>
                  <a:gd name="connsiteY81" fmla="*/ 1880469 h 6807921"/>
                  <a:gd name="connsiteX82" fmla="*/ 4688126 w 4788069"/>
                  <a:gd name="connsiteY82" fmla="*/ 1918358 h 6807921"/>
                  <a:gd name="connsiteX83" fmla="*/ 4748916 w 4788069"/>
                  <a:gd name="connsiteY83" fmla="*/ 1982910 h 6807921"/>
                  <a:gd name="connsiteX84" fmla="*/ 4783948 w 4788069"/>
                  <a:gd name="connsiteY84" fmla="*/ 2069213 h 6807921"/>
                  <a:gd name="connsiteX85" fmla="*/ 4788069 w 4788069"/>
                  <a:gd name="connsiteY85" fmla="*/ 2119734 h 6807921"/>
                  <a:gd name="connsiteX86" fmla="*/ 4783948 w 4788069"/>
                  <a:gd name="connsiteY86" fmla="*/ 2169550 h 6807921"/>
                  <a:gd name="connsiteX87" fmla="*/ 4748916 w 4788069"/>
                  <a:gd name="connsiteY87" fmla="*/ 2255853 h 6807921"/>
                  <a:gd name="connsiteX88" fmla="*/ 4688125 w 4788069"/>
                  <a:gd name="connsiteY88" fmla="*/ 2321107 h 6807921"/>
                  <a:gd name="connsiteX89" fmla="*/ 4688126 w 4788069"/>
                  <a:gd name="connsiteY89" fmla="*/ 6046893 h 6807921"/>
                  <a:gd name="connsiteX90" fmla="*/ 4609819 w 4788069"/>
                  <a:gd name="connsiteY90" fmla="*/ 6082677 h 6807921"/>
                  <a:gd name="connsiteX91" fmla="*/ 4562424 w 4788069"/>
                  <a:gd name="connsiteY91" fmla="*/ 6084783 h 6807921"/>
                  <a:gd name="connsiteX92" fmla="*/ 3595844 w 4788069"/>
                  <a:gd name="connsiteY92" fmla="*/ 6084784 h 6807921"/>
                  <a:gd name="connsiteX93" fmla="*/ 3115911 w 4788069"/>
                  <a:gd name="connsiteY93" fmla="*/ 5604851 h 6807921"/>
                  <a:gd name="connsiteX94" fmla="*/ 4562425 w 4788069"/>
                  <a:gd name="connsiteY94" fmla="*/ 5604850 h 6807921"/>
                  <a:gd name="connsiteX95" fmla="*/ 4609819 w 4788069"/>
                  <a:gd name="connsiteY95" fmla="*/ 5606956 h 6807921"/>
                  <a:gd name="connsiteX96" fmla="*/ 4688126 w 4788069"/>
                  <a:gd name="connsiteY96" fmla="*/ 5642739 h 6807921"/>
                  <a:gd name="connsiteX97" fmla="*/ 4748916 w 4788069"/>
                  <a:gd name="connsiteY97" fmla="*/ 5709398 h 6807921"/>
                  <a:gd name="connsiteX98" fmla="*/ 4783948 w 4788069"/>
                  <a:gd name="connsiteY98" fmla="*/ 5795700 h 6807921"/>
                  <a:gd name="connsiteX99" fmla="*/ 4788069 w 4788069"/>
                  <a:gd name="connsiteY99" fmla="*/ 5844115 h 6807921"/>
                  <a:gd name="connsiteX100" fmla="*/ 4783948 w 4788069"/>
                  <a:gd name="connsiteY100" fmla="*/ 5893932 h 6807921"/>
                  <a:gd name="connsiteX101" fmla="*/ 4748915 w 4788069"/>
                  <a:gd name="connsiteY101" fmla="*/ 5980236 h 6807921"/>
                  <a:gd name="connsiteX102" fmla="*/ 4688126 w 4788069"/>
                  <a:gd name="connsiteY102" fmla="*/ 6046893 h 6807921"/>
                  <a:gd name="connsiteX103" fmla="*/ 4318980 w 4788069"/>
                  <a:gd name="connsiteY103" fmla="*/ 6807921 h 6807921"/>
                  <a:gd name="connsiteX104" fmla="*/ 4096894 w 4788069"/>
                  <a:gd name="connsiteY104" fmla="*/ 6585834 h 6807921"/>
                  <a:gd name="connsiteX105" fmla="*/ 4144467 w 4788069"/>
                  <a:gd name="connsiteY105" fmla="*/ 6600601 h 6807921"/>
                  <a:gd name="connsiteX106" fmla="*/ 4304213 w 4788069"/>
                  <a:gd name="connsiteY106" fmla="*/ 6760348 h 680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4788069" h="6807921">
                    <a:moveTo>
                      <a:pt x="2734105" y="464925"/>
                    </a:moveTo>
                    <a:cubicBezTo>
                      <a:pt x="2687009" y="512021"/>
                      <a:pt x="2621947" y="541150"/>
                      <a:pt x="2550081" y="541150"/>
                    </a:cubicBezTo>
                    <a:lnTo>
                      <a:pt x="1947791" y="541150"/>
                    </a:lnTo>
                    <a:lnTo>
                      <a:pt x="2468287" y="20653"/>
                    </a:lnTo>
                    <a:lnTo>
                      <a:pt x="2550081" y="20653"/>
                    </a:lnTo>
                    <a:cubicBezTo>
                      <a:pt x="2675847" y="20653"/>
                      <a:pt x="2780775" y="109861"/>
                      <a:pt x="2805043" y="228452"/>
                    </a:cubicBezTo>
                    <a:lnTo>
                      <a:pt x="2810330" y="280900"/>
                    </a:lnTo>
                    <a:lnTo>
                      <a:pt x="2805043" y="333350"/>
                    </a:lnTo>
                    <a:cubicBezTo>
                      <a:pt x="2794642" y="384175"/>
                      <a:pt x="2769426" y="429603"/>
                      <a:pt x="2734105" y="464925"/>
                    </a:cubicBezTo>
                    <a:close/>
                    <a:moveTo>
                      <a:pt x="3484890" y="559684"/>
                    </a:moveTo>
                    <a:cubicBezTo>
                      <a:pt x="3425560" y="619014"/>
                      <a:pt x="3343596" y="655711"/>
                      <a:pt x="3253062" y="655711"/>
                    </a:cubicBezTo>
                    <a:cubicBezTo>
                      <a:pt x="3071993" y="655711"/>
                      <a:pt x="2925207" y="508924"/>
                      <a:pt x="2925207" y="327856"/>
                    </a:cubicBezTo>
                    <a:cubicBezTo>
                      <a:pt x="2925207" y="146787"/>
                      <a:pt x="3071993" y="1"/>
                      <a:pt x="3253062" y="0"/>
                    </a:cubicBezTo>
                    <a:cubicBezTo>
                      <a:pt x="3434131" y="0"/>
                      <a:pt x="3580916" y="146786"/>
                      <a:pt x="3580917" y="327856"/>
                    </a:cubicBezTo>
                    <a:cubicBezTo>
                      <a:pt x="3580916" y="418390"/>
                      <a:pt x="3544220" y="500354"/>
                      <a:pt x="3484890" y="559684"/>
                    </a:cubicBezTo>
                    <a:close/>
                    <a:moveTo>
                      <a:pt x="2685145" y="4214172"/>
                    </a:moveTo>
                    <a:lnTo>
                      <a:pt x="2604777" y="4249955"/>
                    </a:lnTo>
                    <a:lnTo>
                      <a:pt x="2558414" y="4252061"/>
                    </a:lnTo>
                    <a:lnTo>
                      <a:pt x="1763122" y="4252062"/>
                    </a:lnTo>
                    <a:lnTo>
                      <a:pt x="1278980" y="3767920"/>
                    </a:lnTo>
                    <a:lnTo>
                      <a:pt x="2558414" y="3767919"/>
                    </a:lnTo>
                    <a:lnTo>
                      <a:pt x="2604779" y="3774235"/>
                    </a:lnTo>
                    <a:lnTo>
                      <a:pt x="2685146" y="3810019"/>
                    </a:lnTo>
                    <a:cubicBezTo>
                      <a:pt x="2705752" y="3832472"/>
                      <a:pt x="2726359" y="3854223"/>
                      <a:pt x="2746965" y="3876675"/>
                    </a:cubicBezTo>
                    <a:cubicBezTo>
                      <a:pt x="2758299" y="3905443"/>
                      <a:pt x="2768602" y="3934211"/>
                      <a:pt x="2779937" y="3962981"/>
                    </a:cubicBezTo>
                    <a:cubicBezTo>
                      <a:pt x="2780967" y="3979819"/>
                      <a:pt x="2780967" y="3996658"/>
                      <a:pt x="2781997" y="4013499"/>
                    </a:cubicBezTo>
                    <a:cubicBezTo>
                      <a:pt x="2780966" y="4028935"/>
                      <a:pt x="2780967" y="4043671"/>
                      <a:pt x="2779937" y="4059105"/>
                    </a:cubicBezTo>
                    <a:cubicBezTo>
                      <a:pt x="2768603" y="4087874"/>
                      <a:pt x="2758299" y="4116642"/>
                      <a:pt x="2746966" y="4145410"/>
                    </a:cubicBezTo>
                    <a:cubicBezTo>
                      <a:pt x="2726359" y="4168563"/>
                      <a:pt x="2705751" y="4191016"/>
                      <a:pt x="2685145" y="4214172"/>
                    </a:cubicBezTo>
                    <a:close/>
                    <a:moveTo>
                      <a:pt x="4688125" y="2321107"/>
                    </a:moveTo>
                    <a:cubicBezTo>
                      <a:pt x="4662368" y="2333737"/>
                      <a:pt x="4635578" y="2345665"/>
                      <a:pt x="4609820" y="2358295"/>
                    </a:cubicBezTo>
                    <a:lnTo>
                      <a:pt x="4562424" y="2360399"/>
                    </a:lnTo>
                    <a:lnTo>
                      <a:pt x="1771234" y="2360400"/>
                    </a:lnTo>
                    <a:cubicBezTo>
                      <a:pt x="1757840" y="2363909"/>
                      <a:pt x="1745476" y="2367418"/>
                      <a:pt x="1732081" y="2370927"/>
                    </a:cubicBezTo>
                    <a:cubicBezTo>
                      <a:pt x="1710444" y="2384958"/>
                      <a:pt x="1689837" y="2398992"/>
                      <a:pt x="1668200" y="2413026"/>
                    </a:cubicBezTo>
                    <a:cubicBezTo>
                      <a:pt x="1651715" y="2434074"/>
                      <a:pt x="1636259" y="2455126"/>
                      <a:pt x="1619774" y="2476174"/>
                    </a:cubicBezTo>
                    <a:cubicBezTo>
                      <a:pt x="1611532" y="2502135"/>
                      <a:pt x="1603288" y="2527395"/>
                      <a:pt x="1595046" y="2553356"/>
                    </a:cubicBezTo>
                    <a:cubicBezTo>
                      <a:pt x="1594015" y="2568092"/>
                      <a:pt x="1591955" y="2582824"/>
                      <a:pt x="1590925" y="2597560"/>
                    </a:cubicBezTo>
                    <a:cubicBezTo>
                      <a:pt x="1591955" y="2612998"/>
                      <a:pt x="1594015" y="2628432"/>
                      <a:pt x="1595046" y="2643870"/>
                    </a:cubicBezTo>
                    <a:cubicBezTo>
                      <a:pt x="1604319" y="2670532"/>
                      <a:pt x="1612561" y="2696494"/>
                      <a:pt x="1621835" y="2723156"/>
                    </a:cubicBezTo>
                    <a:cubicBezTo>
                      <a:pt x="1640380" y="2745610"/>
                      <a:pt x="1657897" y="2768062"/>
                      <a:pt x="1676442" y="2790515"/>
                    </a:cubicBezTo>
                    <a:cubicBezTo>
                      <a:pt x="1700141" y="2803145"/>
                      <a:pt x="1724869" y="2815774"/>
                      <a:pt x="1748566" y="2828405"/>
                    </a:cubicBezTo>
                    <a:lnTo>
                      <a:pt x="1789779" y="2836825"/>
                    </a:lnTo>
                    <a:lnTo>
                      <a:pt x="3292015" y="2836824"/>
                    </a:lnTo>
                    <a:lnTo>
                      <a:pt x="3337350" y="2843138"/>
                    </a:lnTo>
                    <a:lnTo>
                      <a:pt x="3418747" y="2878924"/>
                    </a:lnTo>
                    <a:cubicBezTo>
                      <a:pt x="3439354" y="2900675"/>
                      <a:pt x="3459961" y="2921723"/>
                      <a:pt x="3480568" y="2943476"/>
                    </a:cubicBezTo>
                    <a:cubicBezTo>
                      <a:pt x="3491901" y="2972243"/>
                      <a:pt x="3502204" y="3001010"/>
                      <a:pt x="3513538" y="3029780"/>
                    </a:cubicBezTo>
                    <a:cubicBezTo>
                      <a:pt x="3514569" y="3046619"/>
                      <a:pt x="3514569" y="3063458"/>
                      <a:pt x="3515598" y="3080298"/>
                    </a:cubicBezTo>
                    <a:cubicBezTo>
                      <a:pt x="3514569" y="3096436"/>
                      <a:pt x="3514569" y="3111872"/>
                      <a:pt x="3513539" y="3128011"/>
                    </a:cubicBezTo>
                    <a:cubicBezTo>
                      <a:pt x="3502205" y="3156778"/>
                      <a:pt x="3491901" y="3185546"/>
                      <a:pt x="3480567" y="3214313"/>
                    </a:cubicBezTo>
                    <a:cubicBezTo>
                      <a:pt x="3459961" y="3236065"/>
                      <a:pt x="3439353" y="3257114"/>
                      <a:pt x="3418747" y="3278867"/>
                    </a:cubicBezTo>
                    <a:lnTo>
                      <a:pt x="3337350" y="3318861"/>
                    </a:lnTo>
                    <a:lnTo>
                      <a:pt x="3292015" y="3320966"/>
                    </a:lnTo>
                    <a:lnTo>
                      <a:pt x="1114908" y="3320966"/>
                    </a:lnTo>
                    <a:cubicBezTo>
                      <a:pt x="1105634" y="3326579"/>
                      <a:pt x="1095331" y="3332192"/>
                      <a:pt x="1086058" y="3337806"/>
                    </a:cubicBezTo>
                    <a:lnTo>
                      <a:pt x="1039693" y="3382010"/>
                    </a:lnTo>
                    <a:cubicBezTo>
                      <a:pt x="1028358" y="3400955"/>
                      <a:pt x="1015994" y="3419898"/>
                      <a:pt x="1004661" y="3438844"/>
                    </a:cubicBezTo>
                    <a:lnTo>
                      <a:pt x="992440" y="3481380"/>
                    </a:lnTo>
                    <a:lnTo>
                      <a:pt x="0" y="2488941"/>
                    </a:lnTo>
                    <a:lnTo>
                      <a:pt x="1456978" y="1031963"/>
                    </a:lnTo>
                    <a:lnTo>
                      <a:pt x="1475526" y="1052517"/>
                    </a:lnTo>
                    <a:cubicBezTo>
                      <a:pt x="1486860" y="1081284"/>
                      <a:pt x="1497164" y="1109352"/>
                      <a:pt x="1508497" y="1138119"/>
                    </a:cubicBezTo>
                    <a:cubicBezTo>
                      <a:pt x="1509527" y="1154959"/>
                      <a:pt x="1511588" y="1171798"/>
                      <a:pt x="1512618" y="1188637"/>
                    </a:cubicBezTo>
                    <a:cubicBezTo>
                      <a:pt x="1511588" y="1204775"/>
                      <a:pt x="1509529" y="1220914"/>
                      <a:pt x="1508497" y="1237052"/>
                    </a:cubicBezTo>
                    <a:cubicBezTo>
                      <a:pt x="1497164" y="1265819"/>
                      <a:pt x="1486860" y="1293887"/>
                      <a:pt x="1475527" y="1322654"/>
                    </a:cubicBezTo>
                    <a:cubicBezTo>
                      <a:pt x="1454920" y="1345107"/>
                      <a:pt x="1435344" y="1367560"/>
                      <a:pt x="1414736" y="1390013"/>
                    </a:cubicBezTo>
                    <a:lnTo>
                      <a:pt x="1332309" y="1425799"/>
                    </a:lnTo>
                    <a:lnTo>
                      <a:pt x="1286974" y="1427901"/>
                    </a:lnTo>
                    <a:lnTo>
                      <a:pt x="1129332" y="1427903"/>
                    </a:lnTo>
                    <a:cubicBezTo>
                      <a:pt x="1119029" y="1433517"/>
                      <a:pt x="1108725" y="1438426"/>
                      <a:pt x="1098422" y="1444041"/>
                    </a:cubicBezTo>
                    <a:lnTo>
                      <a:pt x="1045875" y="1488246"/>
                    </a:lnTo>
                    <a:cubicBezTo>
                      <a:pt x="1032480" y="1507891"/>
                      <a:pt x="1020116" y="1527536"/>
                      <a:pt x="1006722" y="1547184"/>
                    </a:cubicBezTo>
                    <a:cubicBezTo>
                      <a:pt x="999509" y="1570337"/>
                      <a:pt x="993328" y="1592791"/>
                      <a:pt x="986115" y="1615947"/>
                    </a:cubicBezTo>
                    <a:cubicBezTo>
                      <a:pt x="985085" y="1629277"/>
                      <a:pt x="985084" y="1642609"/>
                      <a:pt x="984055" y="1655940"/>
                    </a:cubicBezTo>
                    <a:cubicBezTo>
                      <a:pt x="985085" y="1668571"/>
                      <a:pt x="985084" y="1681200"/>
                      <a:pt x="986115" y="1693829"/>
                    </a:cubicBezTo>
                    <a:lnTo>
                      <a:pt x="1004661" y="1761188"/>
                    </a:lnTo>
                    <a:cubicBezTo>
                      <a:pt x="1018056" y="1780134"/>
                      <a:pt x="1030419" y="1798376"/>
                      <a:pt x="1043814" y="1817320"/>
                    </a:cubicBezTo>
                    <a:lnTo>
                      <a:pt x="1090179" y="1863630"/>
                    </a:lnTo>
                    <a:cubicBezTo>
                      <a:pt x="1099452" y="1868540"/>
                      <a:pt x="1109756" y="1873452"/>
                      <a:pt x="1119029" y="1878366"/>
                    </a:cubicBezTo>
                    <a:lnTo>
                      <a:pt x="4562425" y="1878364"/>
                    </a:lnTo>
                    <a:lnTo>
                      <a:pt x="4609820" y="1880469"/>
                    </a:lnTo>
                    <a:lnTo>
                      <a:pt x="4688126" y="1918358"/>
                    </a:lnTo>
                    <a:lnTo>
                      <a:pt x="4748916" y="1982910"/>
                    </a:lnTo>
                    <a:cubicBezTo>
                      <a:pt x="4760248" y="2011678"/>
                      <a:pt x="4772614" y="2040447"/>
                      <a:pt x="4783948" y="2069213"/>
                    </a:cubicBezTo>
                    <a:cubicBezTo>
                      <a:pt x="4784978" y="2086054"/>
                      <a:pt x="4787037" y="2102893"/>
                      <a:pt x="4788069" y="2119734"/>
                    </a:cubicBezTo>
                    <a:cubicBezTo>
                      <a:pt x="4787039" y="2136572"/>
                      <a:pt x="4784978" y="2152711"/>
                      <a:pt x="4783948" y="2169550"/>
                    </a:cubicBezTo>
                    <a:cubicBezTo>
                      <a:pt x="4772614" y="2198318"/>
                      <a:pt x="4760250" y="2227087"/>
                      <a:pt x="4748916" y="2255853"/>
                    </a:cubicBezTo>
                    <a:cubicBezTo>
                      <a:pt x="4728309" y="2277606"/>
                      <a:pt x="4708732" y="2299355"/>
                      <a:pt x="4688125" y="2321107"/>
                    </a:cubicBezTo>
                    <a:close/>
                    <a:moveTo>
                      <a:pt x="4688126" y="6046893"/>
                    </a:moveTo>
                    <a:lnTo>
                      <a:pt x="4609819" y="6082677"/>
                    </a:lnTo>
                    <a:lnTo>
                      <a:pt x="4562424" y="6084783"/>
                    </a:lnTo>
                    <a:lnTo>
                      <a:pt x="3595844" y="6084784"/>
                    </a:lnTo>
                    <a:lnTo>
                      <a:pt x="3115911" y="5604851"/>
                    </a:lnTo>
                    <a:lnTo>
                      <a:pt x="4562425" y="5604850"/>
                    </a:lnTo>
                    <a:lnTo>
                      <a:pt x="4609819" y="5606956"/>
                    </a:lnTo>
                    <a:lnTo>
                      <a:pt x="4688126" y="5642739"/>
                    </a:lnTo>
                    <a:cubicBezTo>
                      <a:pt x="4708733" y="5665193"/>
                      <a:pt x="4728309" y="5686944"/>
                      <a:pt x="4748916" y="5709398"/>
                    </a:cubicBezTo>
                    <a:cubicBezTo>
                      <a:pt x="4760250" y="5738165"/>
                      <a:pt x="4772613" y="5766933"/>
                      <a:pt x="4783948" y="5795700"/>
                    </a:cubicBezTo>
                    <a:cubicBezTo>
                      <a:pt x="4784978" y="5811839"/>
                      <a:pt x="4787039" y="5827977"/>
                      <a:pt x="4788069" y="5844115"/>
                    </a:cubicBezTo>
                    <a:cubicBezTo>
                      <a:pt x="4787039" y="5860955"/>
                      <a:pt x="4784978" y="5877092"/>
                      <a:pt x="4783948" y="5893932"/>
                    </a:cubicBezTo>
                    <a:cubicBezTo>
                      <a:pt x="4772613" y="5922700"/>
                      <a:pt x="4760250" y="5951468"/>
                      <a:pt x="4748915" y="5980236"/>
                    </a:cubicBezTo>
                    <a:cubicBezTo>
                      <a:pt x="4728308" y="6002689"/>
                      <a:pt x="4708733" y="6024440"/>
                      <a:pt x="4688126" y="6046893"/>
                    </a:cubicBezTo>
                    <a:close/>
                    <a:moveTo>
                      <a:pt x="4318980" y="6807921"/>
                    </a:moveTo>
                    <a:lnTo>
                      <a:pt x="4096894" y="6585834"/>
                    </a:lnTo>
                    <a:lnTo>
                      <a:pt x="4144467" y="6600601"/>
                    </a:lnTo>
                    <a:cubicBezTo>
                      <a:pt x="4216293" y="6630981"/>
                      <a:pt x="4273834" y="6688522"/>
                      <a:pt x="4304213" y="6760348"/>
                    </a:cubicBezTo>
                    <a:close/>
                  </a:path>
                </a:pathLst>
              </a:custGeom>
              <a:solidFill>
                <a:srgbClr val="315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1" name="图形"/>
              <p:cNvSpPr/>
              <p:nvPr/>
            </p:nvSpPr>
            <p:spPr>
              <a:xfrm flipH="1">
                <a:off x="14613" y="8819"/>
                <a:ext cx="503" cy="503"/>
              </a:xfrm>
              <a:prstGeom prst="roundRect">
                <a:avLst>
                  <a:gd name="adj" fmla="val 50000"/>
                </a:avLst>
              </a:prstGeom>
              <a:solidFill>
                <a:srgbClr val="FFBEB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8575" y="5239385"/>
            <a:ext cx="2832100" cy="1915160"/>
            <a:chOff x="45" y="8251"/>
            <a:chExt cx="4460" cy="3016"/>
          </a:xfrm>
        </p:grpSpPr>
        <p:grpSp>
          <p:nvGrpSpPr>
            <p:cNvPr id="24" name="组合 23"/>
            <p:cNvGrpSpPr/>
            <p:nvPr/>
          </p:nvGrpSpPr>
          <p:grpSpPr>
            <a:xfrm flipH="1" flipV="1">
              <a:off x="45" y="8251"/>
              <a:ext cx="3941" cy="3016"/>
              <a:chOff x="15112" y="-467"/>
              <a:chExt cx="3941" cy="3016"/>
            </a:xfrm>
          </p:grpSpPr>
          <p:sp>
            <p:nvSpPr>
              <p:cNvPr id="12" name="图形"/>
              <p:cNvSpPr/>
              <p:nvPr/>
            </p:nvSpPr>
            <p:spPr>
              <a:xfrm flipH="1">
                <a:off x="15112" y="0"/>
                <a:ext cx="945" cy="711"/>
              </a:xfrm>
              <a:custGeom>
                <a:avLst/>
                <a:gdLst>
                  <a:gd name="connsiteX0" fmla="*/ 42311 w 600360"/>
                  <a:gd name="connsiteY0" fmla="*/ 0 h 451515"/>
                  <a:gd name="connsiteX1" fmla="*/ 558049 w 600360"/>
                  <a:gd name="connsiteY1" fmla="*/ 0 h 451515"/>
                  <a:gd name="connsiteX2" fmla="*/ 576771 w 600360"/>
                  <a:gd name="connsiteY2" fmla="*/ 34491 h 451515"/>
                  <a:gd name="connsiteX3" fmla="*/ 600360 w 600360"/>
                  <a:gd name="connsiteY3" fmla="*/ 151335 h 451515"/>
                  <a:gd name="connsiteX4" fmla="*/ 300180 w 600360"/>
                  <a:gd name="connsiteY4" fmla="*/ 451515 h 451515"/>
                  <a:gd name="connsiteX5" fmla="*/ 0 w 600360"/>
                  <a:gd name="connsiteY5" fmla="*/ 151335 h 451515"/>
                  <a:gd name="connsiteX6" fmla="*/ 23590 w 600360"/>
                  <a:gd name="connsiteY6" fmla="*/ 34491 h 45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360" h="451515">
                    <a:moveTo>
                      <a:pt x="42311" y="0"/>
                    </a:moveTo>
                    <a:lnTo>
                      <a:pt x="558049" y="0"/>
                    </a:lnTo>
                    <a:lnTo>
                      <a:pt x="576771" y="34491"/>
                    </a:lnTo>
                    <a:cubicBezTo>
                      <a:pt x="591961" y="70404"/>
                      <a:pt x="600360" y="109889"/>
                      <a:pt x="600360" y="151335"/>
                    </a:cubicBezTo>
                    <a:cubicBezTo>
                      <a:pt x="600360" y="317120"/>
                      <a:pt x="465965" y="451515"/>
                      <a:pt x="300180" y="451515"/>
                    </a:cubicBezTo>
                    <a:cubicBezTo>
                      <a:pt x="134395" y="451515"/>
                      <a:pt x="0" y="317120"/>
                      <a:pt x="0" y="151335"/>
                    </a:cubicBezTo>
                    <a:cubicBezTo>
                      <a:pt x="0" y="109889"/>
                      <a:pt x="8400" y="70404"/>
                      <a:pt x="23590" y="34491"/>
                    </a:cubicBezTo>
                    <a:close/>
                  </a:path>
                </a:pathLst>
              </a:custGeom>
              <a:solidFill>
                <a:srgbClr val="315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" name="图形"/>
              <p:cNvSpPr/>
              <p:nvPr/>
            </p:nvSpPr>
            <p:spPr>
              <a:xfrm rot="18720000" flipH="1">
                <a:off x="17709" y="135"/>
                <a:ext cx="1946" cy="743"/>
              </a:xfrm>
              <a:prstGeom prst="roundRect">
                <a:avLst>
                  <a:gd name="adj" fmla="val 50000"/>
                </a:avLst>
              </a:prstGeom>
              <a:solidFill>
                <a:srgbClr val="FF8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rot="18720000" flipH="1">
                <a:off x="18037" y="1774"/>
                <a:ext cx="1061" cy="490"/>
              </a:xfrm>
              <a:prstGeom prst="roundRect">
                <a:avLst>
                  <a:gd name="adj" fmla="val 50000"/>
                </a:avLst>
              </a:prstGeom>
              <a:solidFill>
                <a:srgbClr val="FFB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25" name="图形"/>
            <p:cNvSpPr/>
            <p:nvPr/>
          </p:nvSpPr>
          <p:spPr>
            <a:xfrm flipH="1">
              <a:off x="4213" y="9559"/>
              <a:ext cx="293" cy="293"/>
            </a:xfrm>
            <a:prstGeom prst="roundRect">
              <a:avLst>
                <a:gd name="adj" fmla="val 50000"/>
              </a:avLst>
            </a:prstGeom>
            <a:solidFill>
              <a:srgbClr val="ABC0E8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图形"/>
          <p:cNvSpPr/>
          <p:nvPr/>
        </p:nvSpPr>
        <p:spPr>
          <a:xfrm>
            <a:off x="-28575" y="2256155"/>
            <a:ext cx="12386945" cy="4601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7" h="7793">
                <a:moveTo>
                  <a:pt x="9646" y="0"/>
                </a:moveTo>
                <a:cubicBezTo>
                  <a:pt x="13883" y="0"/>
                  <a:pt x="17574" y="2335"/>
                  <a:pt x="19505" y="5788"/>
                </a:cubicBezTo>
                <a:lnTo>
                  <a:pt x="19507" y="5792"/>
                </a:lnTo>
                <a:lnTo>
                  <a:pt x="19507" y="7793"/>
                </a:lnTo>
                <a:lnTo>
                  <a:pt x="0" y="7793"/>
                </a:lnTo>
                <a:lnTo>
                  <a:pt x="0" y="5422"/>
                </a:lnTo>
                <a:lnTo>
                  <a:pt x="64" y="5319"/>
                </a:lnTo>
                <a:cubicBezTo>
                  <a:pt x="2057" y="2125"/>
                  <a:pt x="5603" y="0"/>
                  <a:pt x="964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 rot="10800000" flipV="1">
            <a:off x="1443355" y="0"/>
            <a:ext cx="600075" cy="451485"/>
          </a:xfrm>
          <a:custGeom>
            <a:avLst/>
            <a:gdLst>
              <a:gd name="connsiteX0" fmla="*/ 42311 w 600360"/>
              <a:gd name="connsiteY0" fmla="*/ 0 h 451515"/>
              <a:gd name="connsiteX1" fmla="*/ 558049 w 600360"/>
              <a:gd name="connsiteY1" fmla="*/ 0 h 451515"/>
              <a:gd name="connsiteX2" fmla="*/ 576771 w 600360"/>
              <a:gd name="connsiteY2" fmla="*/ 34491 h 451515"/>
              <a:gd name="connsiteX3" fmla="*/ 600360 w 600360"/>
              <a:gd name="connsiteY3" fmla="*/ 151335 h 451515"/>
              <a:gd name="connsiteX4" fmla="*/ 300180 w 600360"/>
              <a:gd name="connsiteY4" fmla="*/ 451515 h 451515"/>
              <a:gd name="connsiteX5" fmla="*/ 0 w 600360"/>
              <a:gd name="connsiteY5" fmla="*/ 151335 h 451515"/>
              <a:gd name="connsiteX6" fmla="*/ 23590 w 600360"/>
              <a:gd name="connsiteY6" fmla="*/ 34491 h 45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360" h="451515">
                <a:moveTo>
                  <a:pt x="42311" y="0"/>
                </a:moveTo>
                <a:lnTo>
                  <a:pt x="558049" y="0"/>
                </a:lnTo>
                <a:lnTo>
                  <a:pt x="576771" y="34491"/>
                </a:lnTo>
                <a:cubicBezTo>
                  <a:pt x="591961" y="70404"/>
                  <a:pt x="600360" y="109889"/>
                  <a:pt x="600360" y="151335"/>
                </a:cubicBezTo>
                <a:cubicBezTo>
                  <a:pt x="600360" y="317120"/>
                  <a:pt x="465965" y="451515"/>
                  <a:pt x="300180" y="451515"/>
                </a:cubicBezTo>
                <a:cubicBezTo>
                  <a:pt x="134395" y="451515"/>
                  <a:pt x="0" y="317120"/>
                  <a:pt x="0" y="151335"/>
                </a:cubicBezTo>
                <a:cubicBezTo>
                  <a:pt x="0" y="109889"/>
                  <a:pt x="8400" y="70404"/>
                  <a:pt x="23590" y="34491"/>
                </a:cubicBezTo>
                <a:close/>
              </a:path>
            </a:pathLst>
          </a:custGeom>
          <a:solidFill>
            <a:srgbClr val="315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图形"/>
          <p:cNvSpPr/>
          <p:nvPr/>
        </p:nvSpPr>
        <p:spPr>
          <a:xfrm rot="2520000" flipV="1">
            <a:off x="-741045" y="-353695"/>
            <a:ext cx="1925955" cy="471805"/>
          </a:xfrm>
          <a:prstGeom prst="roundRect">
            <a:avLst>
              <a:gd name="adj" fmla="val 50000"/>
            </a:avLst>
          </a:prstGeom>
          <a:solidFill>
            <a:srgbClr val="FF8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图形"/>
          <p:cNvSpPr/>
          <p:nvPr/>
        </p:nvSpPr>
        <p:spPr>
          <a:xfrm rot="2520000" flipV="1">
            <a:off x="-40005" y="636905"/>
            <a:ext cx="673735" cy="311150"/>
          </a:xfrm>
          <a:prstGeom prst="roundRect">
            <a:avLst>
              <a:gd name="adj" fmla="val 50000"/>
            </a:avLst>
          </a:prstGeom>
          <a:solidFill>
            <a:srgbClr val="FF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 rot="10800000" flipH="1">
            <a:off x="22860" y="998855"/>
            <a:ext cx="186055" cy="186055"/>
          </a:xfrm>
          <a:prstGeom prst="roundRect">
            <a:avLst>
              <a:gd name="adj" fmla="val 50000"/>
            </a:avLst>
          </a:prstGeom>
          <a:solidFill>
            <a:srgbClr val="ABC0E8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图形"/>
          <p:cNvSpPr txBox="1"/>
          <p:nvPr/>
        </p:nvSpPr>
        <p:spPr>
          <a:xfrm>
            <a:off x="1008380" y="572770"/>
            <a:ext cx="116078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主页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635" y="1948180"/>
            <a:ext cx="7305675" cy="2962275"/>
          </a:xfrm>
          <a:prstGeom prst="rect">
            <a:avLst/>
          </a:prstGeom>
        </p:spPr>
      </p:pic>
      <p:pic>
        <p:nvPicPr>
          <p:cNvPr id="15" name="图片 14" descr="B2BAC3074ADB5C49E27FA9EDBEFE5BE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" y="1779905"/>
            <a:ext cx="1864995" cy="41452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85815" y="5464810"/>
            <a:ext cx="2901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参考实验四内容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50190" y="-379730"/>
            <a:ext cx="2106295" cy="1738630"/>
            <a:chOff x="-394" y="-598"/>
            <a:chExt cx="3317" cy="2738"/>
          </a:xfrm>
        </p:grpSpPr>
        <p:sp>
          <p:nvSpPr>
            <p:cNvPr id="17" name="图形"/>
            <p:cNvSpPr/>
            <p:nvPr/>
          </p:nvSpPr>
          <p:spPr>
            <a:xfrm flipH="1">
              <a:off x="-394" y="-598"/>
              <a:ext cx="2287" cy="2287"/>
            </a:xfrm>
            <a:prstGeom prst="ellipse">
              <a:avLst/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 userDrawn="1"/>
          </p:nvSpPr>
          <p:spPr>
            <a:xfrm rot="-13500000" flipH="1">
              <a:off x="2351" y="1568"/>
              <a:ext cx="572" cy="572"/>
            </a:xfrm>
            <a:prstGeom prst="ellipse">
              <a:avLst/>
            </a:prstGeom>
            <a:solidFill>
              <a:srgbClr val="FFBEB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图形"/>
          <p:cNvSpPr txBox="1"/>
          <p:nvPr/>
        </p:nvSpPr>
        <p:spPr>
          <a:xfrm>
            <a:off x="1202055" y="3220085"/>
            <a:ext cx="56578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0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播放</a:t>
            </a:r>
            <a:endParaRPr lang="zh-CN" altLang="en-US" sz="70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02055" y="2144395"/>
            <a:ext cx="878840" cy="878840"/>
            <a:chOff x="1893" y="3377"/>
            <a:chExt cx="1384" cy="1384"/>
          </a:xfrm>
        </p:grpSpPr>
        <p:sp>
          <p:nvSpPr>
            <p:cNvPr id="13" name="图形"/>
            <p:cNvSpPr/>
            <p:nvPr/>
          </p:nvSpPr>
          <p:spPr>
            <a:xfrm>
              <a:off x="1893" y="3377"/>
              <a:ext cx="1384" cy="1384"/>
            </a:xfrm>
            <a:prstGeom prst="ellipse">
              <a:avLst/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图形"/>
            <p:cNvSpPr txBox="1"/>
            <p:nvPr/>
          </p:nvSpPr>
          <p:spPr>
            <a:xfrm>
              <a:off x="1973" y="3504"/>
              <a:ext cx="123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225675" y="2282825"/>
            <a:ext cx="2677160" cy="602615"/>
            <a:chOff x="3505" y="3595"/>
            <a:chExt cx="4216" cy="949"/>
          </a:xfrm>
        </p:grpSpPr>
        <p:sp>
          <p:nvSpPr>
            <p:cNvPr id="14" name="图形"/>
            <p:cNvSpPr/>
            <p:nvPr>
              <p:custDataLst>
                <p:tags r:id="rId1"/>
              </p:custDataLst>
            </p:nvPr>
          </p:nvSpPr>
          <p:spPr>
            <a:xfrm>
              <a:off x="3505" y="3595"/>
              <a:ext cx="4216" cy="949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solidFill>
                  <a:schemeClr val="lt2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564" y="3615"/>
              <a:ext cx="415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cs typeface="+mn-ea"/>
                  <a:sym typeface="+mn-lt"/>
                </a:rPr>
                <a:t>PART FOUR</a:t>
              </a:r>
              <a:endParaRPr lang="en-US" altLang="zh-CN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477760" y="-207645"/>
            <a:ext cx="7085330" cy="7105650"/>
            <a:chOff x="11776" y="-327"/>
            <a:chExt cx="11158" cy="11190"/>
          </a:xfrm>
        </p:grpSpPr>
        <p:sp>
          <p:nvSpPr>
            <p:cNvPr id="15" name="图形"/>
            <p:cNvSpPr/>
            <p:nvPr/>
          </p:nvSpPr>
          <p:spPr>
            <a:xfrm rot="2520000">
              <a:off x="17028" y="4485"/>
              <a:ext cx="4359" cy="781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1776" y="-327"/>
              <a:ext cx="11159" cy="11191"/>
              <a:chOff x="11776" y="-327"/>
              <a:chExt cx="11159" cy="11191"/>
            </a:xfrm>
          </p:grpSpPr>
          <p:sp>
            <p:nvSpPr>
              <p:cNvPr id="23" name="Oval 22"/>
              <p:cNvSpPr/>
              <p:nvPr userDrawn="1"/>
            </p:nvSpPr>
            <p:spPr>
              <a:xfrm rot="13500000">
                <a:off x="11776" y="4315"/>
                <a:ext cx="1123" cy="1123"/>
              </a:xfrm>
              <a:prstGeom prst="ellipse">
                <a:avLst/>
              </a:prstGeom>
              <a:solidFill>
                <a:srgbClr val="FF8B7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Freeform: Shape 56"/>
              <p:cNvSpPr/>
              <p:nvPr userDrawn="1"/>
            </p:nvSpPr>
            <p:spPr>
              <a:xfrm rot="13500000">
                <a:off x="15049" y="-327"/>
                <a:ext cx="669" cy="669"/>
              </a:xfrm>
              <a:custGeom>
                <a:avLst/>
                <a:gdLst>
                  <a:gd name="connsiteX0" fmla="*/ 424963 w 424963"/>
                  <a:gd name="connsiteY0" fmla="*/ 6848 h 424886"/>
                  <a:gd name="connsiteX1" fmla="*/ 6924 w 424963"/>
                  <a:gd name="connsiteY1" fmla="*/ 424886 h 424886"/>
                  <a:gd name="connsiteX2" fmla="*/ 0 w 424963"/>
                  <a:gd name="connsiteY2" fmla="*/ 356196 h 424886"/>
                  <a:gd name="connsiteX3" fmla="*/ 356196 w 424963"/>
                  <a:gd name="connsiteY3" fmla="*/ 0 h 424886"/>
                  <a:gd name="connsiteX4" fmla="*/ 357036 w 424963"/>
                  <a:gd name="connsiteY4" fmla="*/ 0 h 424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963" h="424886">
                    <a:moveTo>
                      <a:pt x="424963" y="6848"/>
                    </a:moveTo>
                    <a:lnTo>
                      <a:pt x="6924" y="424886"/>
                    </a:lnTo>
                    <a:lnTo>
                      <a:pt x="0" y="356196"/>
                    </a:lnTo>
                    <a:cubicBezTo>
                      <a:pt x="0" y="159474"/>
                      <a:pt x="159474" y="0"/>
                      <a:pt x="356196" y="0"/>
                    </a:cubicBezTo>
                    <a:lnTo>
                      <a:pt x="357036" y="0"/>
                    </a:lnTo>
                    <a:close/>
                  </a:path>
                </a:pathLst>
              </a:custGeom>
              <a:solidFill>
                <a:srgbClr val="FF8B7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Oval 26"/>
              <p:cNvSpPr/>
              <p:nvPr userDrawn="1"/>
            </p:nvSpPr>
            <p:spPr>
              <a:xfrm rot="13500000">
                <a:off x="16851" y="4948"/>
                <a:ext cx="904" cy="904"/>
              </a:xfrm>
              <a:prstGeom prst="ellipse">
                <a:avLst/>
              </a:prstGeom>
              <a:solidFill>
                <a:srgbClr val="FF8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rot="13500000">
                <a:off x="15005" y="9468"/>
                <a:ext cx="1426" cy="743"/>
              </a:xfrm>
              <a:prstGeom prst="roundRect">
                <a:avLst>
                  <a:gd name="adj" fmla="val 50000"/>
                </a:avLst>
              </a:prstGeom>
              <a:solidFill>
                <a:srgbClr val="FF8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: Shape 51"/>
              <p:cNvSpPr/>
              <p:nvPr userDrawn="1"/>
            </p:nvSpPr>
            <p:spPr>
              <a:xfrm rot="13500000">
                <a:off x="13805" y="1734"/>
                <a:ext cx="7540" cy="10721"/>
              </a:xfrm>
              <a:custGeom>
                <a:avLst/>
                <a:gdLst>
                  <a:gd name="connsiteX0" fmla="*/ 2734105 w 4788069"/>
                  <a:gd name="connsiteY0" fmla="*/ 464925 h 6807921"/>
                  <a:gd name="connsiteX1" fmla="*/ 2550081 w 4788069"/>
                  <a:gd name="connsiteY1" fmla="*/ 541150 h 6807921"/>
                  <a:gd name="connsiteX2" fmla="*/ 1947791 w 4788069"/>
                  <a:gd name="connsiteY2" fmla="*/ 541150 h 6807921"/>
                  <a:gd name="connsiteX3" fmla="*/ 2468287 w 4788069"/>
                  <a:gd name="connsiteY3" fmla="*/ 20653 h 6807921"/>
                  <a:gd name="connsiteX4" fmla="*/ 2550081 w 4788069"/>
                  <a:gd name="connsiteY4" fmla="*/ 20653 h 6807921"/>
                  <a:gd name="connsiteX5" fmla="*/ 2805043 w 4788069"/>
                  <a:gd name="connsiteY5" fmla="*/ 228452 h 6807921"/>
                  <a:gd name="connsiteX6" fmla="*/ 2810330 w 4788069"/>
                  <a:gd name="connsiteY6" fmla="*/ 280900 h 6807921"/>
                  <a:gd name="connsiteX7" fmla="*/ 2805043 w 4788069"/>
                  <a:gd name="connsiteY7" fmla="*/ 333350 h 6807921"/>
                  <a:gd name="connsiteX8" fmla="*/ 2734105 w 4788069"/>
                  <a:gd name="connsiteY8" fmla="*/ 464925 h 6807921"/>
                  <a:gd name="connsiteX9" fmla="*/ 3484890 w 4788069"/>
                  <a:gd name="connsiteY9" fmla="*/ 559684 h 6807921"/>
                  <a:gd name="connsiteX10" fmla="*/ 3253062 w 4788069"/>
                  <a:gd name="connsiteY10" fmla="*/ 655711 h 6807921"/>
                  <a:gd name="connsiteX11" fmla="*/ 2925207 w 4788069"/>
                  <a:gd name="connsiteY11" fmla="*/ 327856 h 6807921"/>
                  <a:gd name="connsiteX12" fmla="*/ 3253062 w 4788069"/>
                  <a:gd name="connsiteY12" fmla="*/ 0 h 6807921"/>
                  <a:gd name="connsiteX13" fmla="*/ 3580917 w 4788069"/>
                  <a:gd name="connsiteY13" fmla="*/ 327856 h 6807921"/>
                  <a:gd name="connsiteX14" fmla="*/ 3484890 w 4788069"/>
                  <a:gd name="connsiteY14" fmla="*/ 559684 h 6807921"/>
                  <a:gd name="connsiteX15" fmla="*/ 2685145 w 4788069"/>
                  <a:gd name="connsiteY15" fmla="*/ 4214172 h 6807921"/>
                  <a:gd name="connsiteX16" fmla="*/ 2604777 w 4788069"/>
                  <a:gd name="connsiteY16" fmla="*/ 4249955 h 6807921"/>
                  <a:gd name="connsiteX17" fmla="*/ 2558414 w 4788069"/>
                  <a:gd name="connsiteY17" fmla="*/ 4252061 h 6807921"/>
                  <a:gd name="connsiteX18" fmla="*/ 1763122 w 4788069"/>
                  <a:gd name="connsiteY18" fmla="*/ 4252062 h 6807921"/>
                  <a:gd name="connsiteX19" fmla="*/ 1278980 w 4788069"/>
                  <a:gd name="connsiteY19" fmla="*/ 3767920 h 6807921"/>
                  <a:gd name="connsiteX20" fmla="*/ 2558414 w 4788069"/>
                  <a:gd name="connsiteY20" fmla="*/ 3767919 h 6807921"/>
                  <a:gd name="connsiteX21" fmla="*/ 2604779 w 4788069"/>
                  <a:gd name="connsiteY21" fmla="*/ 3774235 h 6807921"/>
                  <a:gd name="connsiteX22" fmla="*/ 2685146 w 4788069"/>
                  <a:gd name="connsiteY22" fmla="*/ 3810019 h 6807921"/>
                  <a:gd name="connsiteX23" fmla="*/ 2746965 w 4788069"/>
                  <a:gd name="connsiteY23" fmla="*/ 3876675 h 6807921"/>
                  <a:gd name="connsiteX24" fmla="*/ 2779937 w 4788069"/>
                  <a:gd name="connsiteY24" fmla="*/ 3962981 h 6807921"/>
                  <a:gd name="connsiteX25" fmla="*/ 2781997 w 4788069"/>
                  <a:gd name="connsiteY25" fmla="*/ 4013499 h 6807921"/>
                  <a:gd name="connsiteX26" fmla="*/ 2779937 w 4788069"/>
                  <a:gd name="connsiteY26" fmla="*/ 4059105 h 6807921"/>
                  <a:gd name="connsiteX27" fmla="*/ 2746966 w 4788069"/>
                  <a:gd name="connsiteY27" fmla="*/ 4145410 h 6807921"/>
                  <a:gd name="connsiteX28" fmla="*/ 2685145 w 4788069"/>
                  <a:gd name="connsiteY28" fmla="*/ 4214172 h 6807921"/>
                  <a:gd name="connsiteX29" fmla="*/ 4688125 w 4788069"/>
                  <a:gd name="connsiteY29" fmla="*/ 2321107 h 6807921"/>
                  <a:gd name="connsiteX30" fmla="*/ 4609820 w 4788069"/>
                  <a:gd name="connsiteY30" fmla="*/ 2358295 h 6807921"/>
                  <a:gd name="connsiteX31" fmla="*/ 4562424 w 4788069"/>
                  <a:gd name="connsiteY31" fmla="*/ 2360399 h 6807921"/>
                  <a:gd name="connsiteX32" fmla="*/ 1771234 w 4788069"/>
                  <a:gd name="connsiteY32" fmla="*/ 2360400 h 6807921"/>
                  <a:gd name="connsiteX33" fmla="*/ 1732081 w 4788069"/>
                  <a:gd name="connsiteY33" fmla="*/ 2370927 h 6807921"/>
                  <a:gd name="connsiteX34" fmla="*/ 1668200 w 4788069"/>
                  <a:gd name="connsiteY34" fmla="*/ 2413026 h 6807921"/>
                  <a:gd name="connsiteX35" fmla="*/ 1619774 w 4788069"/>
                  <a:gd name="connsiteY35" fmla="*/ 2476174 h 6807921"/>
                  <a:gd name="connsiteX36" fmla="*/ 1595046 w 4788069"/>
                  <a:gd name="connsiteY36" fmla="*/ 2553356 h 6807921"/>
                  <a:gd name="connsiteX37" fmla="*/ 1590925 w 4788069"/>
                  <a:gd name="connsiteY37" fmla="*/ 2597560 h 6807921"/>
                  <a:gd name="connsiteX38" fmla="*/ 1595046 w 4788069"/>
                  <a:gd name="connsiteY38" fmla="*/ 2643870 h 6807921"/>
                  <a:gd name="connsiteX39" fmla="*/ 1621835 w 4788069"/>
                  <a:gd name="connsiteY39" fmla="*/ 2723156 h 6807921"/>
                  <a:gd name="connsiteX40" fmla="*/ 1676442 w 4788069"/>
                  <a:gd name="connsiteY40" fmla="*/ 2790515 h 6807921"/>
                  <a:gd name="connsiteX41" fmla="*/ 1748566 w 4788069"/>
                  <a:gd name="connsiteY41" fmla="*/ 2828405 h 6807921"/>
                  <a:gd name="connsiteX42" fmla="*/ 1789779 w 4788069"/>
                  <a:gd name="connsiteY42" fmla="*/ 2836825 h 6807921"/>
                  <a:gd name="connsiteX43" fmla="*/ 3292015 w 4788069"/>
                  <a:gd name="connsiteY43" fmla="*/ 2836824 h 6807921"/>
                  <a:gd name="connsiteX44" fmla="*/ 3337350 w 4788069"/>
                  <a:gd name="connsiteY44" fmla="*/ 2843138 h 6807921"/>
                  <a:gd name="connsiteX45" fmla="*/ 3418747 w 4788069"/>
                  <a:gd name="connsiteY45" fmla="*/ 2878924 h 6807921"/>
                  <a:gd name="connsiteX46" fmla="*/ 3480568 w 4788069"/>
                  <a:gd name="connsiteY46" fmla="*/ 2943476 h 6807921"/>
                  <a:gd name="connsiteX47" fmla="*/ 3513538 w 4788069"/>
                  <a:gd name="connsiteY47" fmla="*/ 3029780 h 6807921"/>
                  <a:gd name="connsiteX48" fmla="*/ 3515598 w 4788069"/>
                  <a:gd name="connsiteY48" fmla="*/ 3080298 h 6807921"/>
                  <a:gd name="connsiteX49" fmla="*/ 3513539 w 4788069"/>
                  <a:gd name="connsiteY49" fmla="*/ 3128011 h 6807921"/>
                  <a:gd name="connsiteX50" fmla="*/ 3480567 w 4788069"/>
                  <a:gd name="connsiteY50" fmla="*/ 3214313 h 6807921"/>
                  <a:gd name="connsiteX51" fmla="*/ 3418747 w 4788069"/>
                  <a:gd name="connsiteY51" fmla="*/ 3278867 h 6807921"/>
                  <a:gd name="connsiteX52" fmla="*/ 3337350 w 4788069"/>
                  <a:gd name="connsiteY52" fmla="*/ 3318861 h 6807921"/>
                  <a:gd name="connsiteX53" fmla="*/ 3292015 w 4788069"/>
                  <a:gd name="connsiteY53" fmla="*/ 3320966 h 6807921"/>
                  <a:gd name="connsiteX54" fmla="*/ 1114908 w 4788069"/>
                  <a:gd name="connsiteY54" fmla="*/ 3320966 h 6807921"/>
                  <a:gd name="connsiteX55" fmla="*/ 1086058 w 4788069"/>
                  <a:gd name="connsiteY55" fmla="*/ 3337806 h 6807921"/>
                  <a:gd name="connsiteX56" fmla="*/ 1039693 w 4788069"/>
                  <a:gd name="connsiteY56" fmla="*/ 3382010 h 6807921"/>
                  <a:gd name="connsiteX57" fmla="*/ 1004661 w 4788069"/>
                  <a:gd name="connsiteY57" fmla="*/ 3438844 h 6807921"/>
                  <a:gd name="connsiteX58" fmla="*/ 992440 w 4788069"/>
                  <a:gd name="connsiteY58" fmla="*/ 3481380 h 6807921"/>
                  <a:gd name="connsiteX59" fmla="*/ 0 w 4788069"/>
                  <a:gd name="connsiteY59" fmla="*/ 2488941 h 6807921"/>
                  <a:gd name="connsiteX60" fmla="*/ 1456978 w 4788069"/>
                  <a:gd name="connsiteY60" fmla="*/ 1031963 h 6807921"/>
                  <a:gd name="connsiteX61" fmla="*/ 1475526 w 4788069"/>
                  <a:gd name="connsiteY61" fmla="*/ 1052517 h 6807921"/>
                  <a:gd name="connsiteX62" fmla="*/ 1508497 w 4788069"/>
                  <a:gd name="connsiteY62" fmla="*/ 1138119 h 6807921"/>
                  <a:gd name="connsiteX63" fmla="*/ 1512618 w 4788069"/>
                  <a:gd name="connsiteY63" fmla="*/ 1188637 h 6807921"/>
                  <a:gd name="connsiteX64" fmla="*/ 1508497 w 4788069"/>
                  <a:gd name="connsiteY64" fmla="*/ 1237052 h 6807921"/>
                  <a:gd name="connsiteX65" fmla="*/ 1475527 w 4788069"/>
                  <a:gd name="connsiteY65" fmla="*/ 1322654 h 6807921"/>
                  <a:gd name="connsiteX66" fmla="*/ 1414736 w 4788069"/>
                  <a:gd name="connsiteY66" fmla="*/ 1390013 h 6807921"/>
                  <a:gd name="connsiteX67" fmla="*/ 1332309 w 4788069"/>
                  <a:gd name="connsiteY67" fmla="*/ 1425799 h 6807921"/>
                  <a:gd name="connsiteX68" fmla="*/ 1286974 w 4788069"/>
                  <a:gd name="connsiteY68" fmla="*/ 1427901 h 6807921"/>
                  <a:gd name="connsiteX69" fmla="*/ 1129332 w 4788069"/>
                  <a:gd name="connsiteY69" fmla="*/ 1427903 h 6807921"/>
                  <a:gd name="connsiteX70" fmla="*/ 1098422 w 4788069"/>
                  <a:gd name="connsiteY70" fmla="*/ 1444041 h 6807921"/>
                  <a:gd name="connsiteX71" fmla="*/ 1045875 w 4788069"/>
                  <a:gd name="connsiteY71" fmla="*/ 1488246 h 6807921"/>
                  <a:gd name="connsiteX72" fmla="*/ 1006722 w 4788069"/>
                  <a:gd name="connsiteY72" fmla="*/ 1547184 h 6807921"/>
                  <a:gd name="connsiteX73" fmla="*/ 986115 w 4788069"/>
                  <a:gd name="connsiteY73" fmla="*/ 1615947 h 6807921"/>
                  <a:gd name="connsiteX74" fmla="*/ 984055 w 4788069"/>
                  <a:gd name="connsiteY74" fmla="*/ 1655940 h 6807921"/>
                  <a:gd name="connsiteX75" fmla="*/ 986115 w 4788069"/>
                  <a:gd name="connsiteY75" fmla="*/ 1693829 h 6807921"/>
                  <a:gd name="connsiteX76" fmla="*/ 1004661 w 4788069"/>
                  <a:gd name="connsiteY76" fmla="*/ 1761188 h 6807921"/>
                  <a:gd name="connsiteX77" fmla="*/ 1043814 w 4788069"/>
                  <a:gd name="connsiteY77" fmla="*/ 1817320 h 6807921"/>
                  <a:gd name="connsiteX78" fmla="*/ 1090179 w 4788069"/>
                  <a:gd name="connsiteY78" fmla="*/ 1863630 h 6807921"/>
                  <a:gd name="connsiteX79" fmla="*/ 1119029 w 4788069"/>
                  <a:gd name="connsiteY79" fmla="*/ 1878366 h 6807921"/>
                  <a:gd name="connsiteX80" fmla="*/ 4562425 w 4788069"/>
                  <a:gd name="connsiteY80" fmla="*/ 1878364 h 6807921"/>
                  <a:gd name="connsiteX81" fmla="*/ 4609820 w 4788069"/>
                  <a:gd name="connsiteY81" fmla="*/ 1880469 h 6807921"/>
                  <a:gd name="connsiteX82" fmla="*/ 4688126 w 4788069"/>
                  <a:gd name="connsiteY82" fmla="*/ 1918358 h 6807921"/>
                  <a:gd name="connsiteX83" fmla="*/ 4748916 w 4788069"/>
                  <a:gd name="connsiteY83" fmla="*/ 1982910 h 6807921"/>
                  <a:gd name="connsiteX84" fmla="*/ 4783948 w 4788069"/>
                  <a:gd name="connsiteY84" fmla="*/ 2069213 h 6807921"/>
                  <a:gd name="connsiteX85" fmla="*/ 4788069 w 4788069"/>
                  <a:gd name="connsiteY85" fmla="*/ 2119734 h 6807921"/>
                  <a:gd name="connsiteX86" fmla="*/ 4783948 w 4788069"/>
                  <a:gd name="connsiteY86" fmla="*/ 2169550 h 6807921"/>
                  <a:gd name="connsiteX87" fmla="*/ 4748916 w 4788069"/>
                  <a:gd name="connsiteY87" fmla="*/ 2255853 h 6807921"/>
                  <a:gd name="connsiteX88" fmla="*/ 4688125 w 4788069"/>
                  <a:gd name="connsiteY88" fmla="*/ 2321107 h 6807921"/>
                  <a:gd name="connsiteX89" fmla="*/ 4688126 w 4788069"/>
                  <a:gd name="connsiteY89" fmla="*/ 6046893 h 6807921"/>
                  <a:gd name="connsiteX90" fmla="*/ 4609819 w 4788069"/>
                  <a:gd name="connsiteY90" fmla="*/ 6082677 h 6807921"/>
                  <a:gd name="connsiteX91" fmla="*/ 4562424 w 4788069"/>
                  <a:gd name="connsiteY91" fmla="*/ 6084783 h 6807921"/>
                  <a:gd name="connsiteX92" fmla="*/ 3595844 w 4788069"/>
                  <a:gd name="connsiteY92" fmla="*/ 6084784 h 6807921"/>
                  <a:gd name="connsiteX93" fmla="*/ 3115911 w 4788069"/>
                  <a:gd name="connsiteY93" fmla="*/ 5604851 h 6807921"/>
                  <a:gd name="connsiteX94" fmla="*/ 4562425 w 4788069"/>
                  <a:gd name="connsiteY94" fmla="*/ 5604850 h 6807921"/>
                  <a:gd name="connsiteX95" fmla="*/ 4609819 w 4788069"/>
                  <a:gd name="connsiteY95" fmla="*/ 5606956 h 6807921"/>
                  <a:gd name="connsiteX96" fmla="*/ 4688126 w 4788069"/>
                  <a:gd name="connsiteY96" fmla="*/ 5642739 h 6807921"/>
                  <a:gd name="connsiteX97" fmla="*/ 4748916 w 4788069"/>
                  <a:gd name="connsiteY97" fmla="*/ 5709398 h 6807921"/>
                  <a:gd name="connsiteX98" fmla="*/ 4783948 w 4788069"/>
                  <a:gd name="connsiteY98" fmla="*/ 5795700 h 6807921"/>
                  <a:gd name="connsiteX99" fmla="*/ 4788069 w 4788069"/>
                  <a:gd name="connsiteY99" fmla="*/ 5844115 h 6807921"/>
                  <a:gd name="connsiteX100" fmla="*/ 4783948 w 4788069"/>
                  <a:gd name="connsiteY100" fmla="*/ 5893932 h 6807921"/>
                  <a:gd name="connsiteX101" fmla="*/ 4748915 w 4788069"/>
                  <a:gd name="connsiteY101" fmla="*/ 5980236 h 6807921"/>
                  <a:gd name="connsiteX102" fmla="*/ 4688126 w 4788069"/>
                  <a:gd name="connsiteY102" fmla="*/ 6046893 h 6807921"/>
                  <a:gd name="connsiteX103" fmla="*/ 4318980 w 4788069"/>
                  <a:gd name="connsiteY103" fmla="*/ 6807921 h 6807921"/>
                  <a:gd name="connsiteX104" fmla="*/ 4096894 w 4788069"/>
                  <a:gd name="connsiteY104" fmla="*/ 6585834 h 6807921"/>
                  <a:gd name="connsiteX105" fmla="*/ 4144467 w 4788069"/>
                  <a:gd name="connsiteY105" fmla="*/ 6600601 h 6807921"/>
                  <a:gd name="connsiteX106" fmla="*/ 4304213 w 4788069"/>
                  <a:gd name="connsiteY106" fmla="*/ 6760348 h 680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4788069" h="6807921">
                    <a:moveTo>
                      <a:pt x="2734105" y="464925"/>
                    </a:moveTo>
                    <a:cubicBezTo>
                      <a:pt x="2687009" y="512021"/>
                      <a:pt x="2621947" y="541150"/>
                      <a:pt x="2550081" y="541150"/>
                    </a:cubicBezTo>
                    <a:lnTo>
                      <a:pt x="1947791" y="541150"/>
                    </a:lnTo>
                    <a:lnTo>
                      <a:pt x="2468287" y="20653"/>
                    </a:lnTo>
                    <a:lnTo>
                      <a:pt x="2550081" y="20653"/>
                    </a:lnTo>
                    <a:cubicBezTo>
                      <a:pt x="2675847" y="20653"/>
                      <a:pt x="2780775" y="109861"/>
                      <a:pt x="2805043" y="228452"/>
                    </a:cubicBezTo>
                    <a:lnTo>
                      <a:pt x="2810330" y="280900"/>
                    </a:lnTo>
                    <a:lnTo>
                      <a:pt x="2805043" y="333350"/>
                    </a:lnTo>
                    <a:cubicBezTo>
                      <a:pt x="2794642" y="384175"/>
                      <a:pt x="2769426" y="429603"/>
                      <a:pt x="2734105" y="464925"/>
                    </a:cubicBezTo>
                    <a:close/>
                    <a:moveTo>
                      <a:pt x="3484890" y="559684"/>
                    </a:moveTo>
                    <a:cubicBezTo>
                      <a:pt x="3425560" y="619014"/>
                      <a:pt x="3343596" y="655711"/>
                      <a:pt x="3253062" y="655711"/>
                    </a:cubicBezTo>
                    <a:cubicBezTo>
                      <a:pt x="3071993" y="655711"/>
                      <a:pt x="2925207" y="508924"/>
                      <a:pt x="2925207" y="327856"/>
                    </a:cubicBezTo>
                    <a:cubicBezTo>
                      <a:pt x="2925207" y="146787"/>
                      <a:pt x="3071993" y="1"/>
                      <a:pt x="3253062" y="0"/>
                    </a:cubicBezTo>
                    <a:cubicBezTo>
                      <a:pt x="3434131" y="0"/>
                      <a:pt x="3580916" y="146786"/>
                      <a:pt x="3580917" y="327856"/>
                    </a:cubicBezTo>
                    <a:cubicBezTo>
                      <a:pt x="3580916" y="418390"/>
                      <a:pt x="3544220" y="500354"/>
                      <a:pt x="3484890" y="559684"/>
                    </a:cubicBezTo>
                    <a:close/>
                    <a:moveTo>
                      <a:pt x="2685145" y="4214172"/>
                    </a:moveTo>
                    <a:lnTo>
                      <a:pt x="2604777" y="4249955"/>
                    </a:lnTo>
                    <a:lnTo>
                      <a:pt x="2558414" y="4252061"/>
                    </a:lnTo>
                    <a:lnTo>
                      <a:pt x="1763122" y="4252062"/>
                    </a:lnTo>
                    <a:lnTo>
                      <a:pt x="1278980" y="3767920"/>
                    </a:lnTo>
                    <a:lnTo>
                      <a:pt x="2558414" y="3767919"/>
                    </a:lnTo>
                    <a:lnTo>
                      <a:pt x="2604779" y="3774235"/>
                    </a:lnTo>
                    <a:lnTo>
                      <a:pt x="2685146" y="3810019"/>
                    </a:lnTo>
                    <a:cubicBezTo>
                      <a:pt x="2705752" y="3832472"/>
                      <a:pt x="2726359" y="3854223"/>
                      <a:pt x="2746965" y="3876675"/>
                    </a:cubicBezTo>
                    <a:cubicBezTo>
                      <a:pt x="2758299" y="3905443"/>
                      <a:pt x="2768602" y="3934211"/>
                      <a:pt x="2779937" y="3962981"/>
                    </a:cubicBezTo>
                    <a:cubicBezTo>
                      <a:pt x="2780967" y="3979819"/>
                      <a:pt x="2780967" y="3996658"/>
                      <a:pt x="2781997" y="4013499"/>
                    </a:cubicBezTo>
                    <a:cubicBezTo>
                      <a:pt x="2780966" y="4028935"/>
                      <a:pt x="2780967" y="4043671"/>
                      <a:pt x="2779937" y="4059105"/>
                    </a:cubicBezTo>
                    <a:cubicBezTo>
                      <a:pt x="2768603" y="4087874"/>
                      <a:pt x="2758299" y="4116642"/>
                      <a:pt x="2746966" y="4145410"/>
                    </a:cubicBezTo>
                    <a:cubicBezTo>
                      <a:pt x="2726359" y="4168563"/>
                      <a:pt x="2705751" y="4191016"/>
                      <a:pt x="2685145" y="4214172"/>
                    </a:cubicBezTo>
                    <a:close/>
                    <a:moveTo>
                      <a:pt x="4688125" y="2321107"/>
                    </a:moveTo>
                    <a:cubicBezTo>
                      <a:pt x="4662368" y="2333737"/>
                      <a:pt x="4635578" y="2345665"/>
                      <a:pt x="4609820" y="2358295"/>
                    </a:cubicBezTo>
                    <a:lnTo>
                      <a:pt x="4562424" y="2360399"/>
                    </a:lnTo>
                    <a:lnTo>
                      <a:pt x="1771234" y="2360400"/>
                    </a:lnTo>
                    <a:cubicBezTo>
                      <a:pt x="1757840" y="2363909"/>
                      <a:pt x="1745476" y="2367418"/>
                      <a:pt x="1732081" y="2370927"/>
                    </a:cubicBezTo>
                    <a:cubicBezTo>
                      <a:pt x="1710444" y="2384958"/>
                      <a:pt x="1689837" y="2398992"/>
                      <a:pt x="1668200" y="2413026"/>
                    </a:cubicBezTo>
                    <a:cubicBezTo>
                      <a:pt x="1651715" y="2434074"/>
                      <a:pt x="1636259" y="2455126"/>
                      <a:pt x="1619774" y="2476174"/>
                    </a:cubicBezTo>
                    <a:cubicBezTo>
                      <a:pt x="1611532" y="2502135"/>
                      <a:pt x="1603288" y="2527395"/>
                      <a:pt x="1595046" y="2553356"/>
                    </a:cubicBezTo>
                    <a:cubicBezTo>
                      <a:pt x="1594015" y="2568092"/>
                      <a:pt x="1591955" y="2582824"/>
                      <a:pt x="1590925" y="2597560"/>
                    </a:cubicBezTo>
                    <a:cubicBezTo>
                      <a:pt x="1591955" y="2612998"/>
                      <a:pt x="1594015" y="2628432"/>
                      <a:pt x="1595046" y="2643870"/>
                    </a:cubicBezTo>
                    <a:cubicBezTo>
                      <a:pt x="1604319" y="2670532"/>
                      <a:pt x="1612561" y="2696494"/>
                      <a:pt x="1621835" y="2723156"/>
                    </a:cubicBezTo>
                    <a:cubicBezTo>
                      <a:pt x="1640380" y="2745610"/>
                      <a:pt x="1657897" y="2768062"/>
                      <a:pt x="1676442" y="2790515"/>
                    </a:cubicBezTo>
                    <a:cubicBezTo>
                      <a:pt x="1700141" y="2803145"/>
                      <a:pt x="1724869" y="2815774"/>
                      <a:pt x="1748566" y="2828405"/>
                    </a:cubicBezTo>
                    <a:lnTo>
                      <a:pt x="1789779" y="2836825"/>
                    </a:lnTo>
                    <a:lnTo>
                      <a:pt x="3292015" y="2836824"/>
                    </a:lnTo>
                    <a:lnTo>
                      <a:pt x="3337350" y="2843138"/>
                    </a:lnTo>
                    <a:lnTo>
                      <a:pt x="3418747" y="2878924"/>
                    </a:lnTo>
                    <a:cubicBezTo>
                      <a:pt x="3439354" y="2900675"/>
                      <a:pt x="3459961" y="2921723"/>
                      <a:pt x="3480568" y="2943476"/>
                    </a:cubicBezTo>
                    <a:cubicBezTo>
                      <a:pt x="3491901" y="2972243"/>
                      <a:pt x="3502204" y="3001010"/>
                      <a:pt x="3513538" y="3029780"/>
                    </a:cubicBezTo>
                    <a:cubicBezTo>
                      <a:pt x="3514569" y="3046619"/>
                      <a:pt x="3514569" y="3063458"/>
                      <a:pt x="3515598" y="3080298"/>
                    </a:cubicBezTo>
                    <a:cubicBezTo>
                      <a:pt x="3514569" y="3096436"/>
                      <a:pt x="3514569" y="3111872"/>
                      <a:pt x="3513539" y="3128011"/>
                    </a:cubicBezTo>
                    <a:cubicBezTo>
                      <a:pt x="3502205" y="3156778"/>
                      <a:pt x="3491901" y="3185546"/>
                      <a:pt x="3480567" y="3214313"/>
                    </a:cubicBezTo>
                    <a:cubicBezTo>
                      <a:pt x="3459961" y="3236065"/>
                      <a:pt x="3439353" y="3257114"/>
                      <a:pt x="3418747" y="3278867"/>
                    </a:cubicBezTo>
                    <a:lnTo>
                      <a:pt x="3337350" y="3318861"/>
                    </a:lnTo>
                    <a:lnTo>
                      <a:pt x="3292015" y="3320966"/>
                    </a:lnTo>
                    <a:lnTo>
                      <a:pt x="1114908" y="3320966"/>
                    </a:lnTo>
                    <a:cubicBezTo>
                      <a:pt x="1105634" y="3326579"/>
                      <a:pt x="1095331" y="3332192"/>
                      <a:pt x="1086058" y="3337806"/>
                    </a:cubicBezTo>
                    <a:lnTo>
                      <a:pt x="1039693" y="3382010"/>
                    </a:lnTo>
                    <a:cubicBezTo>
                      <a:pt x="1028358" y="3400955"/>
                      <a:pt x="1015994" y="3419898"/>
                      <a:pt x="1004661" y="3438844"/>
                    </a:cubicBezTo>
                    <a:lnTo>
                      <a:pt x="992440" y="3481380"/>
                    </a:lnTo>
                    <a:lnTo>
                      <a:pt x="0" y="2488941"/>
                    </a:lnTo>
                    <a:lnTo>
                      <a:pt x="1456978" y="1031963"/>
                    </a:lnTo>
                    <a:lnTo>
                      <a:pt x="1475526" y="1052517"/>
                    </a:lnTo>
                    <a:cubicBezTo>
                      <a:pt x="1486860" y="1081284"/>
                      <a:pt x="1497164" y="1109352"/>
                      <a:pt x="1508497" y="1138119"/>
                    </a:cubicBezTo>
                    <a:cubicBezTo>
                      <a:pt x="1509527" y="1154959"/>
                      <a:pt x="1511588" y="1171798"/>
                      <a:pt x="1512618" y="1188637"/>
                    </a:cubicBezTo>
                    <a:cubicBezTo>
                      <a:pt x="1511588" y="1204775"/>
                      <a:pt x="1509529" y="1220914"/>
                      <a:pt x="1508497" y="1237052"/>
                    </a:cubicBezTo>
                    <a:cubicBezTo>
                      <a:pt x="1497164" y="1265819"/>
                      <a:pt x="1486860" y="1293887"/>
                      <a:pt x="1475527" y="1322654"/>
                    </a:cubicBezTo>
                    <a:cubicBezTo>
                      <a:pt x="1454920" y="1345107"/>
                      <a:pt x="1435344" y="1367560"/>
                      <a:pt x="1414736" y="1390013"/>
                    </a:cubicBezTo>
                    <a:lnTo>
                      <a:pt x="1332309" y="1425799"/>
                    </a:lnTo>
                    <a:lnTo>
                      <a:pt x="1286974" y="1427901"/>
                    </a:lnTo>
                    <a:lnTo>
                      <a:pt x="1129332" y="1427903"/>
                    </a:lnTo>
                    <a:cubicBezTo>
                      <a:pt x="1119029" y="1433517"/>
                      <a:pt x="1108725" y="1438426"/>
                      <a:pt x="1098422" y="1444041"/>
                    </a:cubicBezTo>
                    <a:lnTo>
                      <a:pt x="1045875" y="1488246"/>
                    </a:lnTo>
                    <a:cubicBezTo>
                      <a:pt x="1032480" y="1507891"/>
                      <a:pt x="1020116" y="1527536"/>
                      <a:pt x="1006722" y="1547184"/>
                    </a:cubicBezTo>
                    <a:cubicBezTo>
                      <a:pt x="999509" y="1570337"/>
                      <a:pt x="993328" y="1592791"/>
                      <a:pt x="986115" y="1615947"/>
                    </a:cubicBezTo>
                    <a:cubicBezTo>
                      <a:pt x="985085" y="1629277"/>
                      <a:pt x="985084" y="1642609"/>
                      <a:pt x="984055" y="1655940"/>
                    </a:cubicBezTo>
                    <a:cubicBezTo>
                      <a:pt x="985085" y="1668571"/>
                      <a:pt x="985084" y="1681200"/>
                      <a:pt x="986115" y="1693829"/>
                    </a:cubicBezTo>
                    <a:lnTo>
                      <a:pt x="1004661" y="1761188"/>
                    </a:lnTo>
                    <a:cubicBezTo>
                      <a:pt x="1018056" y="1780134"/>
                      <a:pt x="1030419" y="1798376"/>
                      <a:pt x="1043814" y="1817320"/>
                    </a:cubicBezTo>
                    <a:lnTo>
                      <a:pt x="1090179" y="1863630"/>
                    </a:lnTo>
                    <a:cubicBezTo>
                      <a:pt x="1099452" y="1868540"/>
                      <a:pt x="1109756" y="1873452"/>
                      <a:pt x="1119029" y="1878366"/>
                    </a:cubicBezTo>
                    <a:lnTo>
                      <a:pt x="4562425" y="1878364"/>
                    </a:lnTo>
                    <a:lnTo>
                      <a:pt x="4609820" y="1880469"/>
                    </a:lnTo>
                    <a:lnTo>
                      <a:pt x="4688126" y="1918358"/>
                    </a:lnTo>
                    <a:lnTo>
                      <a:pt x="4748916" y="1982910"/>
                    </a:lnTo>
                    <a:cubicBezTo>
                      <a:pt x="4760248" y="2011678"/>
                      <a:pt x="4772614" y="2040447"/>
                      <a:pt x="4783948" y="2069213"/>
                    </a:cubicBezTo>
                    <a:cubicBezTo>
                      <a:pt x="4784978" y="2086054"/>
                      <a:pt x="4787037" y="2102893"/>
                      <a:pt x="4788069" y="2119734"/>
                    </a:cubicBezTo>
                    <a:cubicBezTo>
                      <a:pt x="4787039" y="2136572"/>
                      <a:pt x="4784978" y="2152711"/>
                      <a:pt x="4783948" y="2169550"/>
                    </a:cubicBezTo>
                    <a:cubicBezTo>
                      <a:pt x="4772614" y="2198318"/>
                      <a:pt x="4760250" y="2227087"/>
                      <a:pt x="4748916" y="2255853"/>
                    </a:cubicBezTo>
                    <a:cubicBezTo>
                      <a:pt x="4728309" y="2277606"/>
                      <a:pt x="4708732" y="2299355"/>
                      <a:pt x="4688125" y="2321107"/>
                    </a:cubicBezTo>
                    <a:close/>
                    <a:moveTo>
                      <a:pt x="4688126" y="6046893"/>
                    </a:moveTo>
                    <a:lnTo>
                      <a:pt x="4609819" y="6082677"/>
                    </a:lnTo>
                    <a:lnTo>
                      <a:pt x="4562424" y="6084783"/>
                    </a:lnTo>
                    <a:lnTo>
                      <a:pt x="3595844" y="6084784"/>
                    </a:lnTo>
                    <a:lnTo>
                      <a:pt x="3115911" y="5604851"/>
                    </a:lnTo>
                    <a:lnTo>
                      <a:pt x="4562425" y="5604850"/>
                    </a:lnTo>
                    <a:lnTo>
                      <a:pt x="4609819" y="5606956"/>
                    </a:lnTo>
                    <a:lnTo>
                      <a:pt x="4688126" y="5642739"/>
                    </a:lnTo>
                    <a:cubicBezTo>
                      <a:pt x="4708733" y="5665193"/>
                      <a:pt x="4728309" y="5686944"/>
                      <a:pt x="4748916" y="5709398"/>
                    </a:cubicBezTo>
                    <a:cubicBezTo>
                      <a:pt x="4760250" y="5738165"/>
                      <a:pt x="4772613" y="5766933"/>
                      <a:pt x="4783948" y="5795700"/>
                    </a:cubicBezTo>
                    <a:cubicBezTo>
                      <a:pt x="4784978" y="5811839"/>
                      <a:pt x="4787039" y="5827977"/>
                      <a:pt x="4788069" y="5844115"/>
                    </a:cubicBezTo>
                    <a:cubicBezTo>
                      <a:pt x="4787039" y="5860955"/>
                      <a:pt x="4784978" y="5877092"/>
                      <a:pt x="4783948" y="5893932"/>
                    </a:cubicBezTo>
                    <a:cubicBezTo>
                      <a:pt x="4772613" y="5922700"/>
                      <a:pt x="4760250" y="5951468"/>
                      <a:pt x="4748915" y="5980236"/>
                    </a:cubicBezTo>
                    <a:cubicBezTo>
                      <a:pt x="4728308" y="6002689"/>
                      <a:pt x="4708733" y="6024440"/>
                      <a:pt x="4688126" y="6046893"/>
                    </a:cubicBezTo>
                    <a:close/>
                    <a:moveTo>
                      <a:pt x="4318980" y="6807921"/>
                    </a:moveTo>
                    <a:lnTo>
                      <a:pt x="4096894" y="6585834"/>
                    </a:lnTo>
                    <a:lnTo>
                      <a:pt x="4144467" y="6600601"/>
                    </a:lnTo>
                    <a:cubicBezTo>
                      <a:pt x="4216293" y="6630981"/>
                      <a:pt x="4273834" y="6688522"/>
                      <a:pt x="4304213" y="6760348"/>
                    </a:cubicBezTo>
                    <a:close/>
                  </a:path>
                </a:pathLst>
              </a:custGeom>
              <a:solidFill>
                <a:srgbClr val="315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1" name="图形"/>
              <p:cNvSpPr/>
              <p:nvPr/>
            </p:nvSpPr>
            <p:spPr>
              <a:xfrm flipH="1">
                <a:off x="14613" y="8819"/>
                <a:ext cx="503" cy="503"/>
              </a:xfrm>
              <a:prstGeom prst="roundRect">
                <a:avLst>
                  <a:gd name="adj" fmla="val 50000"/>
                </a:avLst>
              </a:prstGeom>
              <a:solidFill>
                <a:srgbClr val="FFBEB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8575" y="5239385"/>
            <a:ext cx="2832100" cy="1915160"/>
            <a:chOff x="45" y="8251"/>
            <a:chExt cx="4460" cy="3016"/>
          </a:xfrm>
        </p:grpSpPr>
        <p:grpSp>
          <p:nvGrpSpPr>
            <p:cNvPr id="24" name="组合 23"/>
            <p:cNvGrpSpPr/>
            <p:nvPr/>
          </p:nvGrpSpPr>
          <p:grpSpPr>
            <a:xfrm flipH="1" flipV="1">
              <a:off x="45" y="8251"/>
              <a:ext cx="3941" cy="3016"/>
              <a:chOff x="15112" y="-467"/>
              <a:chExt cx="3941" cy="3016"/>
            </a:xfrm>
          </p:grpSpPr>
          <p:sp>
            <p:nvSpPr>
              <p:cNvPr id="12" name="图形"/>
              <p:cNvSpPr/>
              <p:nvPr/>
            </p:nvSpPr>
            <p:spPr>
              <a:xfrm flipH="1">
                <a:off x="15112" y="0"/>
                <a:ext cx="945" cy="711"/>
              </a:xfrm>
              <a:custGeom>
                <a:avLst/>
                <a:gdLst>
                  <a:gd name="connsiteX0" fmla="*/ 42311 w 600360"/>
                  <a:gd name="connsiteY0" fmla="*/ 0 h 451515"/>
                  <a:gd name="connsiteX1" fmla="*/ 558049 w 600360"/>
                  <a:gd name="connsiteY1" fmla="*/ 0 h 451515"/>
                  <a:gd name="connsiteX2" fmla="*/ 576771 w 600360"/>
                  <a:gd name="connsiteY2" fmla="*/ 34491 h 451515"/>
                  <a:gd name="connsiteX3" fmla="*/ 600360 w 600360"/>
                  <a:gd name="connsiteY3" fmla="*/ 151335 h 451515"/>
                  <a:gd name="connsiteX4" fmla="*/ 300180 w 600360"/>
                  <a:gd name="connsiteY4" fmla="*/ 451515 h 451515"/>
                  <a:gd name="connsiteX5" fmla="*/ 0 w 600360"/>
                  <a:gd name="connsiteY5" fmla="*/ 151335 h 451515"/>
                  <a:gd name="connsiteX6" fmla="*/ 23590 w 600360"/>
                  <a:gd name="connsiteY6" fmla="*/ 34491 h 45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360" h="451515">
                    <a:moveTo>
                      <a:pt x="42311" y="0"/>
                    </a:moveTo>
                    <a:lnTo>
                      <a:pt x="558049" y="0"/>
                    </a:lnTo>
                    <a:lnTo>
                      <a:pt x="576771" y="34491"/>
                    </a:lnTo>
                    <a:cubicBezTo>
                      <a:pt x="591961" y="70404"/>
                      <a:pt x="600360" y="109889"/>
                      <a:pt x="600360" y="151335"/>
                    </a:cubicBezTo>
                    <a:cubicBezTo>
                      <a:pt x="600360" y="317120"/>
                      <a:pt x="465965" y="451515"/>
                      <a:pt x="300180" y="451515"/>
                    </a:cubicBezTo>
                    <a:cubicBezTo>
                      <a:pt x="134395" y="451515"/>
                      <a:pt x="0" y="317120"/>
                      <a:pt x="0" y="151335"/>
                    </a:cubicBezTo>
                    <a:cubicBezTo>
                      <a:pt x="0" y="109889"/>
                      <a:pt x="8400" y="70404"/>
                      <a:pt x="23590" y="34491"/>
                    </a:cubicBezTo>
                    <a:close/>
                  </a:path>
                </a:pathLst>
              </a:custGeom>
              <a:solidFill>
                <a:srgbClr val="315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" name="图形"/>
              <p:cNvSpPr/>
              <p:nvPr/>
            </p:nvSpPr>
            <p:spPr>
              <a:xfrm rot="18720000" flipH="1">
                <a:off x="17709" y="135"/>
                <a:ext cx="1946" cy="743"/>
              </a:xfrm>
              <a:prstGeom prst="roundRect">
                <a:avLst>
                  <a:gd name="adj" fmla="val 50000"/>
                </a:avLst>
              </a:prstGeom>
              <a:solidFill>
                <a:srgbClr val="FF8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rot="18720000" flipH="1">
                <a:off x="18037" y="1774"/>
                <a:ext cx="1061" cy="490"/>
              </a:xfrm>
              <a:prstGeom prst="roundRect">
                <a:avLst>
                  <a:gd name="adj" fmla="val 50000"/>
                </a:avLst>
              </a:prstGeom>
              <a:solidFill>
                <a:srgbClr val="FFB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25" name="图形"/>
            <p:cNvSpPr/>
            <p:nvPr/>
          </p:nvSpPr>
          <p:spPr>
            <a:xfrm flipH="1">
              <a:off x="4213" y="9559"/>
              <a:ext cx="293" cy="293"/>
            </a:xfrm>
            <a:prstGeom prst="roundRect">
              <a:avLst>
                <a:gd name="adj" fmla="val 50000"/>
              </a:avLst>
            </a:prstGeom>
            <a:solidFill>
              <a:srgbClr val="ABC0E8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图形"/>
          <p:cNvSpPr/>
          <p:nvPr/>
        </p:nvSpPr>
        <p:spPr>
          <a:xfrm>
            <a:off x="-28575" y="2256155"/>
            <a:ext cx="12386945" cy="4601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7" h="7793">
                <a:moveTo>
                  <a:pt x="9646" y="0"/>
                </a:moveTo>
                <a:cubicBezTo>
                  <a:pt x="13883" y="0"/>
                  <a:pt x="17574" y="2335"/>
                  <a:pt x="19505" y="5788"/>
                </a:cubicBezTo>
                <a:lnTo>
                  <a:pt x="19507" y="5792"/>
                </a:lnTo>
                <a:lnTo>
                  <a:pt x="19507" y="7793"/>
                </a:lnTo>
                <a:lnTo>
                  <a:pt x="0" y="7793"/>
                </a:lnTo>
                <a:lnTo>
                  <a:pt x="0" y="5422"/>
                </a:lnTo>
                <a:lnTo>
                  <a:pt x="64" y="5319"/>
                </a:lnTo>
                <a:cubicBezTo>
                  <a:pt x="2057" y="2125"/>
                  <a:pt x="5603" y="0"/>
                  <a:pt x="964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 rot="10800000" flipV="1">
            <a:off x="1443355" y="0"/>
            <a:ext cx="600075" cy="451485"/>
          </a:xfrm>
          <a:custGeom>
            <a:avLst/>
            <a:gdLst>
              <a:gd name="connsiteX0" fmla="*/ 42311 w 600360"/>
              <a:gd name="connsiteY0" fmla="*/ 0 h 451515"/>
              <a:gd name="connsiteX1" fmla="*/ 558049 w 600360"/>
              <a:gd name="connsiteY1" fmla="*/ 0 h 451515"/>
              <a:gd name="connsiteX2" fmla="*/ 576771 w 600360"/>
              <a:gd name="connsiteY2" fmla="*/ 34491 h 451515"/>
              <a:gd name="connsiteX3" fmla="*/ 600360 w 600360"/>
              <a:gd name="connsiteY3" fmla="*/ 151335 h 451515"/>
              <a:gd name="connsiteX4" fmla="*/ 300180 w 600360"/>
              <a:gd name="connsiteY4" fmla="*/ 451515 h 451515"/>
              <a:gd name="connsiteX5" fmla="*/ 0 w 600360"/>
              <a:gd name="connsiteY5" fmla="*/ 151335 h 451515"/>
              <a:gd name="connsiteX6" fmla="*/ 23590 w 600360"/>
              <a:gd name="connsiteY6" fmla="*/ 34491 h 45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360" h="451515">
                <a:moveTo>
                  <a:pt x="42311" y="0"/>
                </a:moveTo>
                <a:lnTo>
                  <a:pt x="558049" y="0"/>
                </a:lnTo>
                <a:lnTo>
                  <a:pt x="576771" y="34491"/>
                </a:lnTo>
                <a:cubicBezTo>
                  <a:pt x="591961" y="70404"/>
                  <a:pt x="600360" y="109889"/>
                  <a:pt x="600360" y="151335"/>
                </a:cubicBezTo>
                <a:cubicBezTo>
                  <a:pt x="600360" y="317120"/>
                  <a:pt x="465965" y="451515"/>
                  <a:pt x="300180" y="451515"/>
                </a:cubicBezTo>
                <a:cubicBezTo>
                  <a:pt x="134395" y="451515"/>
                  <a:pt x="0" y="317120"/>
                  <a:pt x="0" y="151335"/>
                </a:cubicBezTo>
                <a:cubicBezTo>
                  <a:pt x="0" y="109889"/>
                  <a:pt x="8400" y="70404"/>
                  <a:pt x="23590" y="34491"/>
                </a:cubicBezTo>
                <a:close/>
              </a:path>
            </a:pathLst>
          </a:custGeom>
          <a:solidFill>
            <a:srgbClr val="315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图形"/>
          <p:cNvSpPr/>
          <p:nvPr/>
        </p:nvSpPr>
        <p:spPr>
          <a:xfrm rot="2520000" flipV="1">
            <a:off x="-741045" y="-353695"/>
            <a:ext cx="1925955" cy="471805"/>
          </a:xfrm>
          <a:prstGeom prst="roundRect">
            <a:avLst>
              <a:gd name="adj" fmla="val 50000"/>
            </a:avLst>
          </a:prstGeom>
          <a:solidFill>
            <a:srgbClr val="FF8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图形"/>
          <p:cNvSpPr/>
          <p:nvPr/>
        </p:nvSpPr>
        <p:spPr>
          <a:xfrm rot="2520000" flipV="1">
            <a:off x="-40005" y="636905"/>
            <a:ext cx="673735" cy="311150"/>
          </a:xfrm>
          <a:prstGeom prst="roundRect">
            <a:avLst>
              <a:gd name="adj" fmla="val 50000"/>
            </a:avLst>
          </a:prstGeom>
          <a:solidFill>
            <a:srgbClr val="FF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 rot="10800000" flipH="1">
            <a:off x="22860" y="998855"/>
            <a:ext cx="186055" cy="186055"/>
          </a:xfrm>
          <a:prstGeom prst="roundRect">
            <a:avLst>
              <a:gd name="adj" fmla="val 50000"/>
            </a:avLst>
          </a:prstGeom>
          <a:solidFill>
            <a:srgbClr val="ABC0E8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图形"/>
          <p:cNvSpPr txBox="1"/>
          <p:nvPr/>
        </p:nvSpPr>
        <p:spPr>
          <a:xfrm>
            <a:off x="1008380" y="572770"/>
            <a:ext cx="116078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播放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1438910"/>
            <a:ext cx="4502785" cy="34931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80" y="1438910"/>
            <a:ext cx="5918200" cy="25819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12155" y="51803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主页选择完歌曲后，读取对应歌曲的信息并打开音乐</a:t>
            </a:r>
            <a:r>
              <a:rPr lang="zh-CN" altLang="en-US"/>
              <a:t>播放器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图形"/>
          <p:cNvSpPr/>
          <p:nvPr/>
        </p:nvSpPr>
        <p:spPr>
          <a:xfrm>
            <a:off x="-28575" y="2256155"/>
            <a:ext cx="12386945" cy="4601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7" h="7793">
                <a:moveTo>
                  <a:pt x="9646" y="0"/>
                </a:moveTo>
                <a:cubicBezTo>
                  <a:pt x="13883" y="0"/>
                  <a:pt x="17574" y="2335"/>
                  <a:pt x="19505" y="5788"/>
                </a:cubicBezTo>
                <a:lnTo>
                  <a:pt x="19507" y="5792"/>
                </a:lnTo>
                <a:lnTo>
                  <a:pt x="19507" y="7793"/>
                </a:lnTo>
                <a:lnTo>
                  <a:pt x="0" y="7793"/>
                </a:lnTo>
                <a:lnTo>
                  <a:pt x="0" y="5422"/>
                </a:lnTo>
                <a:lnTo>
                  <a:pt x="64" y="5319"/>
                </a:lnTo>
                <a:cubicBezTo>
                  <a:pt x="2057" y="2125"/>
                  <a:pt x="5603" y="0"/>
                  <a:pt x="964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 rot="10800000" flipV="1">
            <a:off x="1443355" y="0"/>
            <a:ext cx="600075" cy="451485"/>
          </a:xfrm>
          <a:custGeom>
            <a:avLst/>
            <a:gdLst>
              <a:gd name="connsiteX0" fmla="*/ 42311 w 600360"/>
              <a:gd name="connsiteY0" fmla="*/ 0 h 451515"/>
              <a:gd name="connsiteX1" fmla="*/ 558049 w 600360"/>
              <a:gd name="connsiteY1" fmla="*/ 0 h 451515"/>
              <a:gd name="connsiteX2" fmla="*/ 576771 w 600360"/>
              <a:gd name="connsiteY2" fmla="*/ 34491 h 451515"/>
              <a:gd name="connsiteX3" fmla="*/ 600360 w 600360"/>
              <a:gd name="connsiteY3" fmla="*/ 151335 h 451515"/>
              <a:gd name="connsiteX4" fmla="*/ 300180 w 600360"/>
              <a:gd name="connsiteY4" fmla="*/ 451515 h 451515"/>
              <a:gd name="connsiteX5" fmla="*/ 0 w 600360"/>
              <a:gd name="connsiteY5" fmla="*/ 151335 h 451515"/>
              <a:gd name="connsiteX6" fmla="*/ 23590 w 600360"/>
              <a:gd name="connsiteY6" fmla="*/ 34491 h 45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360" h="451515">
                <a:moveTo>
                  <a:pt x="42311" y="0"/>
                </a:moveTo>
                <a:lnTo>
                  <a:pt x="558049" y="0"/>
                </a:lnTo>
                <a:lnTo>
                  <a:pt x="576771" y="34491"/>
                </a:lnTo>
                <a:cubicBezTo>
                  <a:pt x="591961" y="70404"/>
                  <a:pt x="600360" y="109889"/>
                  <a:pt x="600360" y="151335"/>
                </a:cubicBezTo>
                <a:cubicBezTo>
                  <a:pt x="600360" y="317120"/>
                  <a:pt x="465965" y="451515"/>
                  <a:pt x="300180" y="451515"/>
                </a:cubicBezTo>
                <a:cubicBezTo>
                  <a:pt x="134395" y="451515"/>
                  <a:pt x="0" y="317120"/>
                  <a:pt x="0" y="151335"/>
                </a:cubicBezTo>
                <a:cubicBezTo>
                  <a:pt x="0" y="109889"/>
                  <a:pt x="8400" y="70404"/>
                  <a:pt x="23590" y="34491"/>
                </a:cubicBezTo>
                <a:close/>
              </a:path>
            </a:pathLst>
          </a:custGeom>
          <a:solidFill>
            <a:srgbClr val="315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图形"/>
          <p:cNvSpPr/>
          <p:nvPr/>
        </p:nvSpPr>
        <p:spPr>
          <a:xfrm rot="2520000" flipV="1">
            <a:off x="-741045" y="-353695"/>
            <a:ext cx="1925955" cy="471805"/>
          </a:xfrm>
          <a:prstGeom prst="roundRect">
            <a:avLst>
              <a:gd name="adj" fmla="val 50000"/>
            </a:avLst>
          </a:prstGeom>
          <a:solidFill>
            <a:srgbClr val="FF8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图形"/>
          <p:cNvSpPr/>
          <p:nvPr/>
        </p:nvSpPr>
        <p:spPr>
          <a:xfrm rot="2520000" flipV="1">
            <a:off x="-40005" y="636905"/>
            <a:ext cx="673735" cy="311150"/>
          </a:xfrm>
          <a:prstGeom prst="roundRect">
            <a:avLst>
              <a:gd name="adj" fmla="val 50000"/>
            </a:avLst>
          </a:prstGeom>
          <a:solidFill>
            <a:srgbClr val="FF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 rot="10800000" flipH="1">
            <a:off x="22860" y="998855"/>
            <a:ext cx="186055" cy="186055"/>
          </a:xfrm>
          <a:prstGeom prst="roundRect">
            <a:avLst>
              <a:gd name="adj" fmla="val 50000"/>
            </a:avLst>
          </a:prstGeom>
          <a:solidFill>
            <a:srgbClr val="ABC0E8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图形"/>
          <p:cNvSpPr txBox="1"/>
          <p:nvPr/>
        </p:nvSpPr>
        <p:spPr>
          <a:xfrm>
            <a:off x="1008380" y="572770"/>
            <a:ext cx="116078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播放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80" y="1438910"/>
            <a:ext cx="5562600" cy="47574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68210" y="4695825"/>
            <a:ext cx="4526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列表监听到某一项被点击，将该项的名称、</a:t>
            </a:r>
            <a:endParaRPr lang="en-US" altLang="zh-CN" dirty="0"/>
          </a:p>
          <a:p>
            <a:r>
              <a:rPr lang="zh-CN" altLang="en-US" dirty="0"/>
              <a:t>对应的图片信息和页面对应的特征存放入</a:t>
            </a:r>
            <a:endParaRPr lang="en-US" altLang="zh-CN" dirty="0"/>
          </a:p>
          <a:p>
            <a:r>
              <a:rPr lang="en-US" altLang="zh-CN" dirty="0"/>
              <a:t>intent</a:t>
            </a:r>
            <a:r>
              <a:rPr lang="zh-CN" altLang="en-US" dirty="0"/>
              <a:t>发送至</a:t>
            </a:r>
            <a:r>
              <a:rPr lang="en-US" altLang="zh-CN" dirty="0" err="1"/>
              <a:t>MusicActivity</a:t>
            </a:r>
            <a:r>
              <a:rPr lang="zh-CN" altLang="en-US" dirty="0"/>
              <a:t>中执行播放音</a:t>
            </a:r>
            <a:endParaRPr lang="en-US" altLang="zh-CN" dirty="0"/>
          </a:p>
          <a:p>
            <a:r>
              <a:rPr lang="zh-CN" altLang="en-US" dirty="0"/>
              <a:t>乐的相关操作。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68210" y="3071495"/>
            <a:ext cx="266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name</a:t>
            </a:r>
            <a:r>
              <a:rPr lang="zh-CN" altLang="en-US" dirty="0">
                <a:sym typeface="+mn-ea"/>
              </a:rPr>
              <a:t>列表存放歌曲名称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3" idx="1"/>
          </p:cNvCxnSpPr>
          <p:nvPr/>
        </p:nvCxnSpPr>
        <p:spPr>
          <a:xfrm flipH="1" flipV="1">
            <a:off x="4846955" y="2132965"/>
            <a:ext cx="2421255" cy="11226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306945" y="380809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icons</a:t>
            </a:r>
            <a:r>
              <a:rPr lang="zh-CN" altLang="en-US" dirty="0">
                <a:sym typeface="+mn-ea"/>
              </a:rPr>
              <a:t>存放图片信息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>
          <a:xfrm flipH="1" flipV="1">
            <a:off x="4499610" y="2647315"/>
            <a:ext cx="2807335" cy="1344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81" y="351210"/>
            <a:ext cx="2457450" cy="2305050"/>
          </a:xfrm>
          <a:prstGeom prst="rect">
            <a:avLst/>
          </a:prstGeom>
        </p:spPr>
      </p:pic>
      <p:cxnSp>
        <p:nvCxnSpPr>
          <p:cNvPr id="15" name="肘形连接符 14"/>
          <p:cNvCxnSpPr/>
          <p:nvPr/>
        </p:nvCxnSpPr>
        <p:spPr>
          <a:xfrm>
            <a:off x="8564245" y="1612265"/>
            <a:ext cx="1665605" cy="40513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8611870" y="2014220"/>
            <a:ext cx="1557655" cy="188595"/>
          </a:xfrm>
          <a:prstGeom prst="bentConnector3">
            <a:avLst>
              <a:gd name="adj1" fmla="val 5002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229850" y="1834515"/>
            <a:ext cx="123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歌曲</a:t>
            </a:r>
            <a:r>
              <a:rPr lang="zh-CN" altLang="en-US"/>
              <a:t>图片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69655" y="645160"/>
            <a:ext cx="1341120" cy="198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905875" y="1079500"/>
            <a:ext cx="1295400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224135" y="113347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背景雪山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092055" y="468630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音乐</a:t>
            </a:r>
            <a:r>
              <a:rPr lang="zh-CN" altLang="en-US"/>
              <a:t>封面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图形"/>
          <p:cNvSpPr/>
          <p:nvPr/>
        </p:nvSpPr>
        <p:spPr>
          <a:xfrm>
            <a:off x="-28575" y="2256155"/>
            <a:ext cx="12386945" cy="4601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7" h="7793">
                <a:moveTo>
                  <a:pt x="9646" y="0"/>
                </a:moveTo>
                <a:cubicBezTo>
                  <a:pt x="13883" y="0"/>
                  <a:pt x="17574" y="2335"/>
                  <a:pt x="19505" y="5788"/>
                </a:cubicBezTo>
                <a:lnTo>
                  <a:pt x="19507" y="5792"/>
                </a:lnTo>
                <a:lnTo>
                  <a:pt x="19507" y="7793"/>
                </a:lnTo>
                <a:lnTo>
                  <a:pt x="0" y="7793"/>
                </a:lnTo>
                <a:lnTo>
                  <a:pt x="0" y="5422"/>
                </a:lnTo>
                <a:lnTo>
                  <a:pt x="64" y="5319"/>
                </a:lnTo>
                <a:cubicBezTo>
                  <a:pt x="2057" y="2125"/>
                  <a:pt x="5603" y="0"/>
                  <a:pt x="964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图形"/>
          <p:cNvSpPr/>
          <p:nvPr/>
        </p:nvSpPr>
        <p:spPr>
          <a:xfrm>
            <a:off x="5155565" y="1282700"/>
            <a:ext cx="5045710" cy="16402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 rot="10800000" flipV="1">
            <a:off x="1443355" y="0"/>
            <a:ext cx="600075" cy="451485"/>
          </a:xfrm>
          <a:custGeom>
            <a:avLst/>
            <a:gdLst>
              <a:gd name="connsiteX0" fmla="*/ 42311 w 600360"/>
              <a:gd name="connsiteY0" fmla="*/ 0 h 451515"/>
              <a:gd name="connsiteX1" fmla="*/ 558049 w 600360"/>
              <a:gd name="connsiteY1" fmla="*/ 0 h 451515"/>
              <a:gd name="connsiteX2" fmla="*/ 576771 w 600360"/>
              <a:gd name="connsiteY2" fmla="*/ 34491 h 451515"/>
              <a:gd name="connsiteX3" fmla="*/ 600360 w 600360"/>
              <a:gd name="connsiteY3" fmla="*/ 151335 h 451515"/>
              <a:gd name="connsiteX4" fmla="*/ 300180 w 600360"/>
              <a:gd name="connsiteY4" fmla="*/ 451515 h 451515"/>
              <a:gd name="connsiteX5" fmla="*/ 0 w 600360"/>
              <a:gd name="connsiteY5" fmla="*/ 151335 h 451515"/>
              <a:gd name="connsiteX6" fmla="*/ 23590 w 600360"/>
              <a:gd name="connsiteY6" fmla="*/ 34491 h 45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360" h="451515">
                <a:moveTo>
                  <a:pt x="42311" y="0"/>
                </a:moveTo>
                <a:lnTo>
                  <a:pt x="558049" y="0"/>
                </a:lnTo>
                <a:lnTo>
                  <a:pt x="576771" y="34491"/>
                </a:lnTo>
                <a:cubicBezTo>
                  <a:pt x="591961" y="70404"/>
                  <a:pt x="600360" y="109889"/>
                  <a:pt x="600360" y="151335"/>
                </a:cubicBezTo>
                <a:cubicBezTo>
                  <a:pt x="600360" y="317120"/>
                  <a:pt x="465965" y="451515"/>
                  <a:pt x="300180" y="451515"/>
                </a:cubicBezTo>
                <a:cubicBezTo>
                  <a:pt x="134395" y="451515"/>
                  <a:pt x="0" y="317120"/>
                  <a:pt x="0" y="151335"/>
                </a:cubicBezTo>
                <a:cubicBezTo>
                  <a:pt x="0" y="109889"/>
                  <a:pt x="8400" y="70404"/>
                  <a:pt x="23590" y="34491"/>
                </a:cubicBezTo>
                <a:close/>
              </a:path>
            </a:pathLst>
          </a:custGeom>
          <a:solidFill>
            <a:srgbClr val="315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图形"/>
          <p:cNvSpPr/>
          <p:nvPr/>
        </p:nvSpPr>
        <p:spPr>
          <a:xfrm rot="2520000" flipV="1">
            <a:off x="-741045" y="-353695"/>
            <a:ext cx="1925955" cy="471805"/>
          </a:xfrm>
          <a:prstGeom prst="roundRect">
            <a:avLst>
              <a:gd name="adj" fmla="val 50000"/>
            </a:avLst>
          </a:prstGeom>
          <a:solidFill>
            <a:srgbClr val="FF8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图形"/>
          <p:cNvSpPr/>
          <p:nvPr/>
        </p:nvSpPr>
        <p:spPr>
          <a:xfrm rot="2520000" flipV="1">
            <a:off x="-40005" y="636905"/>
            <a:ext cx="673735" cy="311150"/>
          </a:xfrm>
          <a:prstGeom prst="roundRect">
            <a:avLst>
              <a:gd name="adj" fmla="val 50000"/>
            </a:avLst>
          </a:prstGeom>
          <a:solidFill>
            <a:srgbClr val="FF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 rot="10800000" flipH="1">
            <a:off x="22860" y="998855"/>
            <a:ext cx="186055" cy="186055"/>
          </a:xfrm>
          <a:prstGeom prst="roundRect">
            <a:avLst>
              <a:gd name="adj" fmla="val 50000"/>
            </a:avLst>
          </a:prstGeom>
          <a:solidFill>
            <a:srgbClr val="ABC0E8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图形"/>
          <p:cNvSpPr txBox="1"/>
          <p:nvPr/>
        </p:nvSpPr>
        <p:spPr>
          <a:xfrm>
            <a:off x="1008380" y="572770"/>
            <a:ext cx="116078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播放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" y="1306195"/>
            <a:ext cx="4020185" cy="349059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" y="5121275"/>
            <a:ext cx="6462395" cy="12649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521325" y="1362710"/>
            <a:ext cx="38404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功能：</a:t>
            </a:r>
            <a:endParaRPr lang="en-US" altLang="zh-CN" dirty="0"/>
          </a:p>
          <a:p>
            <a:r>
              <a:rPr lang="zh-CN" altLang="en-US" dirty="0"/>
              <a:t>展示音乐播放器的界面</a:t>
            </a:r>
            <a:endParaRPr lang="en-US" altLang="zh-CN" dirty="0"/>
          </a:p>
          <a:p>
            <a:r>
              <a:rPr lang="zh-CN" altLang="en-US" dirty="0"/>
              <a:t>音乐封面旋转</a:t>
            </a:r>
            <a:endParaRPr lang="en-US" altLang="zh-CN" dirty="0"/>
          </a:p>
          <a:p>
            <a:r>
              <a:rPr lang="zh-CN" altLang="en-US" dirty="0"/>
              <a:t>显示进度条的具体时间</a:t>
            </a:r>
            <a:endParaRPr lang="en-US" altLang="zh-CN" dirty="0"/>
          </a:p>
          <a:p>
            <a:r>
              <a:rPr lang="zh-CN" altLang="en-US" dirty="0"/>
              <a:t>播放、暂停、停止和退出按钮的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770880" y="3621405"/>
            <a:ext cx="4796155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方法</a:t>
            </a:r>
            <a:r>
              <a:rPr lang="en-US" altLang="zh-CN" dirty="0" err="1"/>
              <a:t>handleMessage</a:t>
            </a:r>
            <a:r>
              <a:rPr lang="zh-CN" altLang="en-US" dirty="0"/>
              <a:t>用于获取进度条信息</a:t>
            </a:r>
            <a:endParaRPr lang="en-US" altLang="zh-CN" dirty="0"/>
          </a:p>
          <a:p>
            <a:r>
              <a:rPr lang="zh-CN" altLang="en-US" dirty="0"/>
              <a:t>并将其显示在</a:t>
            </a:r>
            <a:r>
              <a:rPr lang="en-US" altLang="zh-CN" dirty="0" err="1"/>
              <a:t>seekbar</a:t>
            </a:r>
            <a:r>
              <a:rPr lang="zh-CN" altLang="en-US" dirty="0"/>
              <a:t>下方的 两个</a:t>
            </a:r>
            <a:r>
              <a:rPr lang="en-US" altLang="zh-CN" dirty="0" err="1"/>
              <a:t>textview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且确保进度条的时间显示格式为</a:t>
            </a:r>
            <a:r>
              <a:rPr lang="en-US" altLang="zh-CN" dirty="0" err="1"/>
              <a:t>xx:xx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7712075" y="5568950"/>
            <a:ext cx="36474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此代码段实现音乐封面的旋转效果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35275" y="451485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dirty="0" err="1">
                <a:solidFill>
                  <a:schemeClr val="accent2"/>
                </a:solidFill>
                <a:sym typeface="+mn-ea"/>
              </a:rPr>
              <a:t>MusicActivity</a:t>
            </a:r>
            <a:endParaRPr lang="en-US" altLang="zh-CN" sz="3600" dirty="0" err="1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3576955" y="2208530"/>
            <a:ext cx="1905000" cy="18415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4338955" y="5320030"/>
            <a:ext cx="3454400" cy="3429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图形"/>
          <p:cNvSpPr/>
          <p:nvPr/>
        </p:nvSpPr>
        <p:spPr bwMode="auto">
          <a:xfrm>
            <a:off x="9562465" y="1133475"/>
            <a:ext cx="638810" cy="638810"/>
          </a:xfrm>
          <a:custGeom>
            <a:avLst/>
            <a:gdLst>
              <a:gd name="connsiteX0" fmla="*/ 1557579 w 3115160"/>
              <a:gd name="connsiteY0" fmla="*/ 790413 h 3115160"/>
              <a:gd name="connsiteX1" fmla="*/ 790412 w 3115160"/>
              <a:gd name="connsiteY1" fmla="*/ 1557580 h 3115160"/>
              <a:gd name="connsiteX2" fmla="*/ 1557579 w 3115160"/>
              <a:gd name="connsiteY2" fmla="*/ 2324747 h 3115160"/>
              <a:gd name="connsiteX3" fmla="*/ 2324746 w 3115160"/>
              <a:gd name="connsiteY3" fmla="*/ 1557580 h 3115160"/>
              <a:gd name="connsiteX4" fmla="*/ 1557579 w 3115160"/>
              <a:gd name="connsiteY4" fmla="*/ 790413 h 3115160"/>
              <a:gd name="connsiteX5" fmla="*/ 1557580 w 3115160"/>
              <a:gd name="connsiteY5" fmla="*/ 0 h 3115160"/>
              <a:gd name="connsiteX6" fmla="*/ 3115160 w 3115160"/>
              <a:gd name="connsiteY6" fmla="*/ 1557580 h 3115160"/>
              <a:gd name="connsiteX7" fmla="*/ 1557580 w 3115160"/>
              <a:gd name="connsiteY7" fmla="*/ 3115160 h 3115160"/>
              <a:gd name="connsiteX8" fmla="*/ 0 w 3115160"/>
              <a:gd name="connsiteY8" fmla="*/ 1557580 h 3115160"/>
              <a:gd name="connsiteX9" fmla="*/ 1557580 w 3115160"/>
              <a:gd name="connsiteY9" fmla="*/ 0 h 311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5160" h="3115160">
                <a:moveTo>
                  <a:pt x="1557579" y="790413"/>
                </a:moveTo>
                <a:cubicBezTo>
                  <a:pt x="1133884" y="790413"/>
                  <a:pt x="790412" y="1133885"/>
                  <a:pt x="790412" y="1557580"/>
                </a:cubicBezTo>
                <a:cubicBezTo>
                  <a:pt x="790412" y="1981275"/>
                  <a:pt x="1133884" y="2324747"/>
                  <a:pt x="1557579" y="2324747"/>
                </a:cubicBezTo>
                <a:cubicBezTo>
                  <a:pt x="1981274" y="2324747"/>
                  <a:pt x="2324746" y="1981275"/>
                  <a:pt x="2324746" y="1557580"/>
                </a:cubicBezTo>
                <a:cubicBezTo>
                  <a:pt x="2324746" y="1133885"/>
                  <a:pt x="1981274" y="790413"/>
                  <a:pt x="1557579" y="790413"/>
                </a:cubicBezTo>
                <a:close/>
                <a:moveTo>
                  <a:pt x="1557580" y="0"/>
                </a:moveTo>
                <a:cubicBezTo>
                  <a:pt x="2417808" y="0"/>
                  <a:pt x="3115160" y="697352"/>
                  <a:pt x="3115160" y="1557580"/>
                </a:cubicBezTo>
                <a:cubicBezTo>
                  <a:pt x="3115160" y="2417808"/>
                  <a:pt x="2417808" y="3115160"/>
                  <a:pt x="1557580" y="3115160"/>
                </a:cubicBezTo>
                <a:cubicBezTo>
                  <a:pt x="697352" y="3115160"/>
                  <a:pt x="0" y="2417808"/>
                  <a:pt x="0" y="1557580"/>
                </a:cubicBezTo>
                <a:cubicBezTo>
                  <a:pt x="0" y="697352"/>
                  <a:pt x="697352" y="0"/>
                  <a:pt x="1557580" y="0"/>
                </a:cubicBezTo>
                <a:close/>
              </a:path>
            </a:pathLst>
          </a:custGeom>
          <a:gradFill flip="none">
            <a:gsLst>
              <a:gs pos="0">
                <a:srgbClr val="007BD3"/>
              </a:gs>
              <a:gs pos="100000">
                <a:srgbClr val="7BBFEA"/>
              </a:gs>
              <a:gs pos="100000">
                <a:srgbClr val="034373"/>
              </a:gs>
            </a:gsLst>
            <a:lin ang="5400000" scaled="0"/>
          </a:gradFill>
          <a:ln w="0">
            <a:noFill/>
            <a:prstDash val="solid"/>
            <a:round/>
          </a:ln>
        </p:spPr>
        <p:txBody>
          <a:bodyPr vert="horz" wrap="square" lIns="182880" tIns="91440" rIns="182880" bIns="91440" numCol="1" rtlCol="0" anchor="t" anchorCtr="0" compatLnSpc="1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000" b="0" i="0" u="none" strike="noStrike" cap="none" spc="0" normalizeH="0" baseline="0">
                <a:ln>
                  <a:noFill/>
                </a:ln>
                <a:solidFill>
                  <a:srgbClr val="45475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000" b="0" i="0" u="none" strike="noStrike" cap="none" spc="0" normalizeH="0" baseline="0">
                <a:ln>
                  <a:noFill/>
                </a:ln>
                <a:solidFill>
                  <a:srgbClr val="45475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000" b="0" i="0" u="none" strike="noStrike" cap="none" spc="0" normalizeH="0" baseline="0">
                <a:ln>
                  <a:noFill/>
                </a:ln>
                <a:solidFill>
                  <a:srgbClr val="45475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000" b="0" i="0" u="none" strike="noStrike" cap="none" spc="0" normalizeH="0" baseline="0">
                <a:ln>
                  <a:noFill/>
                </a:ln>
                <a:solidFill>
                  <a:srgbClr val="45475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000" b="0" i="0" u="none" strike="noStrike" cap="none" spc="0" normalizeH="0" baseline="0">
                <a:ln>
                  <a:noFill/>
                </a:ln>
                <a:solidFill>
                  <a:srgbClr val="45475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000" b="0" i="0" u="none" strike="noStrike" cap="none" spc="0" normalizeH="0" baseline="0">
                <a:ln>
                  <a:noFill/>
                </a:ln>
                <a:solidFill>
                  <a:srgbClr val="45475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000" b="0" i="0" u="none" strike="noStrike" cap="none" spc="0" normalizeH="0" baseline="0">
                <a:ln>
                  <a:noFill/>
                </a:ln>
                <a:solidFill>
                  <a:srgbClr val="45475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000" b="0" i="0" u="none" strike="noStrike" cap="none" spc="0" normalizeH="0" baseline="0">
                <a:ln>
                  <a:noFill/>
                </a:ln>
                <a:solidFill>
                  <a:srgbClr val="45475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000" b="0" i="0" u="none" strike="noStrike" cap="none" spc="0" normalizeH="0" baseline="0">
                <a:ln>
                  <a:noFill/>
                </a:ln>
                <a:solidFill>
                  <a:srgbClr val="45475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/>
            <a:endParaRPr lang="en-US" sz="600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图形"/>
          <p:cNvSpPr/>
          <p:nvPr/>
        </p:nvSpPr>
        <p:spPr>
          <a:xfrm>
            <a:off x="-28575" y="2256155"/>
            <a:ext cx="12386945" cy="4601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7" h="7793">
                <a:moveTo>
                  <a:pt x="9646" y="0"/>
                </a:moveTo>
                <a:cubicBezTo>
                  <a:pt x="13883" y="0"/>
                  <a:pt x="17574" y="2335"/>
                  <a:pt x="19505" y="5788"/>
                </a:cubicBezTo>
                <a:lnTo>
                  <a:pt x="19507" y="5792"/>
                </a:lnTo>
                <a:lnTo>
                  <a:pt x="19507" y="7793"/>
                </a:lnTo>
                <a:lnTo>
                  <a:pt x="0" y="7793"/>
                </a:lnTo>
                <a:lnTo>
                  <a:pt x="0" y="5422"/>
                </a:lnTo>
                <a:lnTo>
                  <a:pt x="64" y="5319"/>
                </a:lnTo>
                <a:cubicBezTo>
                  <a:pt x="2057" y="2125"/>
                  <a:pt x="5603" y="0"/>
                  <a:pt x="964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 rot="10800000" flipV="1">
            <a:off x="1443355" y="0"/>
            <a:ext cx="600075" cy="451485"/>
          </a:xfrm>
          <a:custGeom>
            <a:avLst/>
            <a:gdLst>
              <a:gd name="connsiteX0" fmla="*/ 42311 w 600360"/>
              <a:gd name="connsiteY0" fmla="*/ 0 h 451515"/>
              <a:gd name="connsiteX1" fmla="*/ 558049 w 600360"/>
              <a:gd name="connsiteY1" fmla="*/ 0 h 451515"/>
              <a:gd name="connsiteX2" fmla="*/ 576771 w 600360"/>
              <a:gd name="connsiteY2" fmla="*/ 34491 h 451515"/>
              <a:gd name="connsiteX3" fmla="*/ 600360 w 600360"/>
              <a:gd name="connsiteY3" fmla="*/ 151335 h 451515"/>
              <a:gd name="connsiteX4" fmla="*/ 300180 w 600360"/>
              <a:gd name="connsiteY4" fmla="*/ 451515 h 451515"/>
              <a:gd name="connsiteX5" fmla="*/ 0 w 600360"/>
              <a:gd name="connsiteY5" fmla="*/ 151335 h 451515"/>
              <a:gd name="connsiteX6" fmla="*/ 23590 w 600360"/>
              <a:gd name="connsiteY6" fmla="*/ 34491 h 45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360" h="451515">
                <a:moveTo>
                  <a:pt x="42311" y="0"/>
                </a:moveTo>
                <a:lnTo>
                  <a:pt x="558049" y="0"/>
                </a:lnTo>
                <a:lnTo>
                  <a:pt x="576771" y="34491"/>
                </a:lnTo>
                <a:cubicBezTo>
                  <a:pt x="591961" y="70404"/>
                  <a:pt x="600360" y="109889"/>
                  <a:pt x="600360" y="151335"/>
                </a:cubicBezTo>
                <a:cubicBezTo>
                  <a:pt x="600360" y="317120"/>
                  <a:pt x="465965" y="451515"/>
                  <a:pt x="300180" y="451515"/>
                </a:cubicBezTo>
                <a:cubicBezTo>
                  <a:pt x="134395" y="451515"/>
                  <a:pt x="0" y="317120"/>
                  <a:pt x="0" y="151335"/>
                </a:cubicBezTo>
                <a:cubicBezTo>
                  <a:pt x="0" y="109889"/>
                  <a:pt x="8400" y="70404"/>
                  <a:pt x="23590" y="34491"/>
                </a:cubicBezTo>
                <a:close/>
              </a:path>
            </a:pathLst>
          </a:custGeom>
          <a:solidFill>
            <a:srgbClr val="315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图形"/>
          <p:cNvSpPr/>
          <p:nvPr/>
        </p:nvSpPr>
        <p:spPr>
          <a:xfrm rot="2520000" flipV="1">
            <a:off x="-741045" y="-353695"/>
            <a:ext cx="1925955" cy="471805"/>
          </a:xfrm>
          <a:prstGeom prst="roundRect">
            <a:avLst>
              <a:gd name="adj" fmla="val 50000"/>
            </a:avLst>
          </a:prstGeom>
          <a:solidFill>
            <a:srgbClr val="FF8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图形"/>
          <p:cNvSpPr/>
          <p:nvPr/>
        </p:nvSpPr>
        <p:spPr>
          <a:xfrm rot="2520000" flipV="1">
            <a:off x="-40005" y="636905"/>
            <a:ext cx="673735" cy="311150"/>
          </a:xfrm>
          <a:prstGeom prst="roundRect">
            <a:avLst>
              <a:gd name="adj" fmla="val 50000"/>
            </a:avLst>
          </a:prstGeom>
          <a:solidFill>
            <a:srgbClr val="FF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 rot="10800000" flipH="1">
            <a:off x="22860" y="998855"/>
            <a:ext cx="186055" cy="186055"/>
          </a:xfrm>
          <a:prstGeom prst="roundRect">
            <a:avLst>
              <a:gd name="adj" fmla="val 50000"/>
            </a:avLst>
          </a:prstGeom>
          <a:solidFill>
            <a:srgbClr val="ABC0E8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图形"/>
          <p:cNvSpPr txBox="1"/>
          <p:nvPr/>
        </p:nvSpPr>
        <p:spPr>
          <a:xfrm>
            <a:off x="1008380" y="572770"/>
            <a:ext cx="116078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播放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7925" y="451485"/>
            <a:ext cx="4087495" cy="3686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3935095"/>
            <a:ext cx="3787775" cy="2436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" y="1374775"/>
            <a:ext cx="3429000" cy="2105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31710" y="4968875"/>
            <a:ext cx="193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按钮代码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16245" y="5502910"/>
            <a:ext cx="1815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进度条</a:t>
            </a:r>
            <a:r>
              <a:rPr lang="zh-CN" altLang="en-US"/>
              <a:t>代码实现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563745" y="5502910"/>
            <a:ext cx="1130935" cy="154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8282305" y="4168775"/>
            <a:ext cx="38100" cy="8001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形"/>
          <p:cNvSpPr txBox="1"/>
          <p:nvPr>
            <p:custDataLst>
              <p:tags r:id="rId1"/>
            </p:custDataLst>
          </p:nvPr>
        </p:nvSpPr>
        <p:spPr>
          <a:xfrm>
            <a:off x="3849370" y="1652270"/>
            <a:ext cx="6458585" cy="1476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6000" spc="10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谢谢您观赏</a:t>
            </a:r>
            <a:endParaRPr lang="zh-CN" altLang="en-US" sz="6000" spc="10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图形"/>
          <p:cNvSpPr txBox="1"/>
          <p:nvPr/>
        </p:nvSpPr>
        <p:spPr>
          <a:xfrm>
            <a:off x="3821430" y="2526030"/>
            <a:ext cx="7775575" cy="1614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6600" b="1">
                <a:solidFill>
                  <a:srgbClr val="315CB1"/>
                </a:solidFill>
                <a:effectLst/>
                <a:cs typeface="+mn-ea"/>
                <a:sym typeface="+mn-lt"/>
              </a:rPr>
              <a:t>Android大作业APP</a:t>
            </a:r>
            <a:endParaRPr lang="zh-CN" altLang="en-US" sz="6600" b="1">
              <a:solidFill>
                <a:srgbClr val="315CB1"/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410700" y="3078480"/>
            <a:ext cx="3186430" cy="4043045"/>
            <a:chOff x="14820" y="4848"/>
            <a:chExt cx="5018" cy="6367"/>
          </a:xfrm>
        </p:grpSpPr>
        <p:sp>
          <p:nvSpPr>
            <p:cNvPr id="101" name="图形"/>
            <p:cNvSpPr/>
            <p:nvPr/>
          </p:nvSpPr>
          <p:spPr>
            <a:xfrm flipH="1">
              <a:off x="17289" y="9403"/>
              <a:ext cx="2329" cy="417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2" name="图形"/>
            <p:cNvSpPr/>
            <p:nvPr/>
          </p:nvSpPr>
          <p:spPr>
            <a:xfrm flipH="1">
              <a:off x="14820" y="10317"/>
              <a:ext cx="5018" cy="899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图形"/>
            <p:cNvSpPr/>
            <p:nvPr/>
          </p:nvSpPr>
          <p:spPr>
            <a:xfrm flipH="1">
              <a:off x="18564" y="4848"/>
              <a:ext cx="1123" cy="1123"/>
            </a:xfrm>
            <a:prstGeom prst="ellipse">
              <a:avLst/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图形"/>
            <p:cNvSpPr/>
            <p:nvPr/>
          </p:nvSpPr>
          <p:spPr>
            <a:xfrm flipH="1">
              <a:off x="16393" y="9360"/>
              <a:ext cx="503" cy="503"/>
            </a:xfrm>
            <a:prstGeom prst="roundRect">
              <a:avLst>
                <a:gd name="adj" fmla="val 50000"/>
              </a:avLst>
            </a:prstGeom>
            <a:solidFill>
              <a:srgbClr val="FFBEB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1550670" y="-379730"/>
            <a:ext cx="5273040" cy="6469380"/>
            <a:chOff x="-2442" y="-598"/>
            <a:chExt cx="8304" cy="10188"/>
          </a:xfrm>
        </p:grpSpPr>
        <p:sp>
          <p:nvSpPr>
            <p:cNvPr id="6" name="图形"/>
            <p:cNvSpPr/>
            <p:nvPr userDrawn="1"/>
          </p:nvSpPr>
          <p:spPr>
            <a:xfrm rot="-13500000" flipH="1">
              <a:off x="-2442" y="3322"/>
              <a:ext cx="8305" cy="6268"/>
            </a:xfrm>
            <a:custGeom>
              <a:avLst/>
              <a:gdLst>
                <a:gd name="connsiteX0" fmla="*/ 4738218 w 8027772"/>
                <a:gd name="connsiteY0" fmla="*/ 627539 h 6058535"/>
                <a:gd name="connsiteX1" fmla="*/ 4477620 w 8027772"/>
                <a:gd name="connsiteY1" fmla="*/ 735207 h 6058535"/>
                <a:gd name="connsiteX2" fmla="*/ 342216 w 8027772"/>
                <a:gd name="connsiteY2" fmla="*/ 735207 h 6058535"/>
                <a:gd name="connsiteX3" fmla="*/ 1077423 w 8027772"/>
                <a:gd name="connsiteY3" fmla="*/ 0 h 6058535"/>
                <a:gd name="connsiteX4" fmla="*/ 4477620 w 8027772"/>
                <a:gd name="connsiteY4" fmla="*/ 0 h 6058535"/>
                <a:gd name="connsiteX5" fmla="*/ 4846159 w 8027772"/>
                <a:gd name="connsiteY5" fmla="*/ 367604 h 6058535"/>
                <a:gd name="connsiteX6" fmla="*/ 4738218 w 8027772"/>
                <a:gd name="connsiteY6" fmla="*/ 627539 h 6058535"/>
                <a:gd name="connsiteX7" fmla="*/ 4843046 w 8027772"/>
                <a:gd name="connsiteY7" fmla="*/ 5933050 h 6058535"/>
                <a:gd name="connsiteX8" fmla="*/ 4717562 w 8027772"/>
                <a:gd name="connsiteY8" fmla="*/ 6058535 h 6058535"/>
                <a:gd name="connsiteX9" fmla="*/ 4183413 w 8027772"/>
                <a:gd name="connsiteY9" fmla="*/ 5524386 h 6058535"/>
                <a:gd name="connsiteX10" fmla="*/ 4477620 w 8027772"/>
                <a:gd name="connsiteY10" fmla="*/ 5524386 h 6058535"/>
                <a:gd name="connsiteX11" fmla="*/ 4846161 w 8027772"/>
                <a:gd name="connsiteY11" fmla="*/ 5891989 h 6058535"/>
                <a:gd name="connsiteX12" fmla="*/ 8027772 w 8027772"/>
                <a:gd name="connsiteY12" fmla="*/ 2748325 h 6058535"/>
                <a:gd name="connsiteX13" fmla="*/ 7339240 w 8027772"/>
                <a:gd name="connsiteY13" fmla="*/ 3436856 h 6058535"/>
                <a:gd name="connsiteX14" fmla="*/ 3154177 w 8027772"/>
                <a:gd name="connsiteY14" fmla="*/ 3436855 h 6058535"/>
                <a:gd name="connsiteX15" fmla="*/ 3138765 w 8027772"/>
                <a:gd name="connsiteY15" fmla="*/ 3441626 h 6058535"/>
                <a:gd name="connsiteX16" fmla="*/ 2913678 w 8027772"/>
                <a:gd name="connsiteY16" fmla="*/ 3780342 h 6058535"/>
                <a:gd name="connsiteX17" fmla="*/ 3138766 w 8027772"/>
                <a:gd name="connsiteY17" fmla="*/ 4119057 h 6058535"/>
                <a:gd name="connsiteX18" fmla="*/ 3171042 w 8027772"/>
                <a:gd name="connsiteY18" fmla="*/ 4129052 h 6058535"/>
                <a:gd name="connsiteX19" fmla="*/ 5763883 w 8027772"/>
                <a:gd name="connsiteY19" fmla="*/ 4129052 h 6058535"/>
                <a:gd name="connsiteX20" fmla="*/ 6132423 w 8027772"/>
                <a:gd name="connsiteY20" fmla="*/ 4496656 h 6058535"/>
                <a:gd name="connsiteX21" fmla="*/ 6069482 w 8027772"/>
                <a:gd name="connsiteY21" fmla="*/ 4702186 h 6058535"/>
                <a:gd name="connsiteX22" fmla="*/ 6048288 w 8027772"/>
                <a:gd name="connsiteY22" fmla="*/ 4727809 h 6058535"/>
                <a:gd name="connsiteX23" fmla="*/ 5996381 w 8027772"/>
                <a:gd name="connsiteY23" fmla="*/ 4779716 h 6058535"/>
                <a:gd name="connsiteX24" fmla="*/ 5969937 w 8027772"/>
                <a:gd name="connsiteY24" fmla="*/ 4801478 h 6058535"/>
                <a:gd name="connsiteX25" fmla="*/ 5763883 w 8027772"/>
                <a:gd name="connsiteY25" fmla="*/ 4864259 h 6058535"/>
                <a:gd name="connsiteX26" fmla="*/ 3523286 w 8027772"/>
                <a:gd name="connsiteY26" fmla="*/ 4864259 h 6058535"/>
                <a:gd name="connsiteX27" fmla="*/ 0 w 8027772"/>
                <a:gd name="connsiteY27" fmla="*/ 1340972 h 6058535"/>
                <a:gd name="connsiteX28" fmla="*/ 2402543 w 8027772"/>
                <a:gd name="connsiteY28" fmla="*/ 1340972 h 6058535"/>
                <a:gd name="connsiteX29" fmla="*/ 2771083 w 8027772"/>
                <a:gd name="connsiteY29" fmla="*/ 1708576 h 6058535"/>
                <a:gd name="connsiteX30" fmla="*/ 2402543 w 8027772"/>
                <a:gd name="connsiteY30" fmla="*/ 2076179 h 6058535"/>
                <a:gd name="connsiteX31" fmla="*/ 2084137 w 8027772"/>
                <a:gd name="connsiteY31" fmla="*/ 2076179 h 6058535"/>
                <a:gd name="connsiteX32" fmla="*/ 2076057 w 8027772"/>
                <a:gd name="connsiteY32" fmla="*/ 2080554 h 6058535"/>
                <a:gd name="connsiteX33" fmla="*/ 1913572 w 8027772"/>
                <a:gd name="connsiteY33" fmla="*/ 2385376 h 6058535"/>
                <a:gd name="connsiteX34" fmla="*/ 2076057 w 8027772"/>
                <a:gd name="connsiteY34" fmla="*/ 2690198 h 6058535"/>
                <a:gd name="connsiteX35" fmla="*/ 2097207 w 8027772"/>
                <a:gd name="connsiteY35" fmla="*/ 2701649 h 6058535"/>
                <a:gd name="connsiteX36" fmla="*/ 7851466 w 8027772"/>
                <a:gd name="connsiteY36" fmla="*/ 2701649 h 6058535"/>
                <a:gd name="connsiteX37" fmla="*/ 7994917 w 8027772"/>
                <a:gd name="connsiteY37" fmla="*/ 2730537 h 605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27772" h="6058535">
                  <a:moveTo>
                    <a:pt x="4738218" y="627539"/>
                  </a:moveTo>
                  <a:cubicBezTo>
                    <a:pt x="4671525" y="694062"/>
                    <a:pt x="4579390" y="735207"/>
                    <a:pt x="4477620" y="735207"/>
                  </a:cubicBezTo>
                  <a:lnTo>
                    <a:pt x="342216" y="735207"/>
                  </a:lnTo>
                  <a:lnTo>
                    <a:pt x="1077423" y="0"/>
                  </a:lnTo>
                  <a:lnTo>
                    <a:pt x="4477620" y="0"/>
                  </a:lnTo>
                  <a:cubicBezTo>
                    <a:pt x="4681159" y="1"/>
                    <a:pt x="4846161" y="164582"/>
                    <a:pt x="4846159" y="367604"/>
                  </a:cubicBezTo>
                  <a:cubicBezTo>
                    <a:pt x="4846161" y="469115"/>
                    <a:pt x="4804910" y="561015"/>
                    <a:pt x="4738218" y="627539"/>
                  </a:cubicBezTo>
                  <a:close/>
                  <a:moveTo>
                    <a:pt x="4843046" y="5933050"/>
                  </a:moveTo>
                  <a:lnTo>
                    <a:pt x="4717562" y="6058535"/>
                  </a:lnTo>
                  <a:lnTo>
                    <a:pt x="4183413" y="5524386"/>
                  </a:lnTo>
                  <a:lnTo>
                    <a:pt x="4477620" y="5524386"/>
                  </a:lnTo>
                  <a:cubicBezTo>
                    <a:pt x="4681160" y="5524385"/>
                    <a:pt x="4846161" y="5688967"/>
                    <a:pt x="4846161" y="5891989"/>
                  </a:cubicBezTo>
                  <a:close/>
                  <a:moveTo>
                    <a:pt x="8027772" y="2748325"/>
                  </a:moveTo>
                  <a:lnTo>
                    <a:pt x="7339240" y="3436856"/>
                  </a:lnTo>
                  <a:lnTo>
                    <a:pt x="3154177" y="3436855"/>
                  </a:lnTo>
                  <a:lnTo>
                    <a:pt x="3138765" y="3441626"/>
                  </a:lnTo>
                  <a:cubicBezTo>
                    <a:pt x="3006491" y="3497432"/>
                    <a:pt x="2913678" y="3628075"/>
                    <a:pt x="2913678" y="3780342"/>
                  </a:cubicBezTo>
                  <a:cubicBezTo>
                    <a:pt x="2913678" y="3932609"/>
                    <a:pt x="3006490" y="4063253"/>
                    <a:pt x="3138766" y="4119057"/>
                  </a:cubicBezTo>
                  <a:lnTo>
                    <a:pt x="3171042" y="4129052"/>
                  </a:lnTo>
                  <a:lnTo>
                    <a:pt x="5763883" y="4129052"/>
                  </a:lnTo>
                  <a:cubicBezTo>
                    <a:pt x="5967423" y="4129052"/>
                    <a:pt x="6132423" y="4293633"/>
                    <a:pt x="6132423" y="4496656"/>
                  </a:cubicBezTo>
                  <a:cubicBezTo>
                    <a:pt x="6132423" y="4572789"/>
                    <a:pt x="6109220" y="4643516"/>
                    <a:pt x="6069482" y="4702186"/>
                  </a:cubicBezTo>
                  <a:lnTo>
                    <a:pt x="6048288" y="4727809"/>
                  </a:lnTo>
                  <a:lnTo>
                    <a:pt x="5996381" y="4779716"/>
                  </a:lnTo>
                  <a:lnTo>
                    <a:pt x="5969937" y="4801478"/>
                  </a:lnTo>
                  <a:cubicBezTo>
                    <a:pt x="5911118" y="4841114"/>
                    <a:pt x="5840210" y="4864259"/>
                    <a:pt x="5763883" y="4864259"/>
                  </a:cubicBezTo>
                  <a:lnTo>
                    <a:pt x="3523286" y="4864259"/>
                  </a:lnTo>
                  <a:lnTo>
                    <a:pt x="0" y="1340972"/>
                  </a:lnTo>
                  <a:lnTo>
                    <a:pt x="2402543" y="1340972"/>
                  </a:lnTo>
                  <a:cubicBezTo>
                    <a:pt x="2606082" y="1340972"/>
                    <a:pt x="2771083" y="1505553"/>
                    <a:pt x="2771083" y="1708576"/>
                  </a:cubicBezTo>
                  <a:cubicBezTo>
                    <a:pt x="2771083" y="1911598"/>
                    <a:pt x="2606082" y="2076179"/>
                    <a:pt x="2402543" y="2076179"/>
                  </a:cubicBezTo>
                  <a:lnTo>
                    <a:pt x="2084137" y="2076179"/>
                  </a:lnTo>
                  <a:lnTo>
                    <a:pt x="2076057" y="2080554"/>
                  </a:lnTo>
                  <a:cubicBezTo>
                    <a:pt x="1978026" y="2146614"/>
                    <a:pt x="1913572" y="2258487"/>
                    <a:pt x="1913572" y="2385376"/>
                  </a:cubicBezTo>
                  <a:cubicBezTo>
                    <a:pt x="1913571" y="2512264"/>
                    <a:pt x="1978026" y="2624137"/>
                    <a:pt x="2076057" y="2690198"/>
                  </a:cubicBezTo>
                  <a:lnTo>
                    <a:pt x="2097207" y="2701649"/>
                  </a:lnTo>
                  <a:lnTo>
                    <a:pt x="7851466" y="2701649"/>
                  </a:lnTo>
                  <a:cubicBezTo>
                    <a:pt x="7902350" y="2701649"/>
                    <a:pt x="7950826" y="2711936"/>
                    <a:pt x="7994917" y="2730537"/>
                  </a:cubicBezTo>
                  <a:close/>
                </a:path>
              </a:pathLst>
            </a:cu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 rot="18840000" flipH="1">
              <a:off x="1289" y="4243"/>
              <a:ext cx="4359" cy="781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>
              <a:off x="-394" y="-598"/>
              <a:ext cx="2287" cy="2287"/>
            </a:xfrm>
            <a:prstGeom prst="ellipse">
              <a:avLst/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 userDrawn="1"/>
          </p:nvSpPr>
          <p:spPr>
            <a:xfrm rot="-13500000" flipH="1">
              <a:off x="2351" y="1568"/>
              <a:ext cx="572" cy="572"/>
            </a:xfrm>
            <a:prstGeom prst="ellipse">
              <a:avLst/>
            </a:prstGeom>
            <a:solidFill>
              <a:srgbClr val="FFBEB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图形"/>
            <p:cNvSpPr/>
            <p:nvPr/>
          </p:nvSpPr>
          <p:spPr>
            <a:xfrm rot="18840000" flipH="1">
              <a:off x="1508" y="6066"/>
              <a:ext cx="4359" cy="781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596120" y="-296545"/>
            <a:ext cx="2502535" cy="1915160"/>
            <a:chOff x="15112" y="-467"/>
            <a:chExt cx="3941" cy="3016"/>
          </a:xfrm>
        </p:grpSpPr>
        <p:sp>
          <p:nvSpPr>
            <p:cNvPr id="12" name="图形"/>
            <p:cNvSpPr/>
            <p:nvPr/>
          </p:nvSpPr>
          <p:spPr>
            <a:xfrm flipH="1">
              <a:off x="15112" y="0"/>
              <a:ext cx="945" cy="711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图形"/>
            <p:cNvSpPr/>
            <p:nvPr/>
          </p:nvSpPr>
          <p:spPr>
            <a:xfrm rot="18720000" flipH="1">
              <a:off x="17709" y="135"/>
              <a:ext cx="1946" cy="743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图形"/>
            <p:cNvSpPr/>
            <p:nvPr/>
          </p:nvSpPr>
          <p:spPr>
            <a:xfrm rot="18720000" flipH="1">
              <a:off x="18037" y="1774"/>
              <a:ext cx="1061" cy="490"/>
            </a:xfrm>
            <a:prstGeom prst="roundRect">
              <a:avLst>
                <a:gd name="adj" fmla="val 50000"/>
              </a:avLst>
            </a:prstGeom>
            <a:solidFill>
              <a:srgbClr val="FF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21430" y="4329430"/>
            <a:ext cx="7406640" cy="431800"/>
            <a:chOff x="6164" y="7649"/>
            <a:chExt cx="6104" cy="680"/>
          </a:xfrm>
        </p:grpSpPr>
        <p:sp>
          <p:nvSpPr>
            <p:cNvPr id="3" name="图形"/>
            <p:cNvSpPr/>
            <p:nvPr>
              <p:custDataLst>
                <p:tags r:id="rId2"/>
              </p:custDataLst>
            </p:nvPr>
          </p:nvSpPr>
          <p:spPr>
            <a:xfrm>
              <a:off x="6164" y="7649"/>
              <a:ext cx="4179" cy="680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olidFill>
                  <a:schemeClr val="lt2"/>
                </a:solidFill>
                <a:cs typeface="+mn-ea"/>
                <a:sym typeface="+mn-lt"/>
              </a:endParaRPr>
            </a:p>
          </p:txBody>
        </p:sp>
        <p:sp>
          <p:nvSpPr>
            <p:cNvPr id="10" name="图形"/>
            <p:cNvSpPr txBox="1"/>
            <p:nvPr>
              <p:custDataLst>
                <p:tags r:id="rId3"/>
              </p:custDataLst>
            </p:nvPr>
          </p:nvSpPr>
          <p:spPr>
            <a:xfrm>
              <a:off x="6268" y="7748"/>
              <a:ext cx="3911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制作：戴晓斌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陈国良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高临寒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郭梦婷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图形"/>
            <p:cNvSpPr/>
            <p:nvPr>
              <p:custDataLst>
                <p:tags r:id="rId4"/>
              </p:custDataLst>
            </p:nvPr>
          </p:nvSpPr>
          <p:spPr>
            <a:xfrm>
              <a:off x="10462" y="7649"/>
              <a:ext cx="1806" cy="680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olidFill>
                  <a:schemeClr val="lt2"/>
                </a:solidFill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>
              <p:custDataLst>
                <p:tags r:id="rId5"/>
              </p:custDataLst>
            </p:nvPr>
          </p:nvSpPr>
          <p:spPr>
            <a:xfrm>
              <a:off x="10462" y="7748"/>
              <a:ext cx="1752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汇报：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郭梦婷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6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形"/>
          <p:cNvSpPr/>
          <p:nvPr/>
        </p:nvSpPr>
        <p:spPr>
          <a:xfrm flipH="1">
            <a:off x="-379095" y="6235700"/>
            <a:ext cx="879475" cy="879475"/>
          </a:xfrm>
          <a:prstGeom prst="ellipse">
            <a:avLst/>
          </a:prstGeom>
          <a:solidFill>
            <a:srgbClr val="FF8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-559435" y="261620"/>
            <a:ext cx="1689735" cy="576580"/>
            <a:chOff x="-881" y="412"/>
            <a:chExt cx="2661" cy="908"/>
          </a:xfrm>
        </p:grpSpPr>
        <p:sp>
          <p:nvSpPr>
            <p:cNvPr id="16" name="图形"/>
            <p:cNvSpPr/>
            <p:nvPr/>
          </p:nvSpPr>
          <p:spPr>
            <a:xfrm flipH="1">
              <a:off x="112" y="412"/>
              <a:ext cx="1669" cy="299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图形"/>
            <p:cNvSpPr/>
            <p:nvPr/>
          </p:nvSpPr>
          <p:spPr>
            <a:xfrm flipH="1">
              <a:off x="-881" y="1022"/>
              <a:ext cx="1669" cy="299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00380" y="838835"/>
            <a:ext cx="4098290" cy="922020"/>
            <a:chOff x="882" y="1336"/>
            <a:chExt cx="6454" cy="1452"/>
          </a:xfrm>
        </p:grpSpPr>
        <p:sp>
          <p:nvSpPr>
            <p:cNvPr id="98" name="图形"/>
            <p:cNvSpPr/>
            <p:nvPr/>
          </p:nvSpPr>
          <p:spPr>
            <a:xfrm rot="5400000" flipV="1">
              <a:off x="6908" y="1848"/>
              <a:ext cx="428" cy="428"/>
            </a:xfrm>
            <a:prstGeom prst="ellipse">
              <a:avLst/>
            </a:prstGeom>
            <a:solidFill>
              <a:srgbClr val="759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图形"/>
            <p:cNvSpPr txBox="1"/>
            <p:nvPr/>
          </p:nvSpPr>
          <p:spPr>
            <a:xfrm>
              <a:off x="882" y="1336"/>
              <a:ext cx="578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400" spc="100">
                  <a:solidFill>
                    <a:srgbClr val="FF8B75"/>
                  </a:solidFill>
                  <a:uFillTx/>
                  <a:cs typeface="+mn-ea"/>
                  <a:sym typeface="+mn-ea"/>
                </a:rPr>
                <a:t>音乐播放器</a:t>
              </a:r>
              <a:endParaRPr lang="en-US" sz="5400" spc="100">
                <a:solidFill>
                  <a:srgbClr val="FF8B75"/>
                </a:solidFill>
                <a:uFillTx/>
                <a:cs typeface="+mn-ea"/>
                <a:sym typeface="+mn-ea"/>
              </a:endParaRPr>
            </a:p>
          </p:txBody>
        </p:sp>
      </p:grpSp>
      <p:sp>
        <p:nvSpPr>
          <p:cNvPr id="101" name="图形"/>
          <p:cNvSpPr/>
          <p:nvPr/>
        </p:nvSpPr>
        <p:spPr>
          <a:xfrm flipH="1">
            <a:off x="10978515" y="5970905"/>
            <a:ext cx="1478915" cy="264795"/>
          </a:xfrm>
          <a:prstGeom prst="roundRect">
            <a:avLst>
              <a:gd name="adj" fmla="val 50000"/>
            </a:avLst>
          </a:prstGeom>
          <a:solidFill>
            <a:srgbClr val="FF8B75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2" name="图形"/>
          <p:cNvSpPr/>
          <p:nvPr/>
        </p:nvSpPr>
        <p:spPr>
          <a:xfrm flipH="1">
            <a:off x="9410700" y="6551295"/>
            <a:ext cx="3186430" cy="570865"/>
          </a:xfrm>
          <a:prstGeom prst="roundRect">
            <a:avLst>
              <a:gd name="adj" fmla="val 50000"/>
            </a:avLst>
          </a:prstGeom>
          <a:solidFill>
            <a:srgbClr val="315CB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3" name="图片 12" descr="2FA6349472857F5FB28C834E5A6195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2840" y="2115820"/>
            <a:ext cx="1583690" cy="3521075"/>
          </a:xfrm>
          <a:prstGeom prst="rect">
            <a:avLst/>
          </a:prstGeom>
        </p:spPr>
      </p:pic>
      <p:pic>
        <p:nvPicPr>
          <p:cNvPr id="14" name="图片 13" descr="537A1106A845863D3090453E6664613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925" y="2115820"/>
            <a:ext cx="1583055" cy="3520440"/>
          </a:xfrm>
          <a:prstGeom prst="rect">
            <a:avLst/>
          </a:prstGeom>
        </p:spPr>
      </p:pic>
      <p:pic>
        <p:nvPicPr>
          <p:cNvPr id="15" name="图片 14" descr="B2BAC3074ADB5C49E27FA9EDBEFE5BE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75" y="2115820"/>
            <a:ext cx="1584325" cy="3521710"/>
          </a:xfrm>
          <a:prstGeom prst="rect">
            <a:avLst/>
          </a:prstGeom>
        </p:spPr>
      </p:pic>
      <p:pic>
        <p:nvPicPr>
          <p:cNvPr id="17" name="图片 16" descr="B5DEC389828A97716A5A455804AF1A0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095" y="2117090"/>
            <a:ext cx="1583055" cy="35204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00380" y="2508885"/>
            <a:ext cx="2906395" cy="2733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800"/>
              <a:t>实现的功能：</a:t>
            </a:r>
            <a:endParaRPr lang="zh-CN" altLang="en-US" sz="2800"/>
          </a:p>
          <a:p>
            <a:pPr algn="l"/>
            <a:r>
              <a:rPr lang="en-US" altLang="zh-CN" sz="2800"/>
              <a:t>1.</a:t>
            </a:r>
            <a:r>
              <a:rPr lang="zh-CN" altLang="en-US" sz="2800"/>
              <a:t>登录注册</a:t>
            </a:r>
            <a:endParaRPr lang="zh-CN" altLang="en-US" sz="2800"/>
          </a:p>
          <a:p>
            <a:pPr algn="l"/>
            <a:r>
              <a:rPr lang="en-US" altLang="zh-CN" sz="2800"/>
              <a:t>2.</a:t>
            </a:r>
            <a:r>
              <a:rPr lang="zh-CN" altLang="en-US" sz="2800"/>
              <a:t>软件主页</a:t>
            </a:r>
            <a:endParaRPr lang="zh-CN" altLang="en-US" sz="2800"/>
          </a:p>
          <a:p>
            <a:pPr algn="l"/>
            <a:r>
              <a:rPr lang="zh-CN" altLang="en-US" sz="2800"/>
              <a:t>存放已有的歌曲</a:t>
            </a:r>
            <a:endParaRPr lang="zh-CN" altLang="en-US" sz="2800"/>
          </a:p>
          <a:p>
            <a:pPr algn="l"/>
            <a:r>
              <a:rPr lang="en-US" altLang="zh-CN" sz="2800"/>
              <a:t>3.</a:t>
            </a:r>
            <a:r>
              <a:rPr lang="zh-CN" altLang="en-US" sz="2800"/>
              <a:t>播放页面</a:t>
            </a:r>
            <a:endParaRPr lang="zh-CN" altLang="en-US" sz="2800"/>
          </a:p>
          <a:p>
            <a:pPr algn="l"/>
            <a:r>
              <a:rPr lang="zh-CN" altLang="en-US" sz="2800"/>
              <a:t>播放歌曲</a:t>
            </a:r>
            <a:endParaRPr lang="zh-CN" altLang="en-US" sz="2800"/>
          </a:p>
        </p:txBody>
      </p:sp>
    </p:spTree>
    <p:custDataLst>
      <p:tags r:id="rId5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01" grpId="0" animBg="1"/>
      <p:bldP spid="101" grpId="1" animBg="1"/>
      <p:bldP spid="102" grpId="0" animBg="1"/>
      <p:bldP spid="10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形"/>
          <p:cNvSpPr/>
          <p:nvPr/>
        </p:nvSpPr>
        <p:spPr>
          <a:xfrm flipH="1">
            <a:off x="-379095" y="6235700"/>
            <a:ext cx="879475" cy="879475"/>
          </a:xfrm>
          <a:prstGeom prst="ellipse">
            <a:avLst/>
          </a:prstGeom>
          <a:solidFill>
            <a:srgbClr val="FF8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-559435" y="261620"/>
            <a:ext cx="1689735" cy="576580"/>
            <a:chOff x="-881" y="412"/>
            <a:chExt cx="2661" cy="908"/>
          </a:xfrm>
        </p:grpSpPr>
        <p:sp>
          <p:nvSpPr>
            <p:cNvPr id="16" name="图形"/>
            <p:cNvSpPr/>
            <p:nvPr/>
          </p:nvSpPr>
          <p:spPr>
            <a:xfrm flipH="1">
              <a:off x="112" y="412"/>
              <a:ext cx="1669" cy="299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图形"/>
            <p:cNvSpPr/>
            <p:nvPr/>
          </p:nvSpPr>
          <p:spPr>
            <a:xfrm flipH="1">
              <a:off x="-881" y="1022"/>
              <a:ext cx="1669" cy="299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928370" y="806450"/>
            <a:ext cx="4017645" cy="1108075"/>
            <a:chOff x="1462" y="1270"/>
            <a:chExt cx="6327" cy="1745"/>
          </a:xfrm>
        </p:grpSpPr>
        <p:sp>
          <p:nvSpPr>
            <p:cNvPr id="98" name="图形"/>
            <p:cNvSpPr/>
            <p:nvPr/>
          </p:nvSpPr>
          <p:spPr>
            <a:xfrm rot="5400000" flipV="1">
              <a:off x="6908" y="1848"/>
              <a:ext cx="428" cy="428"/>
            </a:xfrm>
            <a:prstGeom prst="ellipse">
              <a:avLst/>
            </a:prstGeom>
            <a:solidFill>
              <a:srgbClr val="759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图形"/>
            <p:cNvSpPr txBox="1"/>
            <p:nvPr/>
          </p:nvSpPr>
          <p:spPr>
            <a:xfrm>
              <a:off x="1462" y="1270"/>
              <a:ext cx="6327" cy="1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spc="100">
                  <a:solidFill>
                    <a:srgbClr val="FF8B75"/>
                  </a:solidFill>
                  <a:uFillTx/>
                  <a:cs typeface="+mn-ea"/>
                  <a:sym typeface="+mn-lt"/>
                </a:rPr>
                <a:t>CON</a:t>
              </a:r>
              <a:r>
                <a:rPr lang="en-US" sz="4400" spc="10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cs typeface="+mn-ea"/>
                  <a:sym typeface="+mn-lt"/>
                </a:rPr>
                <a:t>TENTS</a:t>
              </a:r>
              <a:endParaRPr lang="en-US" sz="44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+mn-ea"/>
                <a:sym typeface="+mn-lt"/>
              </a:endParaRPr>
            </a:p>
          </p:txBody>
        </p:sp>
      </p:grpSp>
      <p:sp>
        <p:nvSpPr>
          <p:cNvPr id="101" name="图形"/>
          <p:cNvSpPr/>
          <p:nvPr/>
        </p:nvSpPr>
        <p:spPr>
          <a:xfrm flipH="1">
            <a:off x="10978515" y="5970905"/>
            <a:ext cx="1478915" cy="264795"/>
          </a:xfrm>
          <a:prstGeom prst="roundRect">
            <a:avLst>
              <a:gd name="adj" fmla="val 50000"/>
            </a:avLst>
          </a:prstGeom>
          <a:solidFill>
            <a:srgbClr val="FF8B75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2" name="图形"/>
          <p:cNvSpPr/>
          <p:nvPr/>
        </p:nvSpPr>
        <p:spPr>
          <a:xfrm flipH="1">
            <a:off x="9410700" y="6551295"/>
            <a:ext cx="3186430" cy="570865"/>
          </a:xfrm>
          <a:prstGeom prst="roundRect">
            <a:avLst>
              <a:gd name="adj" fmla="val 50000"/>
            </a:avLst>
          </a:prstGeom>
          <a:solidFill>
            <a:srgbClr val="315CB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42975" y="2395220"/>
            <a:ext cx="2414270" cy="3175000"/>
            <a:chOff x="1485" y="3772"/>
            <a:chExt cx="3802" cy="5000"/>
          </a:xfrm>
        </p:grpSpPr>
        <p:sp>
          <p:nvSpPr>
            <p:cNvPr id="28" name="图形"/>
            <p:cNvSpPr/>
            <p:nvPr/>
          </p:nvSpPr>
          <p:spPr>
            <a:xfrm>
              <a:off x="2167" y="3772"/>
              <a:ext cx="2437" cy="2941"/>
            </a:xfrm>
            <a:prstGeom prst="roundRect">
              <a:avLst>
                <a:gd name="adj" fmla="val 4546"/>
              </a:avLst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图形"/>
            <p:cNvSpPr/>
            <p:nvPr/>
          </p:nvSpPr>
          <p:spPr>
            <a:xfrm>
              <a:off x="1485" y="4962"/>
              <a:ext cx="3802" cy="3810"/>
            </a:xfrm>
            <a:custGeom>
              <a:avLst/>
              <a:gdLst>
                <a:gd name="connsiteX0" fmla="*/ 72200 w 2477337"/>
                <a:gd name="connsiteY0" fmla="*/ 0 h 2281187"/>
                <a:gd name="connsiteX1" fmla="*/ 679540 w 2477337"/>
                <a:gd name="connsiteY1" fmla="*/ 0 h 2281187"/>
                <a:gd name="connsiteX2" fmla="*/ 1238668 w 2477337"/>
                <a:gd name="connsiteY2" fmla="*/ 559128 h 2281187"/>
                <a:gd name="connsiteX3" fmla="*/ 1797796 w 2477337"/>
                <a:gd name="connsiteY3" fmla="*/ 0 h 2281187"/>
                <a:gd name="connsiteX4" fmla="*/ 2405137 w 2477337"/>
                <a:gd name="connsiteY4" fmla="*/ 0 h 2281187"/>
                <a:gd name="connsiteX5" fmla="*/ 2477337 w 2477337"/>
                <a:gd name="connsiteY5" fmla="*/ 72200 h 2281187"/>
                <a:gd name="connsiteX6" fmla="*/ 2477337 w 2477337"/>
                <a:gd name="connsiteY6" fmla="*/ 2208987 h 2281187"/>
                <a:gd name="connsiteX7" fmla="*/ 2405137 w 2477337"/>
                <a:gd name="connsiteY7" fmla="*/ 2281187 h 2281187"/>
                <a:gd name="connsiteX8" fmla="*/ 72200 w 2477337"/>
                <a:gd name="connsiteY8" fmla="*/ 2281187 h 2281187"/>
                <a:gd name="connsiteX9" fmla="*/ 0 w 2477337"/>
                <a:gd name="connsiteY9" fmla="*/ 2208987 h 2281187"/>
                <a:gd name="connsiteX10" fmla="*/ 0 w 2477337"/>
                <a:gd name="connsiteY10" fmla="*/ 72200 h 2281187"/>
                <a:gd name="connsiteX11" fmla="*/ 72200 w 2477337"/>
                <a:gd name="connsiteY11" fmla="*/ 0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7337" h="2281187">
                  <a:moveTo>
                    <a:pt x="72200" y="0"/>
                  </a:moveTo>
                  <a:lnTo>
                    <a:pt x="679540" y="0"/>
                  </a:lnTo>
                  <a:cubicBezTo>
                    <a:pt x="679540" y="308798"/>
                    <a:pt x="929870" y="559128"/>
                    <a:pt x="1238668" y="559128"/>
                  </a:cubicBezTo>
                  <a:cubicBezTo>
                    <a:pt x="1547466" y="559128"/>
                    <a:pt x="1797796" y="308798"/>
                    <a:pt x="1797796" y="0"/>
                  </a:cubicBezTo>
                  <a:lnTo>
                    <a:pt x="2405137" y="0"/>
                  </a:lnTo>
                  <a:cubicBezTo>
                    <a:pt x="2445012" y="0"/>
                    <a:pt x="2477337" y="32325"/>
                    <a:pt x="2477337" y="72200"/>
                  </a:cubicBezTo>
                  <a:lnTo>
                    <a:pt x="2477337" y="2208987"/>
                  </a:lnTo>
                  <a:cubicBezTo>
                    <a:pt x="2477337" y="2248862"/>
                    <a:pt x="2445012" y="2281187"/>
                    <a:pt x="2405137" y="2281187"/>
                  </a:cubicBezTo>
                  <a:lnTo>
                    <a:pt x="72200" y="2281187"/>
                  </a:lnTo>
                  <a:cubicBezTo>
                    <a:pt x="32325" y="2281187"/>
                    <a:pt x="0" y="2248862"/>
                    <a:pt x="0" y="2208987"/>
                  </a:cubicBezTo>
                  <a:lnTo>
                    <a:pt x="0" y="72200"/>
                  </a:lnTo>
                  <a:cubicBezTo>
                    <a:pt x="0" y="32325"/>
                    <a:pt x="32325" y="0"/>
                    <a:pt x="72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69900" dist="38100" dir="5400000" algn="t" rotWithShape="0">
                <a:srgbClr val="7598D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图形"/>
            <p:cNvSpPr txBox="1"/>
            <p:nvPr/>
          </p:nvSpPr>
          <p:spPr>
            <a:xfrm>
              <a:off x="1746" y="6559"/>
              <a:ext cx="3183" cy="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登录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图形"/>
            <p:cNvSpPr/>
            <p:nvPr/>
          </p:nvSpPr>
          <p:spPr>
            <a:xfrm>
              <a:off x="2666" y="4239"/>
              <a:ext cx="1440" cy="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79" name="图形" descr="333639373137353b343435303639373bb9a4d7f7bbe3b1a8"/>
            <p:cNvPicPr>
              <a:picLocks noChangeAspect="1"/>
            </p:cNvPicPr>
            <p:nvPr/>
          </p:nvPicPr>
          <p:blipFill>
            <a:blip r:embed="rId1" cstate="screen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947" y="4519"/>
              <a:ext cx="880" cy="880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3648075" y="2395220"/>
            <a:ext cx="2414270" cy="3175000"/>
            <a:chOff x="5745" y="3772"/>
            <a:chExt cx="3802" cy="5000"/>
          </a:xfrm>
        </p:grpSpPr>
        <p:sp>
          <p:nvSpPr>
            <p:cNvPr id="24" name="图形"/>
            <p:cNvSpPr/>
            <p:nvPr/>
          </p:nvSpPr>
          <p:spPr>
            <a:xfrm>
              <a:off x="6427" y="3772"/>
              <a:ext cx="2437" cy="2941"/>
            </a:xfrm>
            <a:prstGeom prst="roundRect">
              <a:avLst>
                <a:gd name="adj" fmla="val 4546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/>
            <p:nvPr/>
          </p:nvSpPr>
          <p:spPr>
            <a:xfrm>
              <a:off x="5745" y="4962"/>
              <a:ext cx="3802" cy="3810"/>
            </a:xfrm>
            <a:custGeom>
              <a:avLst/>
              <a:gdLst>
                <a:gd name="connsiteX0" fmla="*/ 72200 w 2477337"/>
                <a:gd name="connsiteY0" fmla="*/ 0 h 2281187"/>
                <a:gd name="connsiteX1" fmla="*/ 679540 w 2477337"/>
                <a:gd name="connsiteY1" fmla="*/ 0 h 2281187"/>
                <a:gd name="connsiteX2" fmla="*/ 1238668 w 2477337"/>
                <a:gd name="connsiteY2" fmla="*/ 559128 h 2281187"/>
                <a:gd name="connsiteX3" fmla="*/ 1797796 w 2477337"/>
                <a:gd name="connsiteY3" fmla="*/ 0 h 2281187"/>
                <a:gd name="connsiteX4" fmla="*/ 2405137 w 2477337"/>
                <a:gd name="connsiteY4" fmla="*/ 0 h 2281187"/>
                <a:gd name="connsiteX5" fmla="*/ 2477337 w 2477337"/>
                <a:gd name="connsiteY5" fmla="*/ 72200 h 2281187"/>
                <a:gd name="connsiteX6" fmla="*/ 2477337 w 2477337"/>
                <a:gd name="connsiteY6" fmla="*/ 2208987 h 2281187"/>
                <a:gd name="connsiteX7" fmla="*/ 2405137 w 2477337"/>
                <a:gd name="connsiteY7" fmla="*/ 2281187 h 2281187"/>
                <a:gd name="connsiteX8" fmla="*/ 72200 w 2477337"/>
                <a:gd name="connsiteY8" fmla="*/ 2281187 h 2281187"/>
                <a:gd name="connsiteX9" fmla="*/ 0 w 2477337"/>
                <a:gd name="connsiteY9" fmla="*/ 2208987 h 2281187"/>
                <a:gd name="connsiteX10" fmla="*/ 0 w 2477337"/>
                <a:gd name="connsiteY10" fmla="*/ 72200 h 2281187"/>
                <a:gd name="connsiteX11" fmla="*/ 72200 w 2477337"/>
                <a:gd name="connsiteY11" fmla="*/ 0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7337" h="2281187">
                  <a:moveTo>
                    <a:pt x="72200" y="0"/>
                  </a:moveTo>
                  <a:lnTo>
                    <a:pt x="679540" y="0"/>
                  </a:lnTo>
                  <a:cubicBezTo>
                    <a:pt x="679540" y="308798"/>
                    <a:pt x="929870" y="559128"/>
                    <a:pt x="1238668" y="559128"/>
                  </a:cubicBezTo>
                  <a:cubicBezTo>
                    <a:pt x="1547466" y="559128"/>
                    <a:pt x="1797796" y="308798"/>
                    <a:pt x="1797796" y="0"/>
                  </a:cubicBezTo>
                  <a:lnTo>
                    <a:pt x="2405137" y="0"/>
                  </a:lnTo>
                  <a:cubicBezTo>
                    <a:pt x="2445012" y="0"/>
                    <a:pt x="2477337" y="32325"/>
                    <a:pt x="2477337" y="72200"/>
                  </a:cubicBezTo>
                  <a:lnTo>
                    <a:pt x="2477337" y="2208987"/>
                  </a:lnTo>
                  <a:cubicBezTo>
                    <a:pt x="2477337" y="2248862"/>
                    <a:pt x="2445012" y="2281187"/>
                    <a:pt x="2405137" y="2281187"/>
                  </a:cubicBezTo>
                  <a:lnTo>
                    <a:pt x="72200" y="2281187"/>
                  </a:lnTo>
                  <a:cubicBezTo>
                    <a:pt x="32325" y="2281187"/>
                    <a:pt x="0" y="2248862"/>
                    <a:pt x="0" y="2208987"/>
                  </a:cubicBezTo>
                  <a:lnTo>
                    <a:pt x="0" y="72200"/>
                  </a:lnTo>
                  <a:cubicBezTo>
                    <a:pt x="0" y="32325"/>
                    <a:pt x="32325" y="0"/>
                    <a:pt x="72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69900" dist="38100" dir="5400000" algn="t" rotWithShape="0">
                <a:srgbClr val="FFBEB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图形"/>
            <p:cNvSpPr txBox="1"/>
            <p:nvPr/>
          </p:nvSpPr>
          <p:spPr>
            <a:xfrm>
              <a:off x="6010" y="6559"/>
              <a:ext cx="3204" cy="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注册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6" name="图形"/>
            <p:cNvSpPr/>
            <p:nvPr/>
          </p:nvSpPr>
          <p:spPr>
            <a:xfrm>
              <a:off x="6926" y="4239"/>
              <a:ext cx="1440" cy="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0" name="图形" descr="333639373138333b343435303738313bd0fbb4abb9a4d7f7"/>
            <p:cNvPicPr>
              <a:picLocks noChangeAspect="1"/>
            </p:cNvPicPr>
            <p:nvPr/>
          </p:nvPicPr>
          <p:blipFill>
            <a:blip r:embed="rId3" cstate="screen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04" y="4519"/>
              <a:ext cx="880" cy="88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352540" y="2395220"/>
            <a:ext cx="2414270" cy="3175000"/>
            <a:chOff x="10004" y="3772"/>
            <a:chExt cx="3802" cy="5000"/>
          </a:xfrm>
        </p:grpSpPr>
        <p:sp>
          <p:nvSpPr>
            <p:cNvPr id="20" name="图形"/>
            <p:cNvSpPr/>
            <p:nvPr/>
          </p:nvSpPr>
          <p:spPr>
            <a:xfrm>
              <a:off x="10686" y="3772"/>
              <a:ext cx="2437" cy="2941"/>
            </a:xfrm>
            <a:prstGeom prst="roundRect">
              <a:avLst>
                <a:gd name="adj" fmla="val 4546"/>
              </a:avLst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图形"/>
            <p:cNvSpPr/>
            <p:nvPr/>
          </p:nvSpPr>
          <p:spPr>
            <a:xfrm>
              <a:off x="10004" y="4962"/>
              <a:ext cx="3802" cy="3810"/>
            </a:xfrm>
            <a:custGeom>
              <a:avLst/>
              <a:gdLst>
                <a:gd name="connsiteX0" fmla="*/ 72200 w 2477337"/>
                <a:gd name="connsiteY0" fmla="*/ 0 h 2281187"/>
                <a:gd name="connsiteX1" fmla="*/ 679540 w 2477337"/>
                <a:gd name="connsiteY1" fmla="*/ 0 h 2281187"/>
                <a:gd name="connsiteX2" fmla="*/ 1238668 w 2477337"/>
                <a:gd name="connsiteY2" fmla="*/ 559128 h 2281187"/>
                <a:gd name="connsiteX3" fmla="*/ 1797796 w 2477337"/>
                <a:gd name="connsiteY3" fmla="*/ 0 h 2281187"/>
                <a:gd name="connsiteX4" fmla="*/ 2405137 w 2477337"/>
                <a:gd name="connsiteY4" fmla="*/ 0 h 2281187"/>
                <a:gd name="connsiteX5" fmla="*/ 2477337 w 2477337"/>
                <a:gd name="connsiteY5" fmla="*/ 72200 h 2281187"/>
                <a:gd name="connsiteX6" fmla="*/ 2477337 w 2477337"/>
                <a:gd name="connsiteY6" fmla="*/ 2208987 h 2281187"/>
                <a:gd name="connsiteX7" fmla="*/ 2405137 w 2477337"/>
                <a:gd name="connsiteY7" fmla="*/ 2281187 h 2281187"/>
                <a:gd name="connsiteX8" fmla="*/ 72200 w 2477337"/>
                <a:gd name="connsiteY8" fmla="*/ 2281187 h 2281187"/>
                <a:gd name="connsiteX9" fmla="*/ 0 w 2477337"/>
                <a:gd name="connsiteY9" fmla="*/ 2208987 h 2281187"/>
                <a:gd name="connsiteX10" fmla="*/ 0 w 2477337"/>
                <a:gd name="connsiteY10" fmla="*/ 72200 h 2281187"/>
                <a:gd name="connsiteX11" fmla="*/ 72200 w 2477337"/>
                <a:gd name="connsiteY11" fmla="*/ 0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7337" h="2281187">
                  <a:moveTo>
                    <a:pt x="72200" y="0"/>
                  </a:moveTo>
                  <a:lnTo>
                    <a:pt x="679540" y="0"/>
                  </a:lnTo>
                  <a:cubicBezTo>
                    <a:pt x="679540" y="308798"/>
                    <a:pt x="929870" y="559128"/>
                    <a:pt x="1238668" y="559128"/>
                  </a:cubicBezTo>
                  <a:cubicBezTo>
                    <a:pt x="1547466" y="559128"/>
                    <a:pt x="1797796" y="308798"/>
                    <a:pt x="1797796" y="0"/>
                  </a:cubicBezTo>
                  <a:lnTo>
                    <a:pt x="2405137" y="0"/>
                  </a:lnTo>
                  <a:cubicBezTo>
                    <a:pt x="2445012" y="0"/>
                    <a:pt x="2477337" y="32325"/>
                    <a:pt x="2477337" y="72200"/>
                  </a:cubicBezTo>
                  <a:lnTo>
                    <a:pt x="2477337" y="2208987"/>
                  </a:lnTo>
                  <a:cubicBezTo>
                    <a:pt x="2477337" y="2248862"/>
                    <a:pt x="2445012" y="2281187"/>
                    <a:pt x="2405137" y="2281187"/>
                  </a:cubicBezTo>
                  <a:lnTo>
                    <a:pt x="72200" y="2281187"/>
                  </a:lnTo>
                  <a:cubicBezTo>
                    <a:pt x="32325" y="2281187"/>
                    <a:pt x="0" y="2248862"/>
                    <a:pt x="0" y="2208987"/>
                  </a:cubicBezTo>
                  <a:lnTo>
                    <a:pt x="0" y="72200"/>
                  </a:lnTo>
                  <a:cubicBezTo>
                    <a:pt x="0" y="32325"/>
                    <a:pt x="32325" y="0"/>
                    <a:pt x="72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69900" dist="38100" dir="5400000" algn="t" rotWithShape="0">
                <a:srgbClr val="7598D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图形"/>
            <p:cNvSpPr txBox="1"/>
            <p:nvPr/>
          </p:nvSpPr>
          <p:spPr>
            <a:xfrm>
              <a:off x="10304" y="6559"/>
              <a:ext cx="3204" cy="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主页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7" name="图形"/>
            <p:cNvSpPr/>
            <p:nvPr/>
          </p:nvSpPr>
          <p:spPr>
            <a:xfrm>
              <a:off x="11186" y="4239"/>
              <a:ext cx="1440" cy="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1" name="图形" descr="333639373230313b343435303838323bb9a4d7f7bdf8b6c8"/>
            <p:cNvPicPr>
              <a:picLocks noChangeAspect="1"/>
            </p:cNvPicPr>
            <p:nvPr/>
          </p:nvPicPr>
          <p:blipFill>
            <a:blip r:embed="rId5" cstate="screen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465" y="4519"/>
              <a:ext cx="880" cy="880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9057640" y="2395220"/>
            <a:ext cx="2414270" cy="3175000"/>
            <a:chOff x="14264" y="3772"/>
            <a:chExt cx="3802" cy="5000"/>
          </a:xfrm>
        </p:grpSpPr>
        <p:sp>
          <p:nvSpPr>
            <p:cNvPr id="40" name="图形"/>
            <p:cNvSpPr/>
            <p:nvPr/>
          </p:nvSpPr>
          <p:spPr>
            <a:xfrm>
              <a:off x="14946" y="3772"/>
              <a:ext cx="2437" cy="2941"/>
            </a:xfrm>
            <a:prstGeom prst="roundRect">
              <a:avLst>
                <a:gd name="adj" fmla="val 4546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图形"/>
            <p:cNvSpPr/>
            <p:nvPr/>
          </p:nvSpPr>
          <p:spPr>
            <a:xfrm>
              <a:off x="14264" y="4962"/>
              <a:ext cx="3802" cy="3810"/>
            </a:xfrm>
            <a:custGeom>
              <a:avLst/>
              <a:gdLst>
                <a:gd name="connsiteX0" fmla="*/ 72200 w 2477337"/>
                <a:gd name="connsiteY0" fmla="*/ 0 h 2281187"/>
                <a:gd name="connsiteX1" fmla="*/ 679540 w 2477337"/>
                <a:gd name="connsiteY1" fmla="*/ 0 h 2281187"/>
                <a:gd name="connsiteX2" fmla="*/ 1238668 w 2477337"/>
                <a:gd name="connsiteY2" fmla="*/ 559128 h 2281187"/>
                <a:gd name="connsiteX3" fmla="*/ 1797796 w 2477337"/>
                <a:gd name="connsiteY3" fmla="*/ 0 h 2281187"/>
                <a:gd name="connsiteX4" fmla="*/ 2405137 w 2477337"/>
                <a:gd name="connsiteY4" fmla="*/ 0 h 2281187"/>
                <a:gd name="connsiteX5" fmla="*/ 2477337 w 2477337"/>
                <a:gd name="connsiteY5" fmla="*/ 72200 h 2281187"/>
                <a:gd name="connsiteX6" fmla="*/ 2477337 w 2477337"/>
                <a:gd name="connsiteY6" fmla="*/ 2208987 h 2281187"/>
                <a:gd name="connsiteX7" fmla="*/ 2405137 w 2477337"/>
                <a:gd name="connsiteY7" fmla="*/ 2281187 h 2281187"/>
                <a:gd name="connsiteX8" fmla="*/ 72200 w 2477337"/>
                <a:gd name="connsiteY8" fmla="*/ 2281187 h 2281187"/>
                <a:gd name="connsiteX9" fmla="*/ 0 w 2477337"/>
                <a:gd name="connsiteY9" fmla="*/ 2208987 h 2281187"/>
                <a:gd name="connsiteX10" fmla="*/ 0 w 2477337"/>
                <a:gd name="connsiteY10" fmla="*/ 72200 h 2281187"/>
                <a:gd name="connsiteX11" fmla="*/ 72200 w 2477337"/>
                <a:gd name="connsiteY11" fmla="*/ 0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7337" h="2281187">
                  <a:moveTo>
                    <a:pt x="72200" y="0"/>
                  </a:moveTo>
                  <a:lnTo>
                    <a:pt x="679540" y="0"/>
                  </a:lnTo>
                  <a:cubicBezTo>
                    <a:pt x="679540" y="308798"/>
                    <a:pt x="929870" y="559128"/>
                    <a:pt x="1238668" y="559128"/>
                  </a:cubicBezTo>
                  <a:cubicBezTo>
                    <a:pt x="1547466" y="559128"/>
                    <a:pt x="1797796" y="308798"/>
                    <a:pt x="1797796" y="0"/>
                  </a:cubicBezTo>
                  <a:lnTo>
                    <a:pt x="2405137" y="0"/>
                  </a:lnTo>
                  <a:cubicBezTo>
                    <a:pt x="2445012" y="0"/>
                    <a:pt x="2477337" y="32325"/>
                    <a:pt x="2477337" y="72200"/>
                  </a:cubicBezTo>
                  <a:lnTo>
                    <a:pt x="2477337" y="2208987"/>
                  </a:lnTo>
                  <a:cubicBezTo>
                    <a:pt x="2477337" y="2248862"/>
                    <a:pt x="2445012" y="2281187"/>
                    <a:pt x="2405137" y="2281187"/>
                  </a:cubicBezTo>
                  <a:lnTo>
                    <a:pt x="72200" y="2281187"/>
                  </a:lnTo>
                  <a:cubicBezTo>
                    <a:pt x="32325" y="2281187"/>
                    <a:pt x="0" y="2248862"/>
                    <a:pt x="0" y="2208987"/>
                  </a:cubicBezTo>
                  <a:lnTo>
                    <a:pt x="0" y="72200"/>
                  </a:lnTo>
                  <a:cubicBezTo>
                    <a:pt x="0" y="32325"/>
                    <a:pt x="32325" y="0"/>
                    <a:pt x="72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69900" dist="38100" dir="5400000" algn="t" rotWithShape="0">
                <a:srgbClr val="FFBEB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图形"/>
            <p:cNvSpPr txBox="1"/>
            <p:nvPr/>
          </p:nvSpPr>
          <p:spPr>
            <a:xfrm>
              <a:off x="14598" y="6559"/>
              <a:ext cx="3265" cy="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播放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8" name="图形"/>
            <p:cNvSpPr/>
            <p:nvPr/>
          </p:nvSpPr>
          <p:spPr>
            <a:xfrm>
              <a:off x="15446" y="4239"/>
              <a:ext cx="1440" cy="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2" name="图形" descr="333639373137393b343435303733343bb9a4d7f7cdeab3c9c7e9bff6"/>
            <p:cNvPicPr>
              <a:picLocks noChangeAspect="1"/>
            </p:cNvPicPr>
            <p:nvPr/>
          </p:nvPicPr>
          <p:blipFill>
            <a:blip r:embed="rId7" cstate="screen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726" y="4519"/>
              <a:ext cx="880" cy="880"/>
            </a:xfrm>
            <a:prstGeom prst="rect">
              <a:avLst/>
            </a:prstGeom>
          </p:spPr>
        </p:pic>
      </p:grpSp>
    </p:spTree>
    <p:custDataLst>
      <p:tags r:id="rId9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animBg="1"/>
      <p:bldP spid="101" grpId="0" bldLvl="0" animBg="1"/>
      <p:bldP spid="101" grpId="1" animBg="1"/>
      <p:bldP spid="102" grpId="0" bldLvl="0" animBg="1"/>
      <p:bldP spid="10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50190" y="-379730"/>
            <a:ext cx="2106295" cy="1738630"/>
            <a:chOff x="-394" y="-598"/>
            <a:chExt cx="3317" cy="2738"/>
          </a:xfrm>
        </p:grpSpPr>
        <p:sp>
          <p:nvSpPr>
            <p:cNvPr id="17" name="图形"/>
            <p:cNvSpPr/>
            <p:nvPr/>
          </p:nvSpPr>
          <p:spPr>
            <a:xfrm flipH="1">
              <a:off x="-394" y="-598"/>
              <a:ext cx="2287" cy="2287"/>
            </a:xfrm>
            <a:prstGeom prst="ellipse">
              <a:avLst/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 userDrawn="1"/>
          </p:nvSpPr>
          <p:spPr>
            <a:xfrm rot="-13500000" flipH="1">
              <a:off x="2351" y="1568"/>
              <a:ext cx="572" cy="572"/>
            </a:xfrm>
            <a:prstGeom prst="ellipse">
              <a:avLst/>
            </a:prstGeom>
            <a:solidFill>
              <a:srgbClr val="FFBEB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图形"/>
          <p:cNvSpPr txBox="1"/>
          <p:nvPr/>
        </p:nvSpPr>
        <p:spPr>
          <a:xfrm>
            <a:off x="1202055" y="3220085"/>
            <a:ext cx="56578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0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登录</a:t>
            </a:r>
            <a:endParaRPr lang="zh-CN" altLang="en-US" sz="70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02055" y="2144395"/>
            <a:ext cx="878840" cy="878840"/>
            <a:chOff x="1893" y="3377"/>
            <a:chExt cx="1384" cy="1384"/>
          </a:xfrm>
        </p:grpSpPr>
        <p:sp>
          <p:nvSpPr>
            <p:cNvPr id="13" name="图形"/>
            <p:cNvSpPr/>
            <p:nvPr/>
          </p:nvSpPr>
          <p:spPr>
            <a:xfrm>
              <a:off x="1893" y="3377"/>
              <a:ext cx="1384" cy="1384"/>
            </a:xfrm>
            <a:prstGeom prst="ellipse">
              <a:avLst/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图形"/>
            <p:cNvSpPr txBox="1"/>
            <p:nvPr/>
          </p:nvSpPr>
          <p:spPr>
            <a:xfrm>
              <a:off x="1973" y="3504"/>
              <a:ext cx="123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225675" y="2282825"/>
            <a:ext cx="2275205" cy="602615"/>
            <a:chOff x="3505" y="3595"/>
            <a:chExt cx="3583" cy="949"/>
          </a:xfrm>
        </p:grpSpPr>
        <p:sp>
          <p:nvSpPr>
            <p:cNvPr id="14" name="图形"/>
            <p:cNvSpPr/>
            <p:nvPr>
              <p:custDataLst>
                <p:tags r:id="rId1"/>
              </p:custDataLst>
            </p:nvPr>
          </p:nvSpPr>
          <p:spPr>
            <a:xfrm>
              <a:off x="3505" y="3595"/>
              <a:ext cx="3542" cy="949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solidFill>
                  <a:schemeClr val="lt2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564" y="3615"/>
              <a:ext cx="3524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cs typeface="+mn-ea"/>
                  <a:sym typeface="+mn-lt"/>
                </a:rPr>
                <a:t>PART ONE</a:t>
              </a:r>
              <a:endParaRPr lang="en-US" altLang="zh-CN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477760" y="-207645"/>
            <a:ext cx="7085330" cy="7105650"/>
            <a:chOff x="11776" y="-327"/>
            <a:chExt cx="11158" cy="11190"/>
          </a:xfrm>
        </p:grpSpPr>
        <p:sp>
          <p:nvSpPr>
            <p:cNvPr id="15" name="图形"/>
            <p:cNvSpPr/>
            <p:nvPr/>
          </p:nvSpPr>
          <p:spPr>
            <a:xfrm rot="2520000">
              <a:off x="17028" y="4485"/>
              <a:ext cx="4359" cy="781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1776" y="-327"/>
              <a:ext cx="11159" cy="11191"/>
              <a:chOff x="11776" y="-327"/>
              <a:chExt cx="11159" cy="11191"/>
            </a:xfrm>
          </p:grpSpPr>
          <p:sp>
            <p:nvSpPr>
              <p:cNvPr id="23" name="Oval 22"/>
              <p:cNvSpPr/>
              <p:nvPr userDrawn="1"/>
            </p:nvSpPr>
            <p:spPr>
              <a:xfrm rot="13500000">
                <a:off x="11776" y="4315"/>
                <a:ext cx="1123" cy="1123"/>
              </a:xfrm>
              <a:prstGeom prst="ellipse">
                <a:avLst/>
              </a:prstGeom>
              <a:solidFill>
                <a:srgbClr val="FF8B7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Freeform: Shape 56"/>
              <p:cNvSpPr/>
              <p:nvPr userDrawn="1"/>
            </p:nvSpPr>
            <p:spPr>
              <a:xfrm rot="13500000">
                <a:off x="15049" y="-327"/>
                <a:ext cx="669" cy="669"/>
              </a:xfrm>
              <a:custGeom>
                <a:avLst/>
                <a:gdLst>
                  <a:gd name="connsiteX0" fmla="*/ 424963 w 424963"/>
                  <a:gd name="connsiteY0" fmla="*/ 6848 h 424886"/>
                  <a:gd name="connsiteX1" fmla="*/ 6924 w 424963"/>
                  <a:gd name="connsiteY1" fmla="*/ 424886 h 424886"/>
                  <a:gd name="connsiteX2" fmla="*/ 0 w 424963"/>
                  <a:gd name="connsiteY2" fmla="*/ 356196 h 424886"/>
                  <a:gd name="connsiteX3" fmla="*/ 356196 w 424963"/>
                  <a:gd name="connsiteY3" fmla="*/ 0 h 424886"/>
                  <a:gd name="connsiteX4" fmla="*/ 357036 w 424963"/>
                  <a:gd name="connsiteY4" fmla="*/ 0 h 424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963" h="424886">
                    <a:moveTo>
                      <a:pt x="424963" y="6848"/>
                    </a:moveTo>
                    <a:lnTo>
                      <a:pt x="6924" y="424886"/>
                    </a:lnTo>
                    <a:lnTo>
                      <a:pt x="0" y="356196"/>
                    </a:lnTo>
                    <a:cubicBezTo>
                      <a:pt x="0" y="159474"/>
                      <a:pt x="159474" y="0"/>
                      <a:pt x="356196" y="0"/>
                    </a:cubicBezTo>
                    <a:lnTo>
                      <a:pt x="357036" y="0"/>
                    </a:lnTo>
                    <a:close/>
                  </a:path>
                </a:pathLst>
              </a:custGeom>
              <a:solidFill>
                <a:srgbClr val="FF8B7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Oval 26"/>
              <p:cNvSpPr/>
              <p:nvPr userDrawn="1"/>
            </p:nvSpPr>
            <p:spPr>
              <a:xfrm rot="13500000">
                <a:off x="16851" y="4948"/>
                <a:ext cx="904" cy="904"/>
              </a:xfrm>
              <a:prstGeom prst="ellipse">
                <a:avLst/>
              </a:prstGeom>
              <a:solidFill>
                <a:srgbClr val="FF8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rot="13500000">
                <a:off x="15005" y="9468"/>
                <a:ext cx="1426" cy="743"/>
              </a:xfrm>
              <a:prstGeom prst="roundRect">
                <a:avLst>
                  <a:gd name="adj" fmla="val 50000"/>
                </a:avLst>
              </a:prstGeom>
              <a:solidFill>
                <a:srgbClr val="FF8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: Shape 51"/>
              <p:cNvSpPr/>
              <p:nvPr userDrawn="1"/>
            </p:nvSpPr>
            <p:spPr>
              <a:xfrm rot="13500000">
                <a:off x="13805" y="1734"/>
                <a:ext cx="7540" cy="10721"/>
              </a:xfrm>
              <a:custGeom>
                <a:avLst/>
                <a:gdLst>
                  <a:gd name="connsiteX0" fmla="*/ 2734105 w 4788069"/>
                  <a:gd name="connsiteY0" fmla="*/ 464925 h 6807921"/>
                  <a:gd name="connsiteX1" fmla="*/ 2550081 w 4788069"/>
                  <a:gd name="connsiteY1" fmla="*/ 541150 h 6807921"/>
                  <a:gd name="connsiteX2" fmla="*/ 1947791 w 4788069"/>
                  <a:gd name="connsiteY2" fmla="*/ 541150 h 6807921"/>
                  <a:gd name="connsiteX3" fmla="*/ 2468287 w 4788069"/>
                  <a:gd name="connsiteY3" fmla="*/ 20653 h 6807921"/>
                  <a:gd name="connsiteX4" fmla="*/ 2550081 w 4788069"/>
                  <a:gd name="connsiteY4" fmla="*/ 20653 h 6807921"/>
                  <a:gd name="connsiteX5" fmla="*/ 2805043 w 4788069"/>
                  <a:gd name="connsiteY5" fmla="*/ 228452 h 6807921"/>
                  <a:gd name="connsiteX6" fmla="*/ 2810330 w 4788069"/>
                  <a:gd name="connsiteY6" fmla="*/ 280900 h 6807921"/>
                  <a:gd name="connsiteX7" fmla="*/ 2805043 w 4788069"/>
                  <a:gd name="connsiteY7" fmla="*/ 333350 h 6807921"/>
                  <a:gd name="connsiteX8" fmla="*/ 2734105 w 4788069"/>
                  <a:gd name="connsiteY8" fmla="*/ 464925 h 6807921"/>
                  <a:gd name="connsiteX9" fmla="*/ 3484890 w 4788069"/>
                  <a:gd name="connsiteY9" fmla="*/ 559684 h 6807921"/>
                  <a:gd name="connsiteX10" fmla="*/ 3253062 w 4788069"/>
                  <a:gd name="connsiteY10" fmla="*/ 655711 h 6807921"/>
                  <a:gd name="connsiteX11" fmla="*/ 2925207 w 4788069"/>
                  <a:gd name="connsiteY11" fmla="*/ 327856 h 6807921"/>
                  <a:gd name="connsiteX12" fmla="*/ 3253062 w 4788069"/>
                  <a:gd name="connsiteY12" fmla="*/ 0 h 6807921"/>
                  <a:gd name="connsiteX13" fmla="*/ 3580917 w 4788069"/>
                  <a:gd name="connsiteY13" fmla="*/ 327856 h 6807921"/>
                  <a:gd name="connsiteX14" fmla="*/ 3484890 w 4788069"/>
                  <a:gd name="connsiteY14" fmla="*/ 559684 h 6807921"/>
                  <a:gd name="connsiteX15" fmla="*/ 2685145 w 4788069"/>
                  <a:gd name="connsiteY15" fmla="*/ 4214172 h 6807921"/>
                  <a:gd name="connsiteX16" fmla="*/ 2604777 w 4788069"/>
                  <a:gd name="connsiteY16" fmla="*/ 4249955 h 6807921"/>
                  <a:gd name="connsiteX17" fmla="*/ 2558414 w 4788069"/>
                  <a:gd name="connsiteY17" fmla="*/ 4252061 h 6807921"/>
                  <a:gd name="connsiteX18" fmla="*/ 1763122 w 4788069"/>
                  <a:gd name="connsiteY18" fmla="*/ 4252062 h 6807921"/>
                  <a:gd name="connsiteX19" fmla="*/ 1278980 w 4788069"/>
                  <a:gd name="connsiteY19" fmla="*/ 3767920 h 6807921"/>
                  <a:gd name="connsiteX20" fmla="*/ 2558414 w 4788069"/>
                  <a:gd name="connsiteY20" fmla="*/ 3767919 h 6807921"/>
                  <a:gd name="connsiteX21" fmla="*/ 2604779 w 4788069"/>
                  <a:gd name="connsiteY21" fmla="*/ 3774235 h 6807921"/>
                  <a:gd name="connsiteX22" fmla="*/ 2685146 w 4788069"/>
                  <a:gd name="connsiteY22" fmla="*/ 3810019 h 6807921"/>
                  <a:gd name="connsiteX23" fmla="*/ 2746965 w 4788069"/>
                  <a:gd name="connsiteY23" fmla="*/ 3876675 h 6807921"/>
                  <a:gd name="connsiteX24" fmla="*/ 2779937 w 4788069"/>
                  <a:gd name="connsiteY24" fmla="*/ 3962981 h 6807921"/>
                  <a:gd name="connsiteX25" fmla="*/ 2781997 w 4788069"/>
                  <a:gd name="connsiteY25" fmla="*/ 4013499 h 6807921"/>
                  <a:gd name="connsiteX26" fmla="*/ 2779937 w 4788069"/>
                  <a:gd name="connsiteY26" fmla="*/ 4059105 h 6807921"/>
                  <a:gd name="connsiteX27" fmla="*/ 2746966 w 4788069"/>
                  <a:gd name="connsiteY27" fmla="*/ 4145410 h 6807921"/>
                  <a:gd name="connsiteX28" fmla="*/ 2685145 w 4788069"/>
                  <a:gd name="connsiteY28" fmla="*/ 4214172 h 6807921"/>
                  <a:gd name="connsiteX29" fmla="*/ 4688125 w 4788069"/>
                  <a:gd name="connsiteY29" fmla="*/ 2321107 h 6807921"/>
                  <a:gd name="connsiteX30" fmla="*/ 4609820 w 4788069"/>
                  <a:gd name="connsiteY30" fmla="*/ 2358295 h 6807921"/>
                  <a:gd name="connsiteX31" fmla="*/ 4562424 w 4788069"/>
                  <a:gd name="connsiteY31" fmla="*/ 2360399 h 6807921"/>
                  <a:gd name="connsiteX32" fmla="*/ 1771234 w 4788069"/>
                  <a:gd name="connsiteY32" fmla="*/ 2360400 h 6807921"/>
                  <a:gd name="connsiteX33" fmla="*/ 1732081 w 4788069"/>
                  <a:gd name="connsiteY33" fmla="*/ 2370927 h 6807921"/>
                  <a:gd name="connsiteX34" fmla="*/ 1668200 w 4788069"/>
                  <a:gd name="connsiteY34" fmla="*/ 2413026 h 6807921"/>
                  <a:gd name="connsiteX35" fmla="*/ 1619774 w 4788069"/>
                  <a:gd name="connsiteY35" fmla="*/ 2476174 h 6807921"/>
                  <a:gd name="connsiteX36" fmla="*/ 1595046 w 4788069"/>
                  <a:gd name="connsiteY36" fmla="*/ 2553356 h 6807921"/>
                  <a:gd name="connsiteX37" fmla="*/ 1590925 w 4788069"/>
                  <a:gd name="connsiteY37" fmla="*/ 2597560 h 6807921"/>
                  <a:gd name="connsiteX38" fmla="*/ 1595046 w 4788069"/>
                  <a:gd name="connsiteY38" fmla="*/ 2643870 h 6807921"/>
                  <a:gd name="connsiteX39" fmla="*/ 1621835 w 4788069"/>
                  <a:gd name="connsiteY39" fmla="*/ 2723156 h 6807921"/>
                  <a:gd name="connsiteX40" fmla="*/ 1676442 w 4788069"/>
                  <a:gd name="connsiteY40" fmla="*/ 2790515 h 6807921"/>
                  <a:gd name="connsiteX41" fmla="*/ 1748566 w 4788069"/>
                  <a:gd name="connsiteY41" fmla="*/ 2828405 h 6807921"/>
                  <a:gd name="connsiteX42" fmla="*/ 1789779 w 4788069"/>
                  <a:gd name="connsiteY42" fmla="*/ 2836825 h 6807921"/>
                  <a:gd name="connsiteX43" fmla="*/ 3292015 w 4788069"/>
                  <a:gd name="connsiteY43" fmla="*/ 2836824 h 6807921"/>
                  <a:gd name="connsiteX44" fmla="*/ 3337350 w 4788069"/>
                  <a:gd name="connsiteY44" fmla="*/ 2843138 h 6807921"/>
                  <a:gd name="connsiteX45" fmla="*/ 3418747 w 4788069"/>
                  <a:gd name="connsiteY45" fmla="*/ 2878924 h 6807921"/>
                  <a:gd name="connsiteX46" fmla="*/ 3480568 w 4788069"/>
                  <a:gd name="connsiteY46" fmla="*/ 2943476 h 6807921"/>
                  <a:gd name="connsiteX47" fmla="*/ 3513538 w 4788069"/>
                  <a:gd name="connsiteY47" fmla="*/ 3029780 h 6807921"/>
                  <a:gd name="connsiteX48" fmla="*/ 3515598 w 4788069"/>
                  <a:gd name="connsiteY48" fmla="*/ 3080298 h 6807921"/>
                  <a:gd name="connsiteX49" fmla="*/ 3513539 w 4788069"/>
                  <a:gd name="connsiteY49" fmla="*/ 3128011 h 6807921"/>
                  <a:gd name="connsiteX50" fmla="*/ 3480567 w 4788069"/>
                  <a:gd name="connsiteY50" fmla="*/ 3214313 h 6807921"/>
                  <a:gd name="connsiteX51" fmla="*/ 3418747 w 4788069"/>
                  <a:gd name="connsiteY51" fmla="*/ 3278867 h 6807921"/>
                  <a:gd name="connsiteX52" fmla="*/ 3337350 w 4788069"/>
                  <a:gd name="connsiteY52" fmla="*/ 3318861 h 6807921"/>
                  <a:gd name="connsiteX53" fmla="*/ 3292015 w 4788069"/>
                  <a:gd name="connsiteY53" fmla="*/ 3320966 h 6807921"/>
                  <a:gd name="connsiteX54" fmla="*/ 1114908 w 4788069"/>
                  <a:gd name="connsiteY54" fmla="*/ 3320966 h 6807921"/>
                  <a:gd name="connsiteX55" fmla="*/ 1086058 w 4788069"/>
                  <a:gd name="connsiteY55" fmla="*/ 3337806 h 6807921"/>
                  <a:gd name="connsiteX56" fmla="*/ 1039693 w 4788069"/>
                  <a:gd name="connsiteY56" fmla="*/ 3382010 h 6807921"/>
                  <a:gd name="connsiteX57" fmla="*/ 1004661 w 4788069"/>
                  <a:gd name="connsiteY57" fmla="*/ 3438844 h 6807921"/>
                  <a:gd name="connsiteX58" fmla="*/ 992440 w 4788069"/>
                  <a:gd name="connsiteY58" fmla="*/ 3481380 h 6807921"/>
                  <a:gd name="connsiteX59" fmla="*/ 0 w 4788069"/>
                  <a:gd name="connsiteY59" fmla="*/ 2488941 h 6807921"/>
                  <a:gd name="connsiteX60" fmla="*/ 1456978 w 4788069"/>
                  <a:gd name="connsiteY60" fmla="*/ 1031963 h 6807921"/>
                  <a:gd name="connsiteX61" fmla="*/ 1475526 w 4788069"/>
                  <a:gd name="connsiteY61" fmla="*/ 1052517 h 6807921"/>
                  <a:gd name="connsiteX62" fmla="*/ 1508497 w 4788069"/>
                  <a:gd name="connsiteY62" fmla="*/ 1138119 h 6807921"/>
                  <a:gd name="connsiteX63" fmla="*/ 1512618 w 4788069"/>
                  <a:gd name="connsiteY63" fmla="*/ 1188637 h 6807921"/>
                  <a:gd name="connsiteX64" fmla="*/ 1508497 w 4788069"/>
                  <a:gd name="connsiteY64" fmla="*/ 1237052 h 6807921"/>
                  <a:gd name="connsiteX65" fmla="*/ 1475527 w 4788069"/>
                  <a:gd name="connsiteY65" fmla="*/ 1322654 h 6807921"/>
                  <a:gd name="connsiteX66" fmla="*/ 1414736 w 4788069"/>
                  <a:gd name="connsiteY66" fmla="*/ 1390013 h 6807921"/>
                  <a:gd name="connsiteX67" fmla="*/ 1332309 w 4788069"/>
                  <a:gd name="connsiteY67" fmla="*/ 1425799 h 6807921"/>
                  <a:gd name="connsiteX68" fmla="*/ 1286974 w 4788069"/>
                  <a:gd name="connsiteY68" fmla="*/ 1427901 h 6807921"/>
                  <a:gd name="connsiteX69" fmla="*/ 1129332 w 4788069"/>
                  <a:gd name="connsiteY69" fmla="*/ 1427903 h 6807921"/>
                  <a:gd name="connsiteX70" fmla="*/ 1098422 w 4788069"/>
                  <a:gd name="connsiteY70" fmla="*/ 1444041 h 6807921"/>
                  <a:gd name="connsiteX71" fmla="*/ 1045875 w 4788069"/>
                  <a:gd name="connsiteY71" fmla="*/ 1488246 h 6807921"/>
                  <a:gd name="connsiteX72" fmla="*/ 1006722 w 4788069"/>
                  <a:gd name="connsiteY72" fmla="*/ 1547184 h 6807921"/>
                  <a:gd name="connsiteX73" fmla="*/ 986115 w 4788069"/>
                  <a:gd name="connsiteY73" fmla="*/ 1615947 h 6807921"/>
                  <a:gd name="connsiteX74" fmla="*/ 984055 w 4788069"/>
                  <a:gd name="connsiteY74" fmla="*/ 1655940 h 6807921"/>
                  <a:gd name="connsiteX75" fmla="*/ 986115 w 4788069"/>
                  <a:gd name="connsiteY75" fmla="*/ 1693829 h 6807921"/>
                  <a:gd name="connsiteX76" fmla="*/ 1004661 w 4788069"/>
                  <a:gd name="connsiteY76" fmla="*/ 1761188 h 6807921"/>
                  <a:gd name="connsiteX77" fmla="*/ 1043814 w 4788069"/>
                  <a:gd name="connsiteY77" fmla="*/ 1817320 h 6807921"/>
                  <a:gd name="connsiteX78" fmla="*/ 1090179 w 4788069"/>
                  <a:gd name="connsiteY78" fmla="*/ 1863630 h 6807921"/>
                  <a:gd name="connsiteX79" fmla="*/ 1119029 w 4788069"/>
                  <a:gd name="connsiteY79" fmla="*/ 1878366 h 6807921"/>
                  <a:gd name="connsiteX80" fmla="*/ 4562425 w 4788069"/>
                  <a:gd name="connsiteY80" fmla="*/ 1878364 h 6807921"/>
                  <a:gd name="connsiteX81" fmla="*/ 4609820 w 4788069"/>
                  <a:gd name="connsiteY81" fmla="*/ 1880469 h 6807921"/>
                  <a:gd name="connsiteX82" fmla="*/ 4688126 w 4788069"/>
                  <a:gd name="connsiteY82" fmla="*/ 1918358 h 6807921"/>
                  <a:gd name="connsiteX83" fmla="*/ 4748916 w 4788069"/>
                  <a:gd name="connsiteY83" fmla="*/ 1982910 h 6807921"/>
                  <a:gd name="connsiteX84" fmla="*/ 4783948 w 4788069"/>
                  <a:gd name="connsiteY84" fmla="*/ 2069213 h 6807921"/>
                  <a:gd name="connsiteX85" fmla="*/ 4788069 w 4788069"/>
                  <a:gd name="connsiteY85" fmla="*/ 2119734 h 6807921"/>
                  <a:gd name="connsiteX86" fmla="*/ 4783948 w 4788069"/>
                  <a:gd name="connsiteY86" fmla="*/ 2169550 h 6807921"/>
                  <a:gd name="connsiteX87" fmla="*/ 4748916 w 4788069"/>
                  <a:gd name="connsiteY87" fmla="*/ 2255853 h 6807921"/>
                  <a:gd name="connsiteX88" fmla="*/ 4688125 w 4788069"/>
                  <a:gd name="connsiteY88" fmla="*/ 2321107 h 6807921"/>
                  <a:gd name="connsiteX89" fmla="*/ 4688126 w 4788069"/>
                  <a:gd name="connsiteY89" fmla="*/ 6046893 h 6807921"/>
                  <a:gd name="connsiteX90" fmla="*/ 4609819 w 4788069"/>
                  <a:gd name="connsiteY90" fmla="*/ 6082677 h 6807921"/>
                  <a:gd name="connsiteX91" fmla="*/ 4562424 w 4788069"/>
                  <a:gd name="connsiteY91" fmla="*/ 6084783 h 6807921"/>
                  <a:gd name="connsiteX92" fmla="*/ 3595844 w 4788069"/>
                  <a:gd name="connsiteY92" fmla="*/ 6084784 h 6807921"/>
                  <a:gd name="connsiteX93" fmla="*/ 3115911 w 4788069"/>
                  <a:gd name="connsiteY93" fmla="*/ 5604851 h 6807921"/>
                  <a:gd name="connsiteX94" fmla="*/ 4562425 w 4788069"/>
                  <a:gd name="connsiteY94" fmla="*/ 5604850 h 6807921"/>
                  <a:gd name="connsiteX95" fmla="*/ 4609819 w 4788069"/>
                  <a:gd name="connsiteY95" fmla="*/ 5606956 h 6807921"/>
                  <a:gd name="connsiteX96" fmla="*/ 4688126 w 4788069"/>
                  <a:gd name="connsiteY96" fmla="*/ 5642739 h 6807921"/>
                  <a:gd name="connsiteX97" fmla="*/ 4748916 w 4788069"/>
                  <a:gd name="connsiteY97" fmla="*/ 5709398 h 6807921"/>
                  <a:gd name="connsiteX98" fmla="*/ 4783948 w 4788069"/>
                  <a:gd name="connsiteY98" fmla="*/ 5795700 h 6807921"/>
                  <a:gd name="connsiteX99" fmla="*/ 4788069 w 4788069"/>
                  <a:gd name="connsiteY99" fmla="*/ 5844115 h 6807921"/>
                  <a:gd name="connsiteX100" fmla="*/ 4783948 w 4788069"/>
                  <a:gd name="connsiteY100" fmla="*/ 5893932 h 6807921"/>
                  <a:gd name="connsiteX101" fmla="*/ 4748915 w 4788069"/>
                  <a:gd name="connsiteY101" fmla="*/ 5980236 h 6807921"/>
                  <a:gd name="connsiteX102" fmla="*/ 4688126 w 4788069"/>
                  <a:gd name="connsiteY102" fmla="*/ 6046893 h 6807921"/>
                  <a:gd name="connsiteX103" fmla="*/ 4318980 w 4788069"/>
                  <a:gd name="connsiteY103" fmla="*/ 6807921 h 6807921"/>
                  <a:gd name="connsiteX104" fmla="*/ 4096894 w 4788069"/>
                  <a:gd name="connsiteY104" fmla="*/ 6585834 h 6807921"/>
                  <a:gd name="connsiteX105" fmla="*/ 4144467 w 4788069"/>
                  <a:gd name="connsiteY105" fmla="*/ 6600601 h 6807921"/>
                  <a:gd name="connsiteX106" fmla="*/ 4304213 w 4788069"/>
                  <a:gd name="connsiteY106" fmla="*/ 6760348 h 680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4788069" h="6807921">
                    <a:moveTo>
                      <a:pt x="2734105" y="464925"/>
                    </a:moveTo>
                    <a:cubicBezTo>
                      <a:pt x="2687009" y="512021"/>
                      <a:pt x="2621947" y="541150"/>
                      <a:pt x="2550081" y="541150"/>
                    </a:cubicBezTo>
                    <a:lnTo>
                      <a:pt x="1947791" y="541150"/>
                    </a:lnTo>
                    <a:lnTo>
                      <a:pt x="2468287" y="20653"/>
                    </a:lnTo>
                    <a:lnTo>
                      <a:pt x="2550081" y="20653"/>
                    </a:lnTo>
                    <a:cubicBezTo>
                      <a:pt x="2675847" y="20653"/>
                      <a:pt x="2780775" y="109861"/>
                      <a:pt x="2805043" y="228452"/>
                    </a:cubicBezTo>
                    <a:lnTo>
                      <a:pt x="2810330" y="280900"/>
                    </a:lnTo>
                    <a:lnTo>
                      <a:pt x="2805043" y="333350"/>
                    </a:lnTo>
                    <a:cubicBezTo>
                      <a:pt x="2794642" y="384175"/>
                      <a:pt x="2769426" y="429603"/>
                      <a:pt x="2734105" y="464925"/>
                    </a:cubicBezTo>
                    <a:close/>
                    <a:moveTo>
                      <a:pt x="3484890" y="559684"/>
                    </a:moveTo>
                    <a:cubicBezTo>
                      <a:pt x="3425560" y="619014"/>
                      <a:pt x="3343596" y="655711"/>
                      <a:pt x="3253062" y="655711"/>
                    </a:cubicBezTo>
                    <a:cubicBezTo>
                      <a:pt x="3071993" y="655711"/>
                      <a:pt x="2925207" y="508924"/>
                      <a:pt x="2925207" y="327856"/>
                    </a:cubicBezTo>
                    <a:cubicBezTo>
                      <a:pt x="2925207" y="146787"/>
                      <a:pt x="3071993" y="1"/>
                      <a:pt x="3253062" y="0"/>
                    </a:cubicBezTo>
                    <a:cubicBezTo>
                      <a:pt x="3434131" y="0"/>
                      <a:pt x="3580916" y="146786"/>
                      <a:pt x="3580917" y="327856"/>
                    </a:cubicBezTo>
                    <a:cubicBezTo>
                      <a:pt x="3580916" y="418390"/>
                      <a:pt x="3544220" y="500354"/>
                      <a:pt x="3484890" y="559684"/>
                    </a:cubicBezTo>
                    <a:close/>
                    <a:moveTo>
                      <a:pt x="2685145" y="4214172"/>
                    </a:moveTo>
                    <a:lnTo>
                      <a:pt x="2604777" y="4249955"/>
                    </a:lnTo>
                    <a:lnTo>
                      <a:pt x="2558414" y="4252061"/>
                    </a:lnTo>
                    <a:lnTo>
                      <a:pt x="1763122" y="4252062"/>
                    </a:lnTo>
                    <a:lnTo>
                      <a:pt x="1278980" y="3767920"/>
                    </a:lnTo>
                    <a:lnTo>
                      <a:pt x="2558414" y="3767919"/>
                    </a:lnTo>
                    <a:lnTo>
                      <a:pt x="2604779" y="3774235"/>
                    </a:lnTo>
                    <a:lnTo>
                      <a:pt x="2685146" y="3810019"/>
                    </a:lnTo>
                    <a:cubicBezTo>
                      <a:pt x="2705752" y="3832472"/>
                      <a:pt x="2726359" y="3854223"/>
                      <a:pt x="2746965" y="3876675"/>
                    </a:cubicBezTo>
                    <a:cubicBezTo>
                      <a:pt x="2758299" y="3905443"/>
                      <a:pt x="2768602" y="3934211"/>
                      <a:pt x="2779937" y="3962981"/>
                    </a:cubicBezTo>
                    <a:cubicBezTo>
                      <a:pt x="2780967" y="3979819"/>
                      <a:pt x="2780967" y="3996658"/>
                      <a:pt x="2781997" y="4013499"/>
                    </a:cubicBezTo>
                    <a:cubicBezTo>
                      <a:pt x="2780966" y="4028935"/>
                      <a:pt x="2780967" y="4043671"/>
                      <a:pt x="2779937" y="4059105"/>
                    </a:cubicBezTo>
                    <a:cubicBezTo>
                      <a:pt x="2768603" y="4087874"/>
                      <a:pt x="2758299" y="4116642"/>
                      <a:pt x="2746966" y="4145410"/>
                    </a:cubicBezTo>
                    <a:cubicBezTo>
                      <a:pt x="2726359" y="4168563"/>
                      <a:pt x="2705751" y="4191016"/>
                      <a:pt x="2685145" y="4214172"/>
                    </a:cubicBezTo>
                    <a:close/>
                    <a:moveTo>
                      <a:pt x="4688125" y="2321107"/>
                    </a:moveTo>
                    <a:cubicBezTo>
                      <a:pt x="4662368" y="2333737"/>
                      <a:pt x="4635578" y="2345665"/>
                      <a:pt x="4609820" y="2358295"/>
                    </a:cubicBezTo>
                    <a:lnTo>
                      <a:pt x="4562424" y="2360399"/>
                    </a:lnTo>
                    <a:lnTo>
                      <a:pt x="1771234" y="2360400"/>
                    </a:lnTo>
                    <a:cubicBezTo>
                      <a:pt x="1757840" y="2363909"/>
                      <a:pt x="1745476" y="2367418"/>
                      <a:pt x="1732081" y="2370927"/>
                    </a:cubicBezTo>
                    <a:cubicBezTo>
                      <a:pt x="1710444" y="2384958"/>
                      <a:pt x="1689837" y="2398992"/>
                      <a:pt x="1668200" y="2413026"/>
                    </a:cubicBezTo>
                    <a:cubicBezTo>
                      <a:pt x="1651715" y="2434074"/>
                      <a:pt x="1636259" y="2455126"/>
                      <a:pt x="1619774" y="2476174"/>
                    </a:cubicBezTo>
                    <a:cubicBezTo>
                      <a:pt x="1611532" y="2502135"/>
                      <a:pt x="1603288" y="2527395"/>
                      <a:pt x="1595046" y="2553356"/>
                    </a:cubicBezTo>
                    <a:cubicBezTo>
                      <a:pt x="1594015" y="2568092"/>
                      <a:pt x="1591955" y="2582824"/>
                      <a:pt x="1590925" y="2597560"/>
                    </a:cubicBezTo>
                    <a:cubicBezTo>
                      <a:pt x="1591955" y="2612998"/>
                      <a:pt x="1594015" y="2628432"/>
                      <a:pt x="1595046" y="2643870"/>
                    </a:cubicBezTo>
                    <a:cubicBezTo>
                      <a:pt x="1604319" y="2670532"/>
                      <a:pt x="1612561" y="2696494"/>
                      <a:pt x="1621835" y="2723156"/>
                    </a:cubicBezTo>
                    <a:cubicBezTo>
                      <a:pt x="1640380" y="2745610"/>
                      <a:pt x="1657897" y="2768062"/>
                      <a:pt x="1676442" y="2790515"/>
                    </a:cubicBezTo>
                    <a:cubicBezTo>
                      <a:pt x="1700141" y="2803145"/>
                      <a:pt x="1724869" y="2815774"/>
                      <a:pt x="1748566" y="2828405"/>
                    </a:cubicBezTo>
                    <a:lnTo>
                      <a:pt x="1789779" y="2836825"/>
                    </a:lnTo>
                    <a:lnTo>
                      <a:pt x="3292015" y="2836824"/>
                    </a:lnTo>
                    <a:lnTo>
                      <a:pt x="3337350" y="2843138"/>
                    </a:lnTo>
                    <a:lnTo>
                      <a:pt x="3418747" y="2878924"/>
                    </a:lnTo>
                    <a:cubicBezTo>
                      <a:pt x="3439354" y="2900675"/>
                      <a:pt x="3459961" y="2921723"/>
                      <a:pt x="3480568" y="2943476"/>
                    </a:cubicBezTo>
                    <a:cubicBezTo>
                      <a:pt x="3491901" y="2972243"/>
                      <a:pt x="3502204" y="3001010"/>
                      <a:pt x="3513538" y="3029780"/>
                    </a:cubicBezTo>
                    <a:cubicBezTo>
                      <a:pt x="3514569" y="3046619"/>
                      <a:pt x="3514569" y="3063458"/>
                      <a:pt x="3515598" y="3080298"/>
                    </a:cubicBezTo>
                    <a:cubicBezTo>
                      <a:pt x="3514569" y="3096436"/>
                      <a:pt x="3514569" y="3111872"/>
                      <a:pt x="3513539" y="3128011"/>
                    </a:cubicBezTo>
                    <a:cubicBezTo>
                      <a:pt x="3502205" y="3156778"/>
                      <a:pt x="3491901" y="3185546"/>
                      <a:pt x="3480567" y="3214313"/>
                    </a:cubicBezTo>
                    <a:cubicBezTo>
                      <a:pt x="3459961" y="3236065"/>
                      <a:pt x="3439353" y="3257114"/>
                      <a:pt x="3418747" y="3278867"/>
                    </a:cubicBezTo>
                    <a:lnTo>
                      <a:pt x="3337350" y="3318861"/>
                    </a:lnTo>
                    <a:lnTo>
                      <a:pt x="3292015" y="3320966"/>
                    </a:lnTo>
                    <a:lnTo>
                      <a:pt x="1114908" y="3320966"/>
                    </a:lnTo>
                    <a:cubicBezTo>
                      <a:pt x="1105634" y="3326579"/>
                      <a:pt x="1095331" y="3332192"/>
                      <a:pt x="1086058" y="3337806"/>
                    </a:cubicBezTo>
                    <a:lnTo>
                      <a:pt x="1039693" y="3382010"/>
                    </a:lnTo>
                    <a:cubicBezTo>
                      <a:pt x="1028358" y="3400955"/>
                      <a:pt x="1015994" y="3419898"/>
                      <a:pt x="1004661" y="3438844"/>
                    </a:cubicBezTo>
                    <a:lnTo>
                      <a:pt x="992440" y="3481380"/>
                    </a:lnTo>
                    <a:lnTo>
                      <a:pt x="0" y="2488941"/>
                    </a:lnTo>
                    <a:lnTo>
                      <a:pt x="1456978" y="1031963"/>
                    </a:lnTo>
                    <a:lnTo>
                      <a:pt x="1475526" y="1052517"/>
                    </a:lnTo>
                    <a:cubicBezTo>
                      <a:pt x="1486860" y="1081284"/>
                      <a:pt x="1497164" y="1109352"/>
                      <a:pt x="1508497" y="1138119"/>
                    </a:cubicBezTo>
                    <a:cubicBezTo>
                      <a:pt x="1509527" y="1154959"/>
                      <a:pt x="1511588" y="1171798"/>
                      <a:pt x="1512618" y="1188637"/>
                    </a:cubicBezTo>
                    <a:cubicBezTo>
                      <a:pt x="1511588" y="1204775"/>
                      <a:pt x="1509529" y="1220914"/>
                      <a:pt x="1508497" y="1237052"/>
                    </a:cubicBezTo>
                    <a:cubicBezTo>
                      <a:pt x="1497164" y="1265819"/>
                      <a:pt x="1486860" y="1293887"/>
                      <a:pt x="1475527" y="1322654"/>
                    </a:cubicBezTo>
                    <a:cubicBezTo>
                      <a:pt x="1454920" y="1345107"/>
                      <a:pt x="1435344" y="1367560"/>
                      <a:pt x="1414736" y="1390013"/>
                    </a:cubicBezTo>
                    <a:lnTo>
                      <a:pt x="1332309" y="1425799"/>
                    </a:lnTo>
                    <a:lnTo>
                      <a:pt x="1286974" y="1427901"/>
                    </a:lnTo>
                    <a:lnTo>
                      <a:pt x="1129332" y="1427903"/>
                    </a:lnTo>
                    <a:cubicBezTo>
                      <a:pt x="1119029" y="1433517"/>
                      <a:pt x="1108725" y="1438426"/>
                      <a:pt x="1098422" y="1444041"/>
                    </a:cubicBezTo>
                    <a:lnTo>
                      <a:pt x="1045875" y="1488246"/>
                    </a:lnTo>
                    <a:cubicBezTo>
                      <a:pt x="1032480" y="1507891"/>
                      <a:pt x="1020116" y="1527536"/>
                      <a:pt x="1006722" y="1547184"/>
                    </a:cubicBezTo>
                    <a:cubicBezTo>
                      <a:pt x="999509" y="1570337"/>
                      <a:pt x="993328" y="1592791"/>
                      <a:pt x="986115" y="1615947"/>
                    </a:cubicBezTo>
                    <a:cubicBezTo>
                      <a:pt x="985085" y="1629277"/>
                      <a:pt x="985084" y="1642609"/>
                      <a:pt x="984055" y="1655940"/>
                    </a:cubicBezTo>
                    <a:cubicBezTo>
                      <a:pt x="985085" y="1668571"/>
                      <a:pt x="985084" y="1681200"/>
                      <a:pt x="986115" y="1693829"/>
                    </a:cubicBezTo>
                    <a:lnTo>
                      <a:pt x="1004661" y="1761188"/>
                    </a:lnTo>
                    <a:cubicBezTo>
                      <a:pt x="1018056" y="1780134"/>
                      <a:pt x="1030419" y="1798376"/>
                      <a:pt x="1043814" y="1817320"/>
                    </a:cubicBezTo>
                    <a:lnTo>
                      <a:pt x="1090179" y="1863630"/>
                    </a:lnTo>
                    <a:cubicBezTo>
                      <a:pt x="1099452" y="1868540"/>
                      <a:pt x="1109756" y="1873452"/>
                      <a:pt x="1119029" y="1878366"/>
                    </a:cubicBezTo>
                    <a:lnTo>
                      <a:pt x="4562425" y="1878364"/>
                    </a:lnTo>
                    <a:lnTo>
                      <a:pt x="4609820" y="1880469"/>
                    </a:lnTo>
                    <a:lnTo>
                      <a:pt x="4688126" y="1918358"/>
                    </a:lnTo>
                    <a:lnTo>
                      <a:pt x="4748916" y="1982910"/>
                    </a:lnTo>
                    <a:cubicBezTo>
                      <a:pt x="4760248" y="2011678"/>
                      <a:pt x="4772614" y="2040447"/>
                      <a:pt x="4783948" y="2069213"/>
                    </a:cubicBezTo>
                    <a:cubicBezTo>
                      <a:pt x="4784978" y="2086054"/>
                      <a:pt x="4787037" y="2102893"/>
                      <a:pt x="4788069" y="2119734"/>
                    </a:cubicBezTo>
                    <a:cubicBezTo>
                      <a:pt x="4787039" y="2136572"/>
                      <a:pt x="4784978" y="2152711"/>
                      <a:pt x="4783948" y="2169550"/>
                    </a:cubicBezTo>
                    <a:cubicBezTo>
                      <a:pt x="4772614" y="2198318"/>
                      <a:pt x="4760250" y="2227087"/>
                      <a:pt x="4748916" y="2255853"/>
                    </a:cubicBezTo>
                    <a:cubicBezTo>
                      <a:pt x="4728309" y="2277606"/>
                      <a:pt x="4708732" y="2299355"/>
                      <a:pt x="4688125" y="2321107"/>
                    </a:cubicBezTo>
                    <a:close/>
                    <a:moveTo>
                      <a:pt x="4688126" y="6046893"/>
                    </a:moveTo>
                    <a:lnTo>
                      <a:pt x="4609819" y="6082677"/>
                    </a:lnTo>
                    <a:lnTo>
                      <a:pt x="4562424" y="6084783"/>
                    </a:lnTo>
                    <a:lnTo>
                      <a:pt x="3595844" y="6084784"/>
                    </a:lnTo>
                    <a:lnTo>
                      <a:pt x="3115911" y="5604851"/>
                    </a:lnTo>
                    <a:lnTo>
                      <a:pt x="4562425" y="5604850"/>
                    </a:lnTo>
                    <a:lnTo>
                      <a:pt x="4609819" y="5606956"/>
                    </a:lnTo>
                    <a:lnTo>
                      <a:pt x="4688126" y="5642739"/>
                    </a:lnTo>
                    <a:cubicBezTo>
                      <a:pt x="4708733" y="5665193"/>
                      <a:pt x="4728309" y="5686944"/>
                      <a:pt x="4748916" y="5709398"/>
                    </a:cubicBezTo>
                    <a:cubicBezTo>
                      <a:pt x="4760250" y="5738165"/>
                      <a:pt x="4772613" y="5766933"/>
                      <a:pt x="4783948" y="5795700"/>
                    </a:cubicBezTo>
                    <a:cubicBezTo>
                      <a:pt x="4784978" y="5811839"/>
                      <a:pt x="4787039" y="5827977"/>
                      <a:pt x="4788069" y="5844115"/>
                    </a:cubicBezTo>
                    <a:cubicBezTo>
                      <a:pt x="4787039" y="5860955"/>
                      <a:pt x="4784978" y="5877092"/>
                      <a:pt x="4783948" y="5893932"/>
                    </a:cubicBezTo>
                    <a:cubicBezTo>
                      <a:pt x="4772613" y="5922700"/>
                      <a:pt x="4760250" y="5951468"/>
                      <a:pt x="4748915" y="5980236"/>
                    </a:cubicBezTo>
                    <a:cubicBezTo>
                      <a:pt x="4728308" y="6002689"/>
                      <a:pt x="4708733" y="6024440"/>
                      <a:pt x="4688126" y="6046893"/>
                    </a:cubicBezTo>
                    <a:close/>
                    <a:moveTo>
                      <a:pt x="4318980" y="6807921"/>
                    </a:moveTo>
                    <a:lnTo>
                      <a:pt x="4096894" y="6585834"/>
                    </a:lnTo>
                    <a:lnTo>
                      <a:pt x="4144467" y="6600601"/>
                    </a:lnTo>
                    <a:cubicBezTo>
                      <a:pt x="4216293" y="6630981"/>
                      <a:pt x="4273834" y="6688522"/>
                      <a:pt x="4304213" y="6760348"/>
                    </a:cubicBezTo>
                    <a:close/>
                  </a:path>
                </a:pathLst>
              </a:custGeom>
              <a:solidFill>
                <a:srgbClr val="315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1" name="图形"/>
              <p:cNvSpPr/>
              <p:nvPr/>
            </p:nvSpPr>
            <p:spPr>
              <a:xfrm flipH="1">
                <a:off x="14613" y="8819"/>
                <a:ext cx="503" cy="503"/>
              </a:xfrm>
              <a:prstGeom prst="roundRect">
                <a:avLst>
                  <a:gd name="adj" fmla="val 50000"/>
                </a:avLst>
              </a:prstGeom>
              <a:solidFill>
                <a:srgbClr val="FFBEB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8575" y="5239385"/>
            <a:ext cx="2832100" cy="1915160"/>
            <a:chOff x="45" y="8251"/>
            <a:chExt cx="4460" cy="3016"/>
          </a:xfrm>
        </p:grpSpPr>
        <p:grpSp>
          <p:nvGrpSpPr>
            <p:cNvPr id="24" name="组合 23"/>
            <p:cNvGrpSpPr/>
            <p:nvPr/>
          </p:nvGrpSpPr>
          <p:grpSpPr>
            <a:xfrm flipH="1" flipV="1">
              <a:off x="45" y="8251"/>
              <a:ext cx="3941" cy="3016"/>
              <a:chOff x="15112" y="-467"/>
              <a:chExt cx="3941" cy="3016"/>
            </a:xfrm>
          </p:grpSpPr>
          <p:sp>
            <p:nvSpPr>
              <p:cNvPr id="12" name="图形"/>
              <p:cNvSpPr/>
              <p:nvPr/>
            </p:nvSpPr>
            <p:spPr>
              <a:xfrm flipH="1">
                <a:off x="15112" y="0"/>
                <a:ext cx="945" cy="711"/>
              </a:xfrm>
              <a:custGeom>
                <a:avLst/>
                <a:gdLst>
                  <a:gd name="connsiteX0" fmla="*/ 42311 w 600360"/>
                  <a:gd name="connsiteY0" fmla="*/ 0 h 451515"/>
                  <a:gd name="connsiteX1" fmla="*/ 558049 w 600360"/>
                  <a:gd name="connsiteY1" fmla="*/ 0 h 451515"/>
                  <a:gd name="connsiteX2" fmla="*/ 576771 w 600360"/>
                  <a:gd name="connsiteY2" fmla="*/ 34491 h 451515"/>
                  <a:gd name="connsiteX3" fmla="*/ 600360 w 600360"/>
                  <a:gd name="connsiteY3" fmla="*/ 151335 h 451515"/>
                  <a:gd name="connsiteX4" fmla="*/ 300180 w 600360"/>
                  <a:gd name="connsiteY4" fmla="*/ 451515 h 451515"/>
                  <a:gd name="connsiteX5" fmla="*/ 0 w 600360"/>
                  <a:gd name="connsiteY5" fmla="*/ 151335 h 451515"/>
                  <a:gd name="connsiteX6" fmla="*/ 23590 w 600360"/>
                  <a:gd name="connsiteY6" fmla="*/ 34491 h 45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360" h="451515">
                    <a:moveTo>
                      <a:pt x="42311" y="0"/>
                    </a:moveTo>
                    <a:lnTo>
                      <a:pt x="558049" y="0"/>
                    </a:lnTo>
                    <a:lnTo>
                      <a:pt x="576771" y="34491"/>
                    </a:lnTo>
                    <a:cubicBezTo>
                      <a:pt x="591961" y="70404"/>
                      <a:pt x="600360" y="109889"/>
                      <a:pt x="600360" y="151335"/>
                    </a:cubicBezTo>
                    <a:cubicBezTo>
                      <a:pt x="600360" y="317120"/>
                      <a:pt x="465965" y="451515"/>
                      <a:pt x="300180" y="451515"/>
                    </a:cubicBezTo>
                    <a:cubicBezTo>
                      <a:pt x="134395" y="451515"/>
                      <a:pt x="0" y="317120"/>
                      <a:pt x="0" y="151335"/>
                    </a:cubicBezTo>
                    <a:cubicBezTo>
                      <a:pt x="0" y="109889"/>
                      <a:pt x="8400" y="70404"/>
                      <a:pt x="23590" y="34491"/>
                    </a:cubicBezTo>
                    <a:close/>
                  </a:path>
                </a:pathLst>
              </a:custGeom>
              <a:solidFill>
                <a:srgbClr val="315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" name="图形"/>
              <p:cNvSpPr/>
              <p:nvPr/>
            </p:nvSpPr>
            <p:spPr>
              <a:xfrm rot="18720000" flipH="1">
                <a:off x="17709" y="135"/>
                <a:ext cx="1946" cy="743"/>
              </a:xfrm>
              <a:prstGeom prst="roundRect">
                <a:avLst>
                  <a:gd name="adj" fmla="val 50000"/>
                </a:avLst>
              </a:prstGeom>
              <a:solidFill>
                <a:srgbClr val="FF8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rot="18720000" flipH="1">
                <a:off x="18037" y="1774"/>
                <a:ext cx="1061" cy="490"/>
              </a:xfrm>
              <a:prstGeom prst="roundRect">
                <a:avLst>
                  <a:gd name="adj" fmla="val 50000"/>
                </a:avLst>
              </a:prstGeom>
              <a:solidFill>
                <a:srgbClr val="FFB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25" name="图形"/>
            <p:cNvSpPr/>
            <p:nvPr/>
          </p:nvSpPr>
          <p:spPr>
            <a:xfrm flipH="1">
              <a:off x="4213" y="9559"/>
              <a:ext cx="293" cy="293"/>
            </a:xfrm>
            <a:prstGeom prst="roundRect">
              <a:avLst>
                <a:gd name="adj" fmla="val 50000"/>
              </a:avLst>
            </a:prstGeom>
            <a:solidFill>
              <a:srgbClr val="ABC0E8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图形"/>
          <p:cNvSpPr/>
          <p:nvPr/>
        </p:nvSpPr>
        <p:spPr>
          <a:xfrm>
            <a:off x="-28575" y="2256155"/>
            <a:ext cx="12386945" cy="4601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7" h="7793">
                <a:moveTo>
                  <a:pt x="9646" y="0"/>
                </a:moveTo>
                <a:cubicBezTo>
                  <a:pt x="13883" y="0"/>
                  <a:pt x="17574" y="2335"/>
                  <a:pt x="19505" y="5788"/>
                </a:cubicBezTo>
                <a:lnTo>
                  <a:pt x="19507" y="5792"/>
                </a:lnTo>
                <a:lnTo>
                  <a:pt x="19507" y="7793"/>
                </a:lnTo>
                <a:lnTo>
                  <a:pt x="0" y="7793"/>
                </a:lnTo>
                <a:lnTo>
                  <a:pt x="0" y="5422"/>
                </a:lnTo>
                <a:lnTo>
                  <a:pt x="64" y="5319"/>
                </a:lnTo>
                <a:cubicBezTo>
                  <a:pt x="2057" y="2125"/>
                  <a:pt x="5603" y="0"/>
                  <a:pt x="964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 rot="10800000" flipV="1">
            <a:off x="1443355" y="0"/>
            <a:ext cx="600075" cy="451485"/>
          </a:xfrm>
          <a:custGeom>
            <a:avLst/>
            <a:gdLst>
              <a:gd name="connsiteX0" fmla="*/ 42311 w 600360"/>
              <a:gd name="connsiteY0" fmla="*/ 0 h 451515"/>
              <a:gd name="connsiteX1" fmla="*/ 558049 w 600360"/>
              <a:gd name="connsiteY1" fmla="*/ 0 h 451515"/>
              <a:gd name="connsiteX2" fmla="*/ 576771 w 600360"/>
              <a:gd name="connsiteY2" fmla="*/ 34491 h 451515"/>
              <a:gd name="connsiteX3" fmla="*/ 600360 w 600360"/>
              <a:gd name="connsiteY3" fmla="*/ 151335 h 451515"/>
              <a:gd name="connsiteX4" fmla="*/ 300180 w 600360"/>
              <a:gd name="connsiteY4" fmla="*/ 451515 h 451515"/>
              <a:gd name="connsiteX5" fmla="*/ 0 w 600360"/>
              <a:gd name="connsiteY5" fmla="*/ 151335 h 451515"/>
              <a:gd name="connsiteX6" fmla="*/ 23590 w 600360"/>
              <a:gd name="connsiteY6" fmla="*/ 34491 h 45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360" h="451515">
                <a:moveTo>
                  <a:pt x="42311" y="0"/>
                </a:moveTo>
                <a:lnTo>
                  <a:pt x="558049" y="0"/>
                </a:lnTo>
                <a:lnTo>
                  <a:pt x="576771" y="34491"/>
                </a:lnTo>
                <a:cubicBezTo>
                  <a:pt x="591961" y="70404"/>
                  <a:pt x="600360" y="109889"/>
                  <a:pt x="600360" y="151335"/>
                </a:cubicBezTo>
                <a:cubicBezTo>
                  <a:pt x="600360" y="317120"/>
                  <a:pt x="465965" y="451515"/>
                  <a:pt x="300180" y="451515"/>
                </a:cubicBezTo>
                <a:cubicBezTo>
                  <a:pt x="134395" y="451515"/>
                  <a:pt x="0" y="317120"/>
                  <a:pt x="0" y="151335"/>
                </a:cubicBezTo>
                <a:cubicBezTo>
                  <a:pt x="0" y="109889"/>
                  <a:pt x="8400" y="70404"/>
                  <a:pt x="23590" y="34491"/>
                </a:cubicBezTo>
                <a:close/>
              </a:path>
            </a:pathLst>
          </a:custGeom>
          <a:solidFill>
            <a:srgbClr val="315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图形"/>
          <p:cNvSpPr/>
          <p:nvPr/>
        </p:nvSpPr>
        <p:spPr>
          <a:xfrm rot="2520000" flipV="1">
            <a:off x="-741045" y="-353695"/>
            <a:ext cx="1925955" cy="471805"/>
          </a:xfrm>
          <a:prstGeom prst="roundRect">
            <a:avLst>
              <a:gd name="adj" fmla="val 50000"/>
            </a:avLst>
          </a:prstGeom>
          <a:solidFill>
            <a:srgbClr val="FF8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图形"/>
          <p:cNvSpPr/>
          <p:nvPr/>
        </p:nvSpPr>
        <p:spPr>
          <a:xfrm rot="2520000" flipV="1">
            <a:off x="-40005" y="636905"/>
            <a:ext cx="673735" cy="311150"/>
          </a:xfrm>
          <a:prstGeom prst="roundRect">
            <a:avLst>
              <a:gd name="adj" fmla="val 50000"/>
            </a:avLst>
          </a:prstGeom>
          <a:solidFill>
            <a:srgbClr val="FF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 rot="10800000" flipH="1">
            <a:off x="22860" y="998855"/>
            <a:ext cx="186055" cy="186055"/>
          </a:xfrm>
          <a:prstGeom prst="roundRect">
            <a:avLst>
              <a:gd name="adj" fmla="val 50000"/>
            </a:avLst>
          </a:prstGeom>
          <a:solidFill>
            <a:srgbClr val="ABC0E8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图形"/>
          <p:cNvSpPr txBox="1"/>
          <p:nvPr/>
        </p:nvSpPr>
        <p:spPr>
          <a:xfrm>
            <a:off x="1018540" y="572770"/>
            <a:ext cx="116078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登录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2670" y="1398270"/>
            <a:ext cx="3211830" cy="50584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27245" y="572770"/>
            <a:ext cx="2937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界面代码展示</a:t>
            </a:r>
            <a:endParaRPr lang="zh-CN" altLang="en-US" sz="3600"/>
          </a:p>
        </p:txBody>
      </p:sp>
      <p:pic>
        <p:nvPicPr>
          <p:cNvPr id="13" name="图片 12" descr="2FA6349472857F5FB28C834E5A6195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" y="1398270"/>
            <a:ext cx="2315210" cy="5148580"/>
          </a:xfrm>
          <a:prstGeom prst="rect">
            <a:avLst/>
          </a:prstGeom>
        </p:spPr>
      </p:pic>
      <p:pic>
        <p:nvPicPr>
          <p:cNvPr id="3" name="图片 2" descr="7a8eca739a40e77db86fbf2c9fb89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340" y="1398270"/>
            <a:ext cx="3028315" cy="51860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形"/>
          <p:cNvSpPr/>
          <p:nvPr/>
        </p:nvSpPr>
        <p:spPr>
          <a:xfrm>
            <a:off x="-28575" y="2256155"/>
            <a:ext cx="12386945" cy="4601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7" h="7793">
                <a:moveTo>
                  <a:pt x="9646" y="0"/>
                </a:moveTo>
                <a:cubicBezTo>
                  <a:pt x="13883" y="0"/>
                  <a:pt x="17574" y="2335"/>
                  <a:pt x="19505" y="5788"/>
                </a:cubicBezTo>
                <a:lnTo>
                  <a:pt x="19507" y="5792"/>
                </a:lnTo>
                <a:lnTo>
                  <a:pt x="19507" y="7793"/>
                </a:lnTo>
                <a:lnTo>
                  <a:pt x="0" y="7793"/>
                </a:lnTo>
                <a:lnTo>
                  <a:pt x="0" y="5422"/>
                </a:lnTo>
                <a:lnTo>
                  <a:pt x="64" y="5319"/>
                </a:lnTo>
                <a:cubicBezTo>
                  <a:pt x="2057" y="2125"/>
                  <a:pt x="5603" y="0"/>
                  <a:pt x="964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 rot="10800000" flipV="1">
            <a:off x="1443355" y="0"/>
            <a:ext cx="600075" cy="451485"/>
          </a:xfrm>
          <a:custGeom>
            <a:avLst/>
            <a:gdLst>
              <a:gd name="connsiteX0" fmla="*/ 42311 w 600360"/>
              <a:gd name="connsiteY0" fmla="*/ 0 h 451515"/>
              <a:gd name="connsiteX1" fmla="*/ 558049 w 600360"/>
              <a:gd name="connsiteY1" fmla="*/ 0 h 451515"/>
              <a:gd name="connsiteX2" fmla="*/ 576771 w 600360"/>
              <a:gd name="connsiteY2" fmla="*/ 34491 h 451515"/>
              <a:gd name="connsiteX3" fmla="*/ 600360 w 600360"/>
              <a:gd name="connsiteY3" fmla="*/ 151335 h 451515"/>
              <a:gd name="connsiteX4" fmla="*/ 300180 w 600360"/>
              <a:gd name="connsiteY4" fmla="*/ 451515 h 451515"/>
              <a:gd name="connsiteX5" fmla="*/ 0 w 600360"/>
              <a:gd name="connsiteY5" fmla="*/ 151335 h 451515"/>
              <a:gd name="connsiteX6" fmla="*/ 23590 w 600360"/>
              <a:gd name="connsiteY6" fmla="*/ 34491 h 45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360" h="451515">
                <a:moveTo>
                  <a:pt x="42311" y="0"/>
                </a:moveTo>
                <a:lnTo>
                  <a:pt x="558049" y="0"/>
                </a:lnTo>
                <a:lnTo>
                  <a:pt x="576771" y="34491"/>
                </a:lnTo>
                <a:cubicBezTo>
                  <a:pt x="591961" y="70404"/>
                  <a:pt x="600360" y="109889"/>
                  <a:pt x="600360" y="151335"/>
                </a:cubicBezTo>
                <a:cubicBezTo>
                  <a:pt x="600360" y="317120"/>
                  <a:pt x="465965" y="451515"/>
                  <a:pt x="300180" y="451515"/>
                </a:cubicBezTo>
                <a:cubicBezTo>
                  <a:pt x="134395" y="451515"/>
                  <a:pt x="0" y="317120"/>
                  <a:pt x="0" y="151335"/>
                </a:cubicBezTo>
                <a:cubicBezTo>
                  <a:pt x="0" y="109889"/>
                  <a:pt x="8400" y="70404"/>
                  <a:pt x="23590" y="34491"/>
                </a:cubicBezTo>
                <a:close/>
              </a:path>
            </a:pathLst>
          </a:custGeom>
          <a:solidFill>
            <a:srgbClr val="315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图形"/>
          <p:cNvSpPr/>
          <p:nvPr/>
        </p:nvSpPr>
        <p:spPr>
          <a:xfrm rot="2520000" flipV="1">
            <a:off x="-741045" y="-353695"/>
            <a:ext cx="1925955" cy="471805"/>
          </a:xfrm>
          <a:prstGeom prst="roundRect">
            <a:avLst>
              <a:gd name="adj" fmla="val 50000"/>
            </a:avLst>
          </a:prstGeom>
          <a:solidFill>
            <a:srgbClr val="FF8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图形"/>
          <p:cNvSpPr/>
          <p:nvPr/>
        </p:nvSpPr>
        <p:spPr>
          <a:xfrm rot="2520000" flipV="1">
            <a:off x="-40005" y="636905"/>
            <a:ext cx="673735" cy="311150"/>
          </a:xfrm>
          <a:prstGeom prst="roundRect">
            <a:avLst>
              <a:gd name="adj" fmla="val 50000"/>
            </a:avLst>
          </a:prstGeom>
          <a:solidFill>
            <a:srgbClr val="FF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 rot="10800000" flipH="1">
            <a:off x="22860" y="998855"/>
            <a:ext cx="186055" cy="186055"/>
          </a:xfrm>
          <a:prstGeom prst="roundRect">
            <a:avLst>
              <a:gd name="adj" fmla="val 50000"/>
            </a:avLst>
          </a:prstGeom>
          <a:solidFill>
            <a:srgbClr val="ABC0E8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图形"/>
          <p:cNvSpPr txBox="1"/>
          <p:nvPr/>
        </p:nvSpPr>
        <p:spPr>
          <a:xfrm>
            <a:off x="1018540" y="572770"/>
            <a:ext cx="116078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登录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90645" y="572770"/>
            <a:ext cx="4410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ym typeface="+mn-ea"/>
              </a:rPr>
              <a:t>与数据库进行交互</a:t>
            </a:r>
            <a:endParaRPr lang="zh-CN" altLang="en-US" sz="3600"/>
          </a:p>
        </p:txBody>
      </p:sp>
      <p:pic>
        <p:nvPicPr>
          <p:cNvPr id="6" name="图片 5" descr="5d78722d547340f539e2551d9b79b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1395730"/>
            <a:ext cx="7848600" cy="4924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形"/>
          <p:cNvSpPr/>
          <p:nvPr/>
        </p:nvSpPr>
        <p:spPr>
          <a:xfrm>
            <a:off x="-28575" y="2256155"/>
            <a:ext cx="12386945" cy="4601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7" h="7793">
                <a:moveTo>
                  <a:pt x="9646" y="0"/>
                </a:moveTo>
                <a:cubicBezTo>
                  <a:pt x="13883" y="0"/>
                  <a:pt x="17574" y="2335"/>
                  <a:pt x="19505" y="5788"/>
                </a:cubicBezTo>
                <a:lnTo>
                  <a:pt x="19507" y="5792"/>
                </a:lnTo>
                <a:lnTo>
                  <a:pt x="19507" y="7793"/>
                </a:lnTo>
                <a:lnTo>
                  <a:pt x="0" y="7793"/>
                </a:lnTo>
                <a:lnTo>
                  <a:pt x="0" y="5422"/>
                </a:lnTo>
                <a:lnTo>
                  <a:pt x="64" y="5319"/>
                </a:lnTo>
                <a:cubicBezTo>
                  <a:pt x="2057" y="2125"/>
                  <a:pt x="5603" y="0"/>
                  <a:pt x="964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 rot="10800000" flipV="1">
            <a:off x="1443355" y="0"/>
            <a:ext cx="600075" cy="451485"/>
          </a:xfrm>
          <a:custGeom>
            <a:avLst/>
            <a:gdLst>
              <a:gd name="connsiteX0" fmla="*/ 42311 w 600360"/>
              <a:gd name="connsiteY0" fmla="*/ 0 h 451515"/>
              <a:gd name="connsiteX1" fmla="*/ 558049 w 600360"/>
              <a:gd name="connsiteY1" fmla="*/ 0 h 451515"/>
              <a:gd name="connsiteX2" fmla="*/ 576771 w 600360"/>
              <a:gd name="connsiteY2" fmla="*/ 34491 h 451515"/>
              <a:gd name="connsiteX3" fmla="*/ 600360 w 600360"/>
              <a:gd name="connsiteY3" fmla="*/ 151335 h 451515"/>
              <a:gd name="connsiteX4" fmla="*/ 300180 w 600360"/>
              <a:gd name="connsiteY4" fmla="*/ 451515 h 451515"/>
              <a:gd name="connsiteX5" fmla="*/ 0 w 600360"/>
              <a:gd name="connsiteY5" fmla="*/ 151335 h 451515"/>
              <a:gd name="connsiteX6" fmla="*/ 23590 w 600360"/>
              <a:gd name="connsiteY6" fmla="*/ 34491 h 45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360" h="451515">
                <a:moveTo>
                  <a:pt x="42311" y="0"/>
                </a:moveTo>
                <a:lnTo>
                  <a:pt x="558049" y="0"/>
                </a:lnTo>
                <a:lnTo>
                  <a:pt x="576771" y="34491"/>
                </a:lnTo>
                <a:cubicBezTo>
                  <a:pt x="591961" y="70404"/>
                  <a:pt x="600360" y="109889"/>
                  <a:pt x="600360" y="151335"/>
                </a:cubicBezTo>
                <a:cubicBezTo>
                  <a:pt x="600360" y="317120"/>
                  <a:pt x="465965" y="451515"/>
                  <a:pt x="300180" y="451515"/>
                </a:cubicBezTo>
                <a:cubicBezTo>
                  <a:pt x="134395" y="451515"/>
                  <a:pt x="0" y="317120"/>
                  <a:pt x="0" y="151335"/>
                </a:cubicBezTo>
                <a:cubicBezTo>
                  <a:pt x="0" y="109889"/>
                  <a:pt x="8400" y="70404"/>
                  <a:pt x="23590" y="34491"/>
                </a:cubicBezTo>
                <a:close/>
              </a:path>
            </a:pathLst>
          </a:custGeom>
          <a:solidFill>
            <a:srgbClr val="315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图形"/>
          <p:cNvSpPr/>
          <p:nvPr/>
        </p:nvSpPr>
        <p:spPr>
          <a:xfrm rot="2520000" flipV="1">
            <a:off x="-741045" y="-353695"/>
            <a:ext cx="1925955" cy="471805"/>
          </a:xfrm>
          <a:prstGeom prst="roundRect">
            <a:avLst>
              <a:gd name="adj" fmla="val 50000"/>
            </a:avLst>
          </a:prstGeom>
          <a:solidFill>
            <a:srgbClr val="FF8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图形"/>
          <p:cNvSpPr/>
          <p:nvPr/>
        </p:nvSpPr>
        <p:spPr>
          <a:xfrm rot="2520000" flipV="1">
            <a:off x="-40005" y="636905"/>
            <a:ext cx="673735" cy="311150"/>
          </a:xfrm>
          <a:prstGeom prst="roundRect">
            <a:avLst>
              <a:gd name="adj" fmla="val 50000"/>
            </a:avLst>
          </a:prstGeom>
          <a:solidFill>
            <a:srgbClr val="FF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 rot="10800000" flipH="1">
            <a:off x="22860" y="998855"/>
            <a:ext cx="186055" cy="186055"/>
          </a:xfrm>
          <a:prstGeom prst="roundRect">
            <a:avLst>
              <a:gd name="adj" fmla="val 50000"/>
            </a:avLst>
          </a:prstGeom>
          <a:solidFill>
            <a:srgbClr val="ABC0E8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图形"/>
          <p:cNvSpPr txBox="1"/>
          <p:nvPr/>
        </p:nvSpPr>
        <p:spPr>
          <a:xfrm>
            <a:off x="1018540" y="572770"/>
            <a:ext cx="116078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登录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2630" y="1306195"/>
            <a:ext cx="5521325" cy="673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600"/>
              <a:t>小功能：显示</a:t>
            </a:r>
            <a:r>
              <a:rPr lang="en-US" altLang="zh-CN" sz="3600"/>
              <a:t>/</a:t>
            </a:r>
            <a:r>
              <a:rPr lang="zh-CN" altLang="en-US" sz="3600"/>
              <a:t>隐藏</a:t>
            </a:r>
            <a:r>
              <a:rPr lang="zh-CN" altLang="en-US" sz="3600"/>
              <a:t>密码</a:t>
            </a:r>
            <a:endParaRPr lang="zh-CN" altLang="en-US" sz="3600"/>
          </a:p>
        </p:txBody>
      </p:sp>
      <p:pic>
        <p:nvPicPr>
          <p:cNvPr id="6" name="图片 5" descr="c90588a44ae69767d9f0b2db888ab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1306195"/>
            <a:ext cx="4799965" cy="5410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95085" y="485711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</a:t>
            </a:r>
            <a:endParaRPr lang="zh-CN" altLang="en-US"/>
          </a:p>
        </p:txBody>
      </p:sp>
      <p:pic>
        <p:nvPicPr>
          <p:cNvPr id="9" name="图片 8" descr="89443f2614b0efbfd93875ebdc25c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60" y="3333750"/>
            <a:ext cx="2162175" cy="1019175"/>
          </a:xfrm>
          <a:prstGeom prst="rect">
            <a:avLst/>
          </a:prstGeom>
        </p:spPr>
      </p:pic>
      <p:pic>
        <p:nvPicPr>
          <p:cNvPr id="11" name="图片 10" descr="be7f03c466ac5fe287e0d69ae6863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335" y="3333750"/>
            <a:ext cx="2124710" cy="10668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73260" y="4857115"/>
            <a:ext cx="83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隐藏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50190" y="-379730"/>
            <a:ext cx="2106295" cy="1738630"/>
            <a:chOff x="-394" y="-598"/>
            <a:chExt cx="3317" cy="2738"/>
          </a:xfrm>
        </p:grpSpPr>
        <p:sp>
          <p:nvSpPr>
            <p:cNvPr id="17" name="图形"/>
            <p:cNvSpPr/>
            <p:nvPr/>
          </p:nvSpPr>
          <p:spPr>
            <a:xfrm flipH="1">
              <a:off x="-394" y="-598"/>
              <a:ext cx="2287" cy="2287"/>
            </a:xfrm>
            <a:prstGeom prst="ellipse">
              <a:avLst/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 userDrawn="1"/>
          </p:nvSpPr>
          <p:spPr>
            <a:xfrm rot="-13500000" flipH="1">
              <a:off x="2351" y="1568"/>
              <a:ext cx="572" cy="572"/>
            </a:xfrm>
            <a:prstGeom prst="ellipse">
              <a:avLst/>
            </a:prstGeom>
            <a:solidFill>
              <a:srgbClr val="FFBEB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图形"/>
          <p:cNvSpPr txBox="1"/>
          <p:nvPr/>
        </p:nvSpPr>
        <p:spPr>
          <a:xfrm>
            <a:off x="1202055" y="3220085"/>
            <a:ext cx="56578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0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注册</a:t>
            </a:r>
            <a:endParaRPr lang="zh-CN" altLang="en-US" sz="70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02055" y="2144395"/>
            <a:ext cx="878840" cy="878840"/>
            <a:chOff x="1893" y="3377"/>
            <a:chExt cx="1384" cy="1384"/>
          </a:xfrm>
        </p:grpSpPr>
        <p:sp>
          <p:nvSpPr>
            <p:cNvPr id="13" name="图形"/>
            <p:cNvSpPr/>
            <p:nvPr/>
          </p:nvSpPr>
          <p:spPr>
            <a:xfrm>
              <a:off x="1893" y="3377"/>
              <a:ext cx="1384" cy="1384"/>
            </a:xfrm>
            <a:prstGeom prst="ellipse">
              <a:avLst/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图形"/>
            <p:cNvSpPr txBox="1"/>
            <p:nvPr/>
          </p:nvSpPr>
          <p:spPr>
            <a:xfrm>
              <a:off x="1973" y="3504"/>
              <a:ext cx="123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225675" y="2282825"/>
            <a:ext cx="2339340" cy="602615"/>
            <a:chOff x="3505" y="3595"/>
            <a:chExt cx="3684" cy="949"/>
          </a:xfrm>
        </p:grpSpPr>
        <p:sp>
          <p:nvSpPr>
            <p:cNvPr id="14" name="图形"/>
            <p:cNvSpPr/>
            <p:nvPr>
              <p:custDataLst>
                <p:tags r:id="rId1"/>
              </p:custDataLst>
            </p:nvPr>
          </p:nvSpPr>
          <p:spPr>
            <a:xfrm>
              <a:off x="3505" y="3595"/>
              <a:ext cx="3542" cy="949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solidFill>
                  <a:schemeClr val="lt2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564" y="3615"/>
              <a:ext cx="3625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cs typeface="+mn-ea"/>
                  <a:sym typeface="+mn-lt"/>
                </a:rPr>
                <a:t>PART TWO</a:t>
              </a:r>
              <a:endParaRPr lang="en-US" altLang="zh-CN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477760" y="-207645"/>
            <a:ext cx="7085330" cy="7105650"/>
            <a:chOff x="11776" y="-327"/>
            <a:chExt cx="11158" cy="11190"/>
          </a:xfrm>
        </p:grpSpPr>
        <p:sp>
          <p:nvSpPr>
            <p:cNvPr id="15" name="图形"/>
            <p:cNvSpPr/>
            <p:nvPr/>
          </p:nvSpPr>
          <p:spPr>
            <a:xfrm rot="2520000">
              <a:off x="17028" y="4485"/>
              <a:ext cx="4359" cy="781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1776" y="-327"/>
              <a:ext cx="11159" cy="11191"/>
              <a:chOff x="11776" y="-327"/>
              <a:chExt cx="11159" cy="11191"/>
            </a:xfrm>
          </p:grpSpPr>
          <p:sp>
            <p:nvSpPr>
              <p:cNvPr id="23" name="Oval 22"/>
              <p:cNvSpPr/>
              <p:nvPr userDrawn="1"/>
            </p:nvSpPr>
            <p:spPr>
              <a:xfrm rot="13500000">
                <a:off x="11776" y="4315"/>
                <a:ext cx="1123" cy="1123"/>
              </a:xfrm>
              <a:prstGeom prst="ellipse">
                <a:avLst/>
              </a:prstGeom>
              <a:solidFill>
                <a:srgbClr val="FF8B7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Freeform: Shape 56"/>
              <p:cNvSpPr/>
              <p:nvPr userDrawn="1"/>
            </p:nvSpPr>
            <p:spPr>
              <a:xfrm rot="13500000">
                <a:off x="15049" y="-327"/>
                <a:ext cx="669" cy="669"/>
              </a:xfrm>
              <a:custGeom>
                <a:avLst/>
                <a:gdLst>
                  <a:gd name="connsiteX0" fmla="*/ 424963 w 424963"/>
                  <a:gd name="connsiteY0" fmla="*/ 6848 h 424886"/>
                  <a:gd name="connsiteX1" fmla="*/ 6924 w 424963"/>
                  <a:gd name="connsiteY1" fmla="*/ 424886 h 424886"/>
                  <a:gd name="connsiteX2" fmla="*/ 0 w 424963"/>
                  <a:gd name="connsiteY2" fmla="*/ 356196 h 424886"/>
                  <a:gd name="connsiteX3" fmla="*/ 356196 w 424963"/>
                  <a:gd name="connsiteY3" fmla="*/ 0 h 424886"/>
                  <a:gd name="connsiteX4" fmla="*/ 357036 w 424963"/>
                  <a:gd name="connsiteY4" fmla="*/ 0 h 424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963" h="424886">
                    <a:moveTo>
                      <a:pt x="424963" y="6848"/>
                    </a:moveTo>
                    <a:lnTo>
                      <a:pt x="6924" y="424886"/>
                    </a:lnTo>
                    <a:lnTo>
                      <a:pt x="0" y="356196"/>
                    </a:lnTo>
                    <a:cubicBezTo>
                      <a:pt x="0" y="159474"/>
                      <a:pt x="159474" y="0"/>
                      <a:pt x="356196" y="0"/>
                    </a:cubicBezTo>
                    <a:lnTo>
                      <a:pt x="357036" y="0"/>
                    </a:lnTo>
                    <a:close/>
                  </a:path>
                </a:pathLst>
              </a:custGeom>
              <a:solidFill>
                <a:srgbClr val="FF8B7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Oval 26"/>
              <p:cNvSpPr/>
              <p:nvPr userDrawn="1"/>
            </p:nvSpPr>
            <p:spPr>
              <a:xfrm rot="13500000">
                <a:off x="16851" y="4948"/>
                <a:ext cx="904" cy="904"/>
              </a:xfrm>
              <a:prstGeom prst="ellipse">
                <a:avLst/>
              </a:prstGeom>
              <a:solidFill>
                <a:srgbClr val="FF8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rot="13500000">
                <a:off x="15005" y="9468"/>
                <a:ext cx="1426" cy="743"/>
              </a:xfrm>
              <a:prstGeom prst="roundRect">
                <a:avLst>
                  <a:gd name="adj" fmla="val 50000"/>
                </a:avLst>
              </a:prstGeom>
              <a:solidFill>
                <a:srgbClr val="FF8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: Shape 51"/>
              <p:cNvSpPr/>
              <p:nvPr userDrawn="1"/>
            </p:nvSpPr>
            <p:spPr>
              <a:xfrm rot="13500000">
                <a:off x="13805" y="1734"/>
                <a:ext cx="7540" cy="10721"/>
              </a:xfrm>
              <a:custGeom>
                <a:avLst/>
                <a:gdLst>
                  <a:gd name="connsiteX0" fmla="*/ 2734105 w 4788069"/>
                  <a:gd name="connsiteY0" fmla="*/ 464925 h 6807921"/>
                  <a:gd name="connsiteX1" fmla="*/ 2550081 w 4788069"/>
                  <a:gd name="connsiteY1" fmla="*/ 541150 h 6807921"/>
                  <a:gd name="connsiteX2" fmla="*/ 1947791 w 4788069"/>
                  <a:gd name="connsiteY2" fmla="*/ 541150 h 6807921"/>
                  <a:gd name="connsiteX3" fmla="*/ 2468287 w 4788069"/>
                  <a:gd name="connsiteY3" fmla="*/ 20653 h 6807921"/>
                  <a:gd name="connsiteX4" fmla="*/ 2550081 w 4788069"/>
                  <a:gd name="connsiteY4" fmla="*/ 20653 h 6807921"/>
                  <a:gd name="connsiteX5" fmla="*/ 2805043 w 4788069"/>
                  <a:gd name="connsiteY5" fmla="*/ 228452 h 6807921"/>
                  <a:gd name="connsiteX6" fmla="*/ 2810330 w 4788069"/>
                  <a:gd name="connsiteY6" fmla="*/ 280900 h 6807921"/>
                  <a:gd name="connsiteX7" fmla="*/ 2805043 w 4788069"/>
                  <a:gd name="connsiteY7" fmla="*/ 333350 h 6807921"/>
                  <a:gd name="connsiteX8" fmla="*/ 2734105 w 4788069"/>
                  <a:gd name="connsiteY8" fmla="*/ 464925 h 6807921"/>
                  <a:gd name="connsiteX9" fmla="*/ 3484890 w 4788069"/>
                  <a:gd name="connsiteY9" fmla="*/ 559684 h 6807921"/>
                  <a:gd name="connsiteX10" fmla="*/ 3253062 w 4788069"/>
                  <a:gd name="connsiteY10" fmla="*/ 655711 h 6807921"/>
                  <a:gd name="connsiteX11" fmla="*/ 2925207 w 4788069"/>
                  <a:gd name="connsiteY11" fmla="*/ 327856 h 6807921"/>
                  <a:gd name="connsiteX12" fmla="*/ 3253062 w 4788069"/>
                  <a:gd name="connsiteY12" fmla="*/ 0 h 6807921"/>
                  <a:gd name="connsiteX13" fmla="*/ 3580917 w 4788069"/>
                  <a:gd name="connsiteY13" fmla="*/ 327856 h 6807921"/>
                  <a:gd name="connsiteX14" fmla="*/ 3484890 w 4788069"/>
                  <a:gd name="connsiteY14" fmla="*/ 559684 h 6807921"/>
                  <a:gd name="connsiteX15" fmla="*/ 2685145 w 4788069"/>
                  <a:gd name="connsiteY15" fmla="*/ 4214172 h 6807921"/>
                  <a:gd name="connsiteX16" fmla="*/ 2604777 w 4788069"/>
                  <a:gd name="connsiteY16" fmla="*/ 4249955 h 6807921"/>
                  <a:gd name="connsiteX17" fmla="*/ 2558414 w 4788069"/>
                  <a:gd name="connsiteY17" fmla="*/ 4252061 h 6807921"/>
                  <a:gd name="connsiteX18" fmla="*/ 1763122 w 4788069"/>
                  <a:gd name="connsiteY18" fmla="*/ 4252062 h 6807921"/>
                  <a:gd name="connsiteX19" fmla="*/ 1278980 w 4788069"/>
                  <a:gd name="connsiteY19" fmla="*/ 3767920 h 6807921"/>
                  <a:gd name="connsiteX20" fmla="*/ 2558414 w 4788069"/>
                  <a:gd name="connsiteY20" fmla="*/ 3767919 h 6807921"/>
                  <a:gd name="connsiteX21" fmla="*/ 2604779 w 4788069"/>
                  <a:gd name="connsiteY21" fmla="*/ 3774235 h 6807921"/>
                  <a:gd name="connsiteX22" fmla="*/ 2685146 w 4788069"/>
                  <a:gd name="connsiteY22" fmla="*/ 3810019 h 6807921"/>
                  <a:gd name="connsiteX23" fmla="*/ 2746965 w 4788069"/>
                  <a:gd name="connsiteY23" fmla="*/ 3876675 h 6807921"/>
                  <a:gd name="connsiteX24" fmla="*/ 2779937 w 4788069"/>
                  <a:gd name="connsiteY24" fmla="*/ 3962981 h 6807921"/>
                  <a:gd name="connsiteX25" fmla="*/ 2781997 w 4788069"/>
                  <a:gd name="connsiteY25" fmla="*/ 4013499 h 6807921"/>
                  <a:gd name="connsiteX26" fmla="*/ 2779937 w 4788069"/>
                  <a:gd name="connsiteY26" fmla="*/ 4059105 h 6807921"/>
                  <a:gd name="connsiteX27" fmla="*/ 2746966 w 4788069"/>
                  <a:gd name="connsiteY27" fmla="*/ 4145410 h 6807921"/>
                  <a:gd name="connsiteX28" fmla="*/ 2685145 w 4788069"/>
                  <a:gd name="connsiteY28" fmla="*/ 4214172 h 6807921"/>
                  <a:gd name="connsiteX29" fmla="*/ 4688125 w 4788069"/>
                  <a:gd name="connsiteY29" fmla="*/ 2321107 h 6807921"/>
                  <a:gd name="connsiteX30" fmla="*/ 4609820 w 4788069"/>
                  <a:gd name="connsiteY30" fmla="*/ 2358295 h 6807921"/>
                  <a:gd name="connsiteX31" fmla="*/ 4562424 w 4788069"/>
                  <a:gd name="connsiteY31" fmla="*/ 2360399 h 6807921"/>
                  <a:gd name="connsiteX32" fmla="*/ 1771234 w 4788069"/>
                  <a:gd name="connsiteY32" fmla="*/ 2360400 h 6807921"/>
                  <a:gd name="connsiteX33" fmla="*/ 1732081 w 4788069"/>
                  <a:gd name="connsiteY33" fmla="*/ 2370927 h 6807921"/>
                  <a:gd name="connsiteX34" fmla="*/ 1668200 w 4788069"/>
                  <a:gd name="connsiteY34" fmla="*/ 2413026 h 6807921"/>
                  <a:gd name="connsiteX35" fmla="*/ 1619774 w 4788069"/>
                  <a:gd name="connsiteY35" fmla="*/ 2476174 h 6807921"/>
                  <a:gd name="connsiteX36" fmla="*/ 1595046 w 4788069"/>
                  <a:gd name="connsiteY36" fmla="*/ 2553356 h 6807921"/>
                  <a:gd name="connsiteX37" fmla="*/ 1590925 w 4788069"/>
                  <a:gd name="connsiteY37" fmla="*/ 2597560 h 6807921"/>
                  <a:gd name="connsiteX38" fmla="*/ 1595046 w 4788069"/>
                  <a:gd name="connsiteY38" fmla="*/ 2643870 h 6807921"/>
                  <a:gd name="connsiteX39" fmla="*/ 1621835 w 4788069"/>
                  <a:gd name="connsiteY39" fmla="*/ 2723156 h 6807921"/>
                  <a:gd name="connsiteX40" fmla="*/ 1676442 w 4788069"/>
                  <a:gd name="connsiteY40" fmla="*/ 2790515 h 6807921"/>
                  <a:gd name="connsiteX41" fmla="*/ 1748566 w 4788069"/>
                  <a:gd name="connsiteY41" fmla="*/ 2828405 h 6807921"/>
                  <a:gd name="connsiteX42" fmla="*/ 1789779 w 4788069"/>
                  <a:gd name="connsiteY42" fmla="*/ 2836825 h 6807921"/>
                  <a:gd name="connsiteX43" fmla="*/ 3292015 w 4788069"/>
                  <a:gd name="connsiteY43" fmla="*/ 2836824 h 6807921"/>
                  <a:gd name="connsiteX44" fmla="*/ 3337350 w 4788069"/>
                  <a:gd name="connsiteY44" fmla="*/ 2843138 h 6807921"/>
                  <a:gd name="connsiteX45" fmla="*/ 3418747 w 4788069"/>
                  <a:gd name="connsiteY45" fmla="*/ 2878924 h 6807921"/>
                  <a:gd name="connsiteX46" fmla="*/ 3480568 w 4788069"/>
                  <a:gd name="connsiteY46" fmla="*/ 2943476 h 6807921"/>
                  <a:gd name="connsiteX47" fmla="*/ 3513538 w 4788069"/>
                  <a:gd name="connsiteY47" fmla="*/ 3029780 h 6807921"/>
                  <a:gd name="connsiteX48" fmla="*/ 3515598 w 4788069"/>
                  <a:gd name="connsiteY48" fmla="*/ 3080298 h 6807921"/>
                  <a:gd name="connsiteX49" fmla="*/ 3513539 w 4788069"/>
                  <a:gd name="connsiteY49" fmla="*/ 3128011 h 6807921"/>
                  <a:gd name="connsiteX50" fmla="*/ 3480567 w 4788069"/>
                  <a:gd name="connsiteY50" fmla="*/ 3214313 h 6807921"/>
                  <a:gd name="connsiteX51" fmla="*/ 3418747 w 4788069"/>
                  <a:gd name="connsiteY51" fmla="*/ 3278867 h 6807921"/>
                  <a:gd name="connsiteX52" fmla="*/ 3337350 w 4788069"/>
                  <a:gd name="connsiteY52" fmla="*/ 3318861 h 6807921"/>
                  <a:gd name="connsiteX53" fmla="*/ 3292015 w 4788069"/>
                  <a:gd name="connsiteY53" fmla="*/ 3320966 h 6807921"/>
                  <a:gd name="connsiteX54" fmla="*/ 1114908 w 4788069"/>
                  <a:gd name="connsiteY54" fmla="*/ 3320966 h 6807921"/>
                  <a:gd name="connsiteX55" fmla="*/ 1086058 w 4788069"/>
                  <a:gd name="connsiteY55" fmla="*/ 3337806 h 6807921"/>
                  <a:gd name="connsiteX56" fmla="*/ 1039693 w 4788069"/>
                  <a:gd name="connsiteY56" fmla="*/ 3382010 h 6807921"/>
                  <a:gd name="connsiteX57" fmla="*/ 1004661 w 4788069"/>
                  <a:gd name="connsiteY57" fmla="*/ 3438844 h 6807921"/>
                  <a:gd name="connsiteX58" fmla="*/ 992440 w 4788069"/>
                  <a:gd name="connsiteY58" fmla="*/ 3481380 h 6807921"/>
                  <a:gd name="connsiteX59" fmla="*/ 0 w 4788069"/>
                  <a:gd name="connsiteY59" fmla="*/ 2488941 h 6807921"/>
                  <a:gd name="connsiteX60" fmla="*/ 1456978 w 4788069"/>
                  <a:gd name="connsiteY60" fmla="*/ 1031963 h 6807921"/>
                  <a:gd name="connsiteX61" fmla="*/ 1475526 w 4788069"/>
                  <a:gd name="connsiteY61" fmla="*/ 1052517 h 6807921"/>
                  <a:gd name="connsiteX62" fmla="*/ 1508497 w 4788069"/>
                  <a:gd name="connsiteY62" fmla="*/ 1138119 h 6807921"/>
                  <a:gd name="connsiteX63" fmla="*/ 1512618 w 4788069"/>
                  <a:gd name="connsiteY63" fmla="*/ 1188637 h 6807921"/>
                  <a:gd name="connsiteX64" fmla="*/ 1508497 w 4788069"/>
                  <a:gd name="connsiteY64" fmla="*/ 1237052 h 6807921"/>
                  <a:gd name="connsiteX65" fmla="*/ 1475527 w 4788069"/>
                  <a:gd name="connsiteY65" fmla="*/ 1322654 h 6807921"/>
                  <a:gd name="connsiteX66" fmla="*/ 1414736 w 4788069"/>
                  <a:gd name="connsiteY66" fmla="*/ 1390013 h 6807921"/>
                  <a:gd name="connsiteX67" fmla="*/ 1332309 w 4788069"/>
                  <a:gd name="connsiteY67" fmla="*/ 1425799 h 6807921"/>
                  <a:gd name="connsiteX68" fmla="*/ 1286974 w 4788069"/>
                  <a:gd name="connsiteY68" fmla="*/ 1427901 h 6807921"/>
                  <a:gd name="connsiteX69" fmla="*/ 1129332 w 4788069"/>
                  <a:gd name="connsiteY69" fmla="*/ 1427903 h 6807921"/>
                  <a:gd name="connsiteX70" fmla="*/ 1098422 w 4788069"/>
                  <a:gd name="connsiteY70" fmla="*/ 1444041 h 6807921"/>
                  <a:gd name="connsiteX71" fmla="*/ 1045875 w 4788069"/>
                  <a:gd name="connsiteY71" fmla="*/ 1488246 h 6807921"/>
                  <a:gd name="connsiteX72" fmla="*/ 1006722 w 4788069"/>
                  <a:gd name="connsiteY72" fmla="*/ 1547184 h 6807921"/>
                  <a:gd name="connsiteX73" fmla="*/ 986115 w 4788069"/>
                  <a:gd name="connsiteY73" fmla="*/ 1615947 h 6807921"/>
                  <a:gd name="connsiteX74" fmla="*/ 984055 w 4788069"/>
                  <a:gd name="connsiteY74" fmla="*/ 1655940 h 6807921"/>
                  <a:gd name="connsiteX75" fmla="*/ 986115 w 4788069"/>
                  <a:gd name="connsiteY75" fmla="*/ 1693829 h 6807921"/>
                  <a:gd name="connsiteX76" fmla="*/ 1004661 w 4788069"/>
                  <a:gd name="connsiteY76" fmla="*/ 1761188 h 6807921"/>
                  <a:gd name="connsiteX77" fmla="*/ 1043814 w 4788069"/>
                  <a:gd name="connsiteY77" fmla="*/ 1817320 h 6807921"/>
                  <a:gd name="connsiteX78" fmla="*/ 1090179 w 4788069"/>
                  <a:gd name="connsiteY78" fmla="*/ 1863630 h 6807921"/>
                  <a:gd name="connsiteX79" fmla="*/ 1119029 w 4788069"/>
                  <a:gd name="connsiteY79" fmla="*/ 1878366 h 6807921"/>
                  <a:gd name="connsiteX80" fmla="*/ 4562425 w 4788069"/>
                  <a:gd name="connsiteY80" fmla="*/ 1878364 h 6807921"/>
                  <a:gd name="connsiteX81" fmla="*/ 4609820 w 4788069"/>
                  <a:gd name="connsiteY81" fmla="*/ 1880469 h 6807921"/>
                  <a:gd name="connsiteX82" fmla="*/ 4688126 w 4788069"/>
                  <a:gd name="connsiteY82" fmla="*/ 1918358 h 6807921"/>
                  <a:gd name="connsiteX83" fmla="*/ 4748916 w 4788069"/>
                  <a:gd name="connsiteY83" fmla="*/ 1982910 h 6807921"/>
                  <a:gd name="connsiteX84" fmla="*/ 4783948 w 4788069"/>
                  <a:gd name="connsiteY84" fmla="*/ 2069213 h 6807921"/>
                  <a:gd name="connsiteX85" fmla="*/ 4788069 w 4788069"/>
                  <a:gd name="connsiteY85" fmla="*/ 2119734 h 6807921"/>
                  <a:gd name="connsiteX86" fmla="*/ 4783948 w 4788069"/>
                  <a:gd name="connsiteY86" fmla="*/ 2169550 h 6807921"/>
                  <a:gd name="connsiteX87" fmla="*/ 4748916 w 4788069"/>
                  <a:gd name="connsiteY87" fmla="*/ 2255853 h 6807921"/>
                  <a:gd name="connsiteX88" fmla="*/ 4688125 w 4788069"/>
                  <a:gd name="connsiteY88" fmla="*/ 2321107 h 6807921"/>
                  <a:gd name="connsiteX89" fmla="*/ 4688126 w 4788069"/>
                  <a:gd name="connsiteY89" fmla="*/ 6046893 h 6807921"/>
                  <a:gd name="connsiteX90" fmla="*/ 4609819 w 4788069"/>
                  <a:gd name="connsiteY90" fmla="*/ 6082677 h 6807921"/>
                  <a:gd name="connsiteX91" fmla="*/ 4562424 w 4788069"/>
                  <a:gd name="connsiteY91" fmla="*/ 6084783 h 6807921"/>
                  <a:gd name="connsiteX92" fmla="*/ 3595844 w 4788069"/>
                  <a:gd name="connsiteY92" fmla="*/ 6084784 h 6807921"/>
                  <a:gd name="connsiteX93" fmla="*/ 3115911 w 4788069"/>
                  <a:gd name="connsiteY93" fmla="*/ 5604851 h 6807921"/>
                  <a:gd name="connsiteX94" fmla="*/ 4562425 w 4788069"/>
                  <a:gd name="connsiteY94" fmla="*/ 5604850 h 6807921"/>
                  <a:gd name="connsiteX95" fmla="*/ 4609819 w 4788069"/>
                  <a:gd name="connsiteY95" fmla="*/ 5606956 h 6807921"/>
                  <a:gd name="connsiteX96" fmla="*/ 4688126 w 4788069"/>
                  <a:gd name="connsiteY96" fmla="*/ 5642739 h 6807921"/>
                  <a:gd name="connsiteX97" fmla="*/ 4748916 w 4788069"/>
                  <a:gd name="connsiteY97" fmla="*/ 5709398 h 6807921"/>
                  <a:gd name="connsiteX98" fmla="*/ 4783948 w 4788069"/>
                  <a:gd name="connsiteY98" fmla="*/ 5795700 h 6807921"/>
                  <a:gd name="connsiteX99" fmla="*/ 4788069 w 4788069"/>
                  <a:gd name="connsiteY99" fmla="*/ 5844115 h 6807921"/>
                  <a:gd name="connsiteX100" fmla="*/ 4783948 w 4788069"/>
                  <a:gd name="connsiteY100" fmla="*/ 5893932 h 6807921"/>
                  <a:gd name="connsiteX101" fmla="*/ 4748915 w 4788069"/>
                  <a:gd name="connsiteY101" fmla="*/ 5980236 h 6807921"/>
                  <a:gd name="connsiteX102" fmla="*/ 4688126 w 4788069"/>
                  <a:gd name="connsiteY102" fmla="*/ 6046893 h 6807921"/>
                  <a:gd name="connsiteX103" fmla="*/ 4318980 w 4788069"/>
                  <a:gd name="connsiteY103" fmla="*/ 6807921 h 6807921"/>
                  <a:gd name="connsiteX104" fmla="*/ 4096894 w 4788069"/>
                  <a:gd name="connsiteY104" fmla="*/ 6585834 h 6807921"/>
                  <a:gd name="connsiteX105" fmla="*/ 4144467 w 4788069"/>
                  <a:gd name="connsiteY105" fmla="*/ 6600601 h 6807921"/>
                  <a:gd name="connsiteX106" fmla="*/ 4304213 w 4788069"/>
                  <a:gd name="connsiteY106" fmla="*/ 6760348 h 680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4788069" h="6807921">
                    <a:moveTo>
                      <a:pt x="2734105" y="464925"/>
                    </a:moveTo>
                    <a:cubicBezTo>
                      <a:pt x="2687009" y="512021"/>
                      <a:pt x="2621947" y="541150"/>
                      <a:pt x="2550081" y="541150"/>
                    </a:cubicBezTo>
                    <a:lnTo>
                      <a:pt x="1947791" y="541150"/>
                    </a:lnTo>
                    <a:lnTo>
                      <a:pt x="2468287" y="20653"/>
                    </a:lnTo>
                    <a:lnTo>
                      <a:pt x="2550081" y="20653"/>
                    </a:lnTo>
                    <a:cubicBezTo>
                      <a:pt x="2675847" y="20653"/>
                      <a:pt x="2780775" y="109861"/>
                      <a:pt x="2805043" y="228452"/>
                    </a:cubicBezTo>
                    <a:lnTo>
                      <a:pt x="2810330" y="280900"/>
                    </a:lnTo>
                    <a:lnTo>
                      <a:pt x="2805043" y="333350"/>
                    </a:lnTo>
                    <a:cubicBezTo>
                      <a:pt x="2794642" y="384175"/>
                      <a:pt x="2769426" y="429603"/>
                      <a:pt x="2734105" y="464925"/>
                    </a:cubicBezTo>
                    <a:close/>
                    <a:moveTo>
                      <a:pt x="3484890" y="559684"/>
                    </a:moveTo>
                    <a:cubicBezTo>
                      <a:pt x="3425560" y="619014"/>
                      <a:pt x="3343596" y="655711"/>
                      <a:pt x="3253062" y="655711"/>
                    </a:cubicBezTo>
                    <a:cubicBezTo>
                      <a:pt x="3071993" y="655711"/>
                      <a:pt x="2925207" y="508924"/>
                      <a:pt x="2925207" y="327856"/>
                    </a:cubicBezTo>
                    <a:cubicBezTo>
                      <a:pt x="2925207" y="146787"/>
                      <a:pt x="3071993" y="1"/>
                      <a:pt x="3253062" y="0"/>
                    </a:cubicBezTo>
                    <a:cubicBezTo>
                      <a:pt x="3434131" y="0"/>
                      <a:pt x="3580916" y="146786"/>
                      <a:pt x="3580917" y="327856"/>
                    </a:cubicBezTo>
                    <a:cubicBezTo>
                      <a:pt x="3580916" y="418390"/>
                      <a:pt x="3544220" y="500354"/>
                      <a:pt x="3484890" y="559684"/>
                    </a:cubicBezTo>
                    <a:close/>
                    <a:moveTo>
                      <a:pt x="2685145" y="4214172"/>
                    </a:moveTo>
                    <a:lnTo>
                      <a:pt x="2604777" y="4249955"/>
                    </a:lnTo>
                    <a:lnTo>
                      <a:pt x="2558414" y="4252061"/>
                    </a:lnTo>
                    <a:lnTo>
                      <a:pt x="1763122" y="4252062"/>
                    </a:lnTo>
                    <a:lnTo>
                      <a:pt x="1278980" y="3767920"/>
                    </a:lnTo>
                    <a:lnTo>
                      <a:pt x="2558414" y="3767919"/>
                    </a:lnTo>
                    <a:lnTo>
                      <a:pt x="2604779" y="3774235"/>
                    </a:lnTo>
                    <a:lnTo>
                      <a:pt x="2685146" y="3810019"/>
                    </a:lnTo>
                    <a:cubicBezTo>
                      <a:pt x="2705752" y="3832472"/>
                      <a:pt x="2726359" y="3854223"/>
                      <a:pt x="2746965" y="3876675"/>
                    </a:cubicBezTo>
                    <a:cubicBezTo>
                      <a:pt x="2758299" y="3905443"/>
                      <a:pt x="2768602" y="3934211"/>
                      <a:pt x="2779937" y="3962981"/>
                    </a:cubicBezTo>
                    <a:cubicBezTo>
                      <a:pt x="2780967" y="3979819"/>
                      <a:pt x="2780967" y="3996658"/>
                      <a:pt x="2781997" y="4013499"/>
                    </a:cubicBezTo>
                    <a:cubicBezTo>
                      <a:pt x="2780966" y="4028935"/>
                      <a:pt x="2780967" y="4043671"/>
                      <a:pt x="2779937" y="4059105"/>
                    </a:cubicBezTo>
                    <a:cubicBezTo>
                      <a:pt x="2768603" y="4087874"/>
                      <a:pt x="2758299" y="4116642"/>
                      <a:pt x="2746966" y="4145410"/>
                    </a:cubicBezTo>
                    <a:cubicBezTo>
                      <a:pt x="2726359" y="4168563"/>
                      <a:pt x="2705751" y="4191016"/>
                      <a:pt x="2685145" y="4214172"/>
                    </a:cubicBezTo>
                    <a:close/>
                    <a:moveTo>
                      <a:pt x="4688125" y="2321107"/>
                    </a:moveTo>
                    <a:cubicBezTo>
                      <a:pt x="4662368" y="2333737"/>
                      <a:pt x="4635578" y="2345665"/>
                      <a:pt x="4609820" y="2358295"/>
                    </a:cubicBezTo>
                    <a:lnTo>
                      <a:pt x="4562424" y="2360399"/>
                    </a:lnTo>
                    <a:lnTo>
                      <a:pt x="1771234" y="2360400"/>
                    </a:lnTo>
                    <a:cubicBezTo>
                      <a:pt x="1757840" y="2363909"/>
                      <a:pt x="1745476" y="2367418"/>
                      <a:pt x="1732081" y="2370927"/>
                    </a:cubicBezTo>
                    <a:cubicBezTo>
                      <a:pt x="1710444" y="2384958"/>
                      <a:pt x="1689837" y="2398992"/>
                      <a:pt x="1668200" y="2413026"/>
                    </a:cubicBezTo>
                    <a:cubicBezTo>
                      <a:pt x="1651715" y="2434074"/>
                      <a:pt x="1636259" y="2455126"/>
                      <a:pt x="1619774" y="2476174"/>
                    </a:cubicBezTo>
                    <a:cubicBezTo>
                      <a:pt x="1611532" y="2502135"/>
                      <a:pt x="1603288" y="2527395"/>
                      <a:pt x="1595046" y="2553356"/>
                    </a:cubicBezTo>
                    <a:cubicBezTo>
                      <a:pt x="1594015" y="2568092"/>
                      <a:pt x="1591955" y="2582824"/>
                      <a:pt x="1590925" y="2597560"/>
                    </a:cubicBezTo>
                    <a:cubicBezTo>
                      <a:pt x="1591955" y="2612998"/>
                      <a:pt x="1594015" y="2628432"/>
                      <a:pt x="1595046" y="2643870"/>
                    </a:cubicBezTo>
                    <a:cubicBezTo>
                      <a:pt x="1604319" y="2670532"/>
                      <a:pt x="1612561" y="2696494"/>
                      <a:pt x="1621835" y="2723156"/>
                    </a:cubicBezTo>
                    <a:cubicBezTo>
                      <a:pt x="1640380" y="2745610"/>
                      <a:pt x="1657897" y="2768062"/>
                      <a:pt x="1676442" y="2790515"/>
                    </a:cubicBezTo>
                    <a:cubicBezTo>
                      <a:pt x="1700141" y="2803145"/>
                      <a:pt x="1724869" y="2815774"/>
                      <a:pt x="1748566" y="2828405"/>
                    </a:cubicBezTo>
                    <a:lnTo>
                      <a:pt x="1789779" y="2836825"/>
                    </a:lnTo>
                    <a:lnTo>
                      <a:pt x="3292015" y="2836824"/>
                    </a:lnTo>
                    <a:lnTo>
                      <a:pt x="3337350" y="2843138"/>
                    </a:lnTo>
                    <a:lnTo>
                      <a:pt x="3418747" y="2878924"/>
                    </a:lnTo>
                    <a:cubicBezTo>
                      <a:pt x="3439354" y="2900675"/>
                      <a:pt x="3459961" y="2921723"/>
                      <a:pt x="3480568" y="2943476"/>
                    </a:cubicBezTo>
                    <a:cubicBezTo>
                      <a:pt x="3491901" y="2972243"/>
                      <a:pt x="3502204" y="3001010"/>
                      <a:pt x="3513538" y="3029780"/>
                    </a:cubicBezTo>
                    <a:cubicBezTo>
                      <a:pt x="3514569" y="3046619"/>
                      <a:pt x="3514569" y="3063458"/>
                      <a:pt x="3515598" y="3080298"/>
                    </a:cubicBezTo>
                    <a:cubicBezTo>
                      <a:pt x="3514569" y="3096436"/>
                      <a:pt x="3514569" y="3111872"/>
                      <a:pt x="3513539" y="3128011"/>
                    </a:cubicBezTo>
                    <a:cubicBezTo>
                      <a:pt x="3502205" y="3156778"/>
                      <a:pt x="3491901" y="3185546"/>
                      <a:pt x="3480567" y="3214313"/>
                    </a:cubicBezTo>
                    <a:cubicBezTo>
                      <a:pt x="3459961" y="3236065"/>
                      <a:pt x="3439353" y="3257114"/>
                      <a:pt x="3418747" y="3278867"/>
                    </a:cubicBezTo>
                    <a:lnTo>
                      <a:pt x="3337350" y="3318861"/>
                    </a:lnTo>
                    <a:lnTo>
                      <a:pt x="3292015" y="3320966"/>
                    </a:lnTo>
                    <a:lnTo>
                      <a:pt x="1114908" y="3320966"/>
                    </a:lnTo>
                    <a:cubicBezTo>
                      <a:pt x="1105634" y="3326579"/>
                      <a:pt x="1095331" y="3332192"/>
                      <a:pt x="1086058" y="3337806"/>
                    </a:cubicBezTo>
                    <a:lnTo>
                      <a:pt x="1039693" y="3382010"/>
                    </a:lnTo>
                    <a:cubicBezTo>
                      <a:pt x="1028358" y="3400955"/>
                      <a:pt x="1015994" y="3419898"/>
                      <a:pt x="1004661" y="3438844"/>
                    </a:cubicBezTo>
                    <a:lnTo>
                      <a:pt x="992440" y="3481380"/>
                    </a:lnTo>
                    <a:lnTo>
                      <a:pt x="0" y="2488941"/>
                    </a:lnTo>
                    <a:lnTo>
                      <a:pt x="1456978" y="1031963"/>
                    </a:lnTo>
                    <a:lnTo>
                      <a:pt x="1475526" y="1052517"/>
                    </a:lnTo>
                    <a:cubicBezTo>
                      <a:pt x="1486860" y="1081284"/>
                      <a:pt x="1497164" y="1109352"/>
                      <a:pt x="1508497" y="1138119"/>
                    </a:cubicBezTo>
                    <a:cubicBezTo>
                      <a:pt x="1509527" y="1154959"/>
                      <a:pt x="1511588" y="1171798"/>
                      <a:pt x="1512618" y="1188637"/>
                    </a:cubicBezTo>
                    <a:cubicBezTo>
                      <a:pt x="1511588" y="1204775"/>
                      <a:pt x="1509529" y="1220914"/>
                      <a:pt x="1508497" y="1237052"/>
                    </a:cubicBezTo>
                    <a:cubicBezTo>
                      <a:pt x="1497164" y="1265819"/>
                      <a:pt x="1486860" y="1293887"/>
                      <a:pt x="1475527" y="1322654"/>
                    </a:cubicBezTo>
                    <a:cubicBezTo>
                      <a:pt x="1454920" y="1345107"/>
                      <a:pt x="1435344" y="1367560"/>
                      <a:pt x="1414736" y="1390013"/>
                    </a:cubicBezTo>
                    <a:lnTo>
                      <a:pt x="1332309" y="1425799"/>
                    </a:lnTo>
                    <a:lnTo>
                      <a:pt x="1286974" y="1427901"/>
                    </a:lnTo>
                    <a:lnTo>
                      <a:pt x="1129332" y="1427903"/>
                    </a:lnTo>
                    <a:cubicBezTo>
                      <a:pt x="1119029" y="1433517"/>
                      <a:pt x="1108725" y="1438426"/>
                      <a:pt x="1098422" y="1444041"/>
                    </a:cubicBezTo>
                    <a:lnTo>
                      <a:pt x="1045875" y="1488246"/>
                    </a:lnTo>
                    <a:cubicBezTo>
                      <a:pt x="1032480" y="1507891"/>
                      <a:pt x="1020116" y="1527536"/>
                      <a:pt x="1006722" y="1547184"/>
                    </a:cubicBezTo>
                    <a:cubicBezTo>
                      <a:pt x="999509" y="1570337"/>
                      <a:pt x="993328" y="1592791"/>
                      <a:pt x="986115" y="1615947"/>
                    </a:cubicBezTo>
                    <a:cubicBezTo>
                      <a:pt x="985085" y="1629277"/>
                      <a:pt x="985084" y="1642609"/>
                      <a:pt x="984055" y="1655940"/>
                    </a:cubicBezTo>
                    <a:cubicBezTo>
                      <a:pt x="985085" y="1668571"/>
                      <a:pt x="985084" y="1681200"/>
                      <a:pt x="986115" y="1693829"/>
                    </a:cubicBezTo>
                    <a:lnTo>
                      <a:pt x="1004661" y="1761188"/>
                    </a:lnTo>
                    <a:cubicBezTo>
                      <a:pt x="1018056" y="1780134"/>
                      <a:pt x="1030419" y="1798376"/>
                      <a:pt x="1043814" y="1817320"/>
                    </a:cubicBezTo>
                    <a:lnTo>
                      <a:pt x="1090179" y="1863630"/>
                    </a:lnTo>
                    <a:cubicBezTo>
                      <a:pt x="1099452" y="1868540"/>
                      <a:pt x="1109756" y="1873452"/>
                      <a:pt x="1119029" y="1878366"/>
                    </a:cubicBezTo>
                    <a:lnTo>
                      <a:pt x="4562425" y="1878364"/>
                    </a:lnTo>
                    <a:lnTo>
                      <a:pt x="4609820" y="1880469"/>
                    </a:lnTo>
                    <a:lnTo>
                      <a:pt x="4688126" y="1918358"/>
                    </a:lnTo>
                    <a:lnTo>
                      <a:pt x="4748916" y="1982910"/>
                    </a:lnTo>
                    <a:cubicBezTo>
                      <a:pt x="4760248" y="2011678"/>
                      <a:pt x="4772614" y="2040447"/>
                      <a:pt x="4783948" y="2069213"/>
                    </a:cubicBezTo>
                    <a:cubicBezTo>
                      <a:pt x="4784978" y="2086054"/>
                      <a:pt x="4787037" y="2102893"/>
                      <a:pt x="4788069" y="2119734"/>
                    </a:cubicBezTo>
                    <a:cubicBezTo>
                      <a:pt x="4787039" y="2136572"/>
                      <a:pt x="4784978" y="2152711"/>
                      <a:pt x="4783948" y="2169550"/>
                    </a:cubicBezTo>
                    <a:cubicBezTo>
                      <a:pt x="4772614" y="2198318"/>
                      <a:pt x="4760250" y="2227087"/>
                      <a:pt x="4748916" y="2255853"/>
                    </a:cubicBezTo>
                    <a:cubicBezTo>
                      <a:pt x="4728309" y="2277606"/>
                      <a:pt x="4708732" y="2299355"/>
                      <a:pt x="4688125" y="2321107"/>
                    </a:cubicBezTo>
                    <a:close/>
                    <a:moveTo>
                      <a:pt x="4688126" y="6046893"/>
                    </a:moveTo>
                    <a:lnTo>
                      <a:pt x="4609819" y="6082677"/>
                    </a:lnTo>
                    <a:lnTo>
                      <a:pt x="4562424" y="6084783"/>
                    </a:lnTo>
                    <a:lnTo>
                      <a:pt x="3595844" y="6084784"/>
                    </a:lnTo>
                    <a:lnTo>
                      <a:pt x="3115911" y="5604851"/>
                    </a:lnTo>
                    <a:lnTo>
                      <a:pt x="4562425" y="5604850"/>
                    </a:lnTo>
                    <a:lnTo>
                      <a:pt x="4609819" y="5606956"/>
                    </a:lnTo>
                    <a:lnTo>
                      <a:pt x="4688126" y="5642739"/>
                    </a:lnTo>
                    <a:cubicBezTo>
                      <a:pt x="4708733" y="5665193"/>
                      <a:pt x="4728309" y="5686944"/>
                      <a:pt x="4748916" y="5709398"/>
                    </a:cubicBezTo>
                    <a:cubicBezTo>
                      <a:pt x="4760250" y="5738165"/>
                      <a:pt x="4772613" y="5766933"/>
                      <a:pt x="4783948" y="5795700"/>
                    </a:cubicBezTo>
                    <a:cubicBezTo>
                      <a:pt x="4784978" y="5811839"/>
                      <a:pt x="4787039" y="5827977"/>
                      <a:pt x="4788069" y="5844115"/>
                    </a:cubicBezTo>
                    <a:cubicBezTo>
                      <a:pt x="4787039" y="5860955"/>
                      <a:pt x="4784978" y="5877092"/>
                      <a:pt x="4783948" y="5893932"/>
                    </a:cubicBezTo>
                    <a:cubicBezTo>
                      <a:pt x="4772613" y="5922700"/>
                      <a:pt x="4760250" y="5951468"/>
                      <a:pt x="4748915" y="5980236"/>
                    </a:cubicBezTo>
                    <a:cubicBezTo>
                      <a:pt x="4728308" y="6002689"/>
                      <a:pt x="4708733" y="6024440"/>
                      <a:pt x="4688126" y="6046893"/>
                    </a:cubicBezTo>
                    <a:close/>
                    <a:moveTo>
                      <a:pt x="4318980" y="6807921"/>
                    </a:moveTo>
                    <a:lnTo>
                      <a:pt x="4096894" y="6585834"/>
                    </a:lnTo>
                    <a:lnTo>
                      <a:pt x="4144467" y="6600601"/>
                    </a:lnTo>
                    <a:cubicBezTo>
                      <a:pt x="4216293" y="6630981"/>
                      <a:pt x="4273834" y="6688522"/>
                      <a:pt x="4304213" y="6760348"/>
                    </a:cubicBezTo>
                    <a:close/>
                  </a:path>
                </a:pathLst>
              </a:custGeom>
              <a:solidFill>
                <a:srgbClr val="315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1" name="图形"/>
              <p:cNvSpPr/>
              <p:nvPr/>
            </p:nvSpPr>
            <p:spPr>
              <a:xfrm flipH="1">
                <a:off x="14613" y="8819"/>
                <a:ext cx="503" cy="503"/>
              </a:xfrm>
              <a:prstGeom prst="roundRect">
                <a:avLst>
                  <a:gd name="adj" fmla="val 50000"/>
                </a:avLst>
              </a:prstGeom>
              <a:solidFill>
                <a:srgbClr val="FFBEB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8575" y="5239385"/>
            <a:ext cx="2832100" cy="1915160"/>
            <a:chOff x="45" y="8251"/>
            <a:chExt cx="4460" cy="3016"/>
          </a:xfrm>
        </p:grpSpPr>
        <p:grpSp>
          <p:nvGrpSpPr>
            <p:cNvPr id="24" name="组合 23"/>
            <p:cNvGrpSpPr/>
            <p:nvPr/>
          </p:nvGrpSpPr>
          <p:grpSpPr>
            <a:xfrm flipH="1" flipV="1">
              <a:off x="45" y="8251"/>
              <a:ext cx="3941" cy="3016"/>
              <a:chOff x="15112" y="-467"/>
              <a:chExt cx="3941" cy="3016"/>
            </a:xfrm>
          </p:grpSpPr>
          <p:sp>
            <p:nvSpPr>
              <p:cNvPr id="12" name="图形"/>
              <p:cNvSpPr/>
              <p:nvPr/>
            </p:nvSpPr>
            <p:spPr>
              <a:xfrm flipH="1">
                <a:off x="15112" y="0"/>
                <a:ext cx="945" cy="711"/>
              </a:xfrm>
              <a:custGeom>
                <a:avLst/>
                <a:gdLst>
                  <a:gd name="connsiteX0" fmla="*/ 42311 w 600360"/>
                  <a:gd name="connsiteY0" fmla="*/ 0 h 451515"/>
                  <a:gd name="connsiteX1" fmla="*/ 558049 w 600360"/>
                  <a:gd name="connsiteY1" fmla="*/ 0 h 451515"/>
                  <a:gd name="connsiteX2" fmla="*/ 576771 w 600360"/>
                  <a:gd name="connsiteY2" fmla="*/ 34491 h 451515"/>
                  <a:gd name="connsiteX3" fmla="*/ 600360 w 600360"/>
                  <a:gd name="connsiteY3" fmla="*/ 151335 h 451515"/>
                  <a:gd name="connsiteX4" fmla="*/ 300180 w 600360"/>
                  <a:gd name="connsiteY4" fmla="*/ 451515 h 451515"/>
                  <a:gd name="connsiteX5" fmla="*/ 0 w 600360"/>
                  <a:gd name="connsiteY5" fmla="*/ 151335 h 451515"/>
                  <a:gd name="connsiteX6" fmla="*/ 23590 w 600360"/>
                  <a:gd name="connsiteY6" fmla="*/ 34491 h 45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360" h="451515">
                    <a:moveTo>
                      <a:pt x="42311" y="0"/>
                    </a:moveTo>
                    <a:lnTo>
                      <a:pt x="558049" y="0"/>
                    </a:lnTo>
                    <a:lnTo>
                      <a:pt x="576771" y="34491"/>
                    </a:lnTo>
                    <a:cubicBezTo>
                      <a:pt x="591961" y="70404"/>
                      <a:pt x="600360" y="109889"/>
                      <a:pt x="600360" y="151335"/>
                    </a:cubicBezTo>
                    <a:cubicBezTo>
                      <a:pt x="600360" y="317120"/>
                      <a:pt x="465965" y="451515"/>
                      <a:pt x="300180" y="451515"/>
                    </a:cubicBezTo>
                    <a:cubicBezTo>
                      <a:pt x="134395" y="451515"/>
                      <a:pt x="0" y="317120"/>
                      <a:pt x="0" y="151335"/>
                    </a:cubicBezTo>
                    <a:cubicBezTo>
                      <a:pt x="0" y="109889"/>
                      <a:pt x="8400" y="70404"/>
                      <a:pt x="23590" y="34491"/>
                    </a:cubicBezTo>
                    <a:close/>
                  </a:path>
                </a:pathLst>
              </a:custGeom>
              <a:solidFill>
                <a:srgbClr val="315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" name="图形"/>
              <p:cNvSpPr/>
              <p:nvPr/>
            </p:nvSpPr>
            <p:spPr>
              <a:xfrm rot="18720000" flipH="1">
                <a:off x="17709" y="135"/>
                <a:ext cx="1946" cy="743"/>
              </a:xfrm>
              <a:prstGeom prst="roundRect">
                <a:avLst>
                  <a:gd name="adj" fmla="val 50000"/>
                </a:avLst>
              </a:prstGeom>
              <a:solidFill>
                <a:srgbClr val="FF8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rot="18720000" flipH="1">
                <a:off x="18037" y="1774"/>
                <a:ext cx="1061" cy="490"/>
              </a:xfrm>
              <a:prstGeom prst="roundRect">
                <a:avLst>
                  <a:gd name="adj" fmla="val 50000"/>
                </a:avLst>
              </a:prstGeom>
              <a:solidFill>
                <a:srgbClr val="FFB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25" name="图形"/>
            <p:cNvSpPr/>
            <p:nvPr/>
          </p:nvSpPr>
          <p:spPr>
            <a:xfrm flipH="1">
              <a:off x="4213" y="9559"/>
              <a:ext cx="293" cy="293"/>
            </a:xfrm>
            <a:prstGeom prst="roundRect">
              <a:avLst>
                <a:gd name="adj" fmla="val 50000"/>
              </a:avLst>
            </a:prstGeom>
            <a:solidFill>
              <a:srgbClr val="ABC0E8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形"/>
          <p:cNvSpPr/>
          <p:nvPr/>
        </p:nvSpPr>
        <p:spPr>
          <a:xfrm>
            <a:off x="-28575" y="2256155"/>
            <a:ext cx="12386945" cy="4601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7" h="7793">
                <a:moveTo>
                  <a:pt x="9646" y="0"/>
                </a:moveTo>
                <a:cubicBezTo>
                  <a:pt x="13883" y="0"/>
                  <a:pt x="17574" y="2335"/>
                  <a:pt x="19505" y="5788"/>
                </a:cubicBezTo>
                <a:lnTo>
                  <a:pt x="19507" y="5792"/>
                </a:lnTo>
                <a:lnTo>
                  <a:pt x="19507" y="7793"/>
                </a:lnTo>
                <a:lnTo>
                  <a:pt x="0" y="7793"/>
                </a:lnTo>
                <a:lnTo>
                  <a:pt x="0" y="5422"/>
                </a:lnTo>
                <a:lnTo>
                  <a:pt x="64" y="5319"/>
                </a:lnTo>
                <a:cubicBezTo>
                  <a:pt x="2057" y="2125"/>
                  <a:pt x="5603" y="0"/>
                  <a:pt x="964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 rot="10800000" flipV="1">
            <a:off x="1443355" y="0"/>
            <a:ext cx="600075" cy="451485"/>
          </a:xfrm>
          <a:custGeom>
            <a:avLst/>
            <a:gdLst>
              <a:gd name="connsiteX0" fmla="*/ 42311 w 600360"/>
              <a:gd name="connsiteY0" fmla="*/ 0 h 451515"/>
              <a:gd name="connsiteX1" fmla="*/ 558049 w 600360"/>
              <a:gd name="connsiteY1" fmla="*/ 0 h 451515"/>
              <a:gd name="connsiteX2" fmla="*/ 576771 w 600360"/>
              <a:gd name="connsiteY2" fmla="*/ 34491 h 451515"/>
              <a:gd name="connsiteX3" fmla="*/ 600360 w 600360"/>
              <a:gd name="connsiteY3" fmla="*/ 151335 h 451515"/>
              <a:gd name="connsiteX4" fmla="*/ 300180 w 600360"/>
              <a:gd name="connsiteY4" fmla="*/ 451515 h 451515"/>
              <a:gd name="connsiteX5" fmla="*/ 0 w 600360"/>
              <a:gd name="connsiteY5" fmla="*/ 151335 h 451515"/>
              <a:gd name="connsiteX6" fmla="*/ 23590 w 600360"/>
              <a:gd name="connsiteY6" fmla="*/ 34491 h 45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360" h="451515">
                <a:moveTo>
                  <a:pt x="42311" y="0"/>
                </a:moveTo>
                <a:lnTo>
                  <a:pt x="558049" y="0"/>
                </a:lnTo>
                <a:lnTo>
                  <a:pt x="576771" y="34491"/>
                </a:lnTo>
                <a:cubicBezTo>
                  <a:pt x="591961" y="70404"/>
                  <a:pt x="600360" y="109889"/>
                  <a:pt x="600360" y="151335"/>
                </a:cubicBezTo>
                <a:cubicBezTo>
                  <a:pt x="600360" y="317120"/>
                  <a:pt x="465965" y="451515"/>
                  <a:pt x="300180" y="451515"/>
                </a:cubicBezTo>
                <a:cubicBezTo>
                  <a:pt x="134395" y="451515"/>
                  <a:pt x="0" y="317120"/>
                  <a:pt x="0" y="151335"/>
                </a:cubicBezTo>
                <a:cubicBezTo>
                  <a:pt x="0" y="109889"/>
                  <a:pt x="8400" y="70404"/>
                  <a:pt x="23590" y="34491"/>
                </a:cubicBezTo>
                <a:close/>
              </a:path>
            </a:pathLst>
          </a:custGeom>
          <a:solidFill>
            <a:srgbClr val="315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图形"/>
          <p:cNvSpPr/>
          <p:nvPr/>
        </p:nvSpPr>
        <p:spPr>
          <a:xfrm rot="2520000" flipV="1">
            <a:off x="-741045" y="-353695"/>
            <a:ext cx="1925955" cy="471805"/>
          </a:xfrm>
          <a:prstGeom prst="roundRect">
            <a:avLst>
              <a:gd name="adj" fmla="val 50000"/>
            </a:avLst>
          </a:prstGeom>
          <a:solidFill>
            <a:srgbClr val="FF8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图形"/>
          <p:cNvSpPr/>
          <p:nvPr/>
        </p:nvSpPr>
        <p:spPr>
          <a:xfrm rot="2520000" flipV="1">
            <a:off x="-40005" y="636905"/>
            <a:ext cx="673735" cy="311150"/>
          </a:xfrm>
          <a:prstGeom prst="roundRect">
            <a:avLst>
              <a:gd name="adj" fmla="val 50000"/>
            </a:avLst>
          </a:prstGeom>
          <a:solidFill>
            <a:srgbClr val="FF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 rot="10800000" flipH="1">
            <a:off x="22860" y="998855"/>
            <a:ext cx="186055" cy="186055"/>
          </a:xfrm>
          <a:prstGeom prst="roundRect">
            <a:avLst>
              <a:gd name="adj" fmla="val 50000"/>
            </a:avLst>
          </a:prstGeom>
          <a:solidFill>
            <a:srgbClr val="ABC0E8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图形"/>
          <p:cNvSpPr txBox="1"/>
          <p:nvPr/>
        </p:nvSpPr>
        <p:spPr>
          <a:xfrm>
            <a:off x="1008380" y="572770"/>
            <a:ext cx="116078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注册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1425" y="1882140"/>
            <a:ext cx="3400425" cy="3724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130" y="1882140"/>
            <a:ext cx="3733800" cy="4571365"/>
          </a:xfrm>
          <a:prstGeom prst="rect">
            <a:avLst/>
          </a:prstGeom>
        </p:spPr>
      </p:pic>
      <p:pic>
        <p:nvPicPr>
          <p:cNvPr id="14" name="图片 13" descr="537A1106A845863D3090453E6664613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" y="1506220"/>
            <a:ext cx="2115185" cy="47021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48000" y="5727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>
                <a:sym typeface="+mn-ea"/>
              </a:rPr>
              <a:t>界面代码展示</a:t>
            </a:r>
            <a:endParaRPr lang="zh-CN" altLang="en-US" sz="36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</p:tagLst>
</file>

<file path=ppt/tags/tag29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</p:tagLst>
</file>

<file path=ppt/tags/tag3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</p:tagLst>
</file>

<file path=ppt/tags/tag30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</p:tagLst>
</file>

<file path=ppt/tags/tag31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PP_MARK_KEY" val="5a7fb303-b48e-4bc9-a336-19abfd1f7154"/>
  <p:tag name="COMMONDATA" val="eyJoZGlkIjoiODEyYzY5NjdkYmY4MDZlNjQ3ZWEwNDU3YzYwYTU4MGIifQ=="/>
</p:tagLst>
</file>

<file path=ppt/tags/tag4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</p:tagLst>
</file>

<file path=ppt/theme/theme1.xml><?xml version="1.0" encoding="utf-8"?>
<a:theme xmlns:a="http://schemas.openxmlformats.org/drawingml/2006/main" name="第一PPT，www.1ppt.com">
  <a:themeElements>
    <a:clrScheme name="自定义 674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315CB1"/>
      </a:accent1>
      <a:accent2>
        <a:srgbClr val="FF8B75"/>
      </a:accent2>
      <a:accent3>
        <a:srgbClr val="315CB1"/>
      </a:accent3>
      <a:accent4>
        <a:srgbClr val="FF8B75"/>
      </a:accent4>
      <a:accent5>
        <a:srgbClr val="315CB1"/>
      </a:accent5>
      <a:accent6>
        <a:srgbClr val="FF8B75"/>
      </a:accent6>
      <a:hlink>
        <a:srgbClr val="315CB1"/>
      </a:hlink>
      <a:folHlink>
        <a:srgbClr val="FF8B75"/>
      </a:folHlink>
    </a:clrScheme>
    <a:fontScheme name="i5bbjbw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演示</Application>
  <PresentationFormat>宽屏</PresentationFormat>
  <Paragraphs>128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思源黑体 CN Bold</vt:lpstr>
      <vt:lpstr>黑体</vt:lpstr>
      <vt:lpstr>思源黑体 CN Normal</vt:lpstr>
      <vt:lpstr>字魂58号-创中黑</vt:lpstr>
      <vt:lpstr>Arial Unicode MS</vt:lpstr>
      <vt:lpstr>Helvetica Neue Medium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年中工作汇报</dc:title>
  <dc:creator>第一PPT</dc:creator>
  <cp:keywords>www.1ppt.com</cp:keywords>
  <dc:description>www.1ppt.com</dc:description>
  <cp:lastModifiedBy>鷺</cp:lastModifiedBy>
  <cp:revision>332</cp:revision>
  <dcterms:created xsi:type="dcterms:W3CDTF">2019-06-19T02:08:00Z</dcterms:created>
  <dcterms:modified xsi:type="dcterms:W3CDTF">2022-11-30T09:15:17Z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SaveFontToCloudKey">
    <vt:lpwstr>212913176_cloud</vt:lpwstr>
  </property>
  <property fmtid="{D5CDD505-2E9C-101B-9397-08002B2CF9AE}" pid="4" name="ICV">
    <vt:lpwstr>34A87A8623BA4D7C8FEEAA3B5DA9FDE1</vt:lpwstr>
  </property>
</Properties>
</file>