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SpringBatch</a:t>
            </a:r>
            <a:r>
              <a:rPr lang="zh-CN" altLang="en-US"/>
              <a:t>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1855" y="4164648"/>
            <a:ext cx="9144000" cy="1655762"/>
          </a:xfrm>
        </p:spPr>
        <p:txBody>
          <a:bodyPr/>
          <a:p>
            <a:pPr algn="ctr"/>
            <a:r>
              <a:rPr lang="en-US" altLang="zh-CN"/>
              <a:t>2022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Support Job </a:t>
            </a:r>
            <a:r>
              <a:rPr lang="zh-CN" altLang="en-US"/>
              <a:t>问题分析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985" y="225869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7200"/>
              <a:t>谢谢！</a:t>
            </a:r>
            <a:endParaRPr lang="zh-CN" altLang="en-U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36065" y="1099185"/>
            <a:ext cx="9256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SpringBatch</a:t>
            </a:r>
            <a:r>
              <a:rPr lang="zh-CN" altLang="en-US"/>
              <a:t>基本介绍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组件介绍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项目中的使用</a:t>
            </a:r>
            <a:endParaRPr lang="zh-CN" altLang="en-US"/>
          </a:p>
          <a:p>
            <a:r>
              <a:rPr lang="en-US" altLang="zh-CN"/>
              <a:t>4. Prod Support</a:t>
            </a:r>
            <a:r>
              <a:rPr lang="zh-CN" altLang="en-US"/>
              <a:t>相关问题排查流程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SpringBatch </a:t>
            </a:r>
            <a:r>
              <a:rPr lang="zh-CN" altLang="en-US"/>
              <a:t>是轻量级的批处理应用框架，通常和</a:t>
            </a:r>
            <a:r>
              <a:rPr lang="en-US" altLang="zh-CN"/>
              <a:t>quartz</a:t>
            </a:r>
            <a:r>
              <a:rPr lang="zh-CN" altLang="en-US"/>
              <a:t>等调度框架共同工作。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灵活性：只需更改配置文件即可更改应用程序中的处理顺序。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可维护性：每个</a:t>
            </a:r>
            <a:r>
              <a:rPr lang="en-US" altLang="zh-CN"/>
              <a:t>Step</a:t>
            </a:r>
            <a:r>
              <a:rPr lang="zh-CN" altLang="en-US"/>
              <a:t>都可以进行分离，测试和更新，不影响其他的</a:t>
            </a:r>
            <a:r>
              <a:rPr lang="en-US" altLang="zh-CN"/>
              <a:t>Step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可伸缩性：多个</a:t>
            </a:r>
            <a:r>
              <a:rPr lang="en-US" altLang="zh-CN"/>
              <a:t>Step</a:t>
            </a:r>
            <a:r>
              <a:rPr lang="zh-CN" altLang="en-US"/>
              <a:t>间支持并行处理。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可靠性： </a:t>
            </a:r>
            <a:r>
              <a:rPr lang="en-US" altLang="zh-CN"/>
              <a:t>failied</a:t>
            </a:r>
            <a:r>
              <a:rPr lang="zh-CN" altLang="en-US"/>
              <a:t>后可直接执行上次未执行的</a:t>
            </a:r>
            <a:r>
              <a:rPr lang="en-US" altLang="zh-CN"/>
              <a:t>step</a:t>
            </a:r>
            <a:r>
              <a:rPr lang="zh-CN" altLang="en-US"/>
              <a:t>。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Job</a:t>
            </a:r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注解</a:t>
            </a:r>
            <a:endParaRPr lang="zh-CN" altLang="en-US"/>
          </a:p>
          <a:p>
            <a:r>
              <a:rPr lang="en-US" altLang="zh-CN"/>
              <a:t>2. Spring Batch Admin: xml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96870"/>
            <a:ext cx="6470650" cy="2970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</a:t>
            </a:r>
            <a:r>
              <a:rPr lang="zh-CN" altLang="zh-CN"/>
              <a:t>的实现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TaskLet</a:t>
            </a:r>
            <a:endParaRPr lang="en-US" altLang="zh-CN"/>
          </a:p>
          <a:p>
            <a:r>
              <a:rPr lang="en-US" altLang="zh-CN"/>
              <a:t>2. Chunk: ItemReader, ItemProcessor, ItemWriter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Flow</a:t>
            </a:r>
            <a:endParaRPr lang="en-US" altLang="zh-CN"/>
          </a:p>
          <a:p>
            <a:r>
              <a:rPr lang="en-US" altLang="zh-CN"/>
              <a:t>2. Split Flows</a:t>
            </a:r>
            <a:endParaRPr lang="en-US" altLang="zh-CN"/>
          </a:p>
          <a:p>
            <a:r>
              <a:rPr lang="en-US" altLang="zh-CN"/>
              <a:t>3. Decider</a:t>
            </a:r>
            <a:endParaRPr lang="en-US" altLang="zh-CN"/>
          </a:p>
          <a:p>
            <a:r>
              <a:rPr lang="en-US" altLang="zh-CN"/>
              <a:t>4. Listener: StepExecutionListener, JobExecutionListener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33780" y="4690745"/>
            <a:ext cx="8020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https://github.com/12722097458/springbatchadmin-springboot.git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配置文件属性介绍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restartable=true</a:t>
            </a:r>
            <a:endParaRPr lang="en-US" altLang="zh-CN"/>
          </a:p>
          <a:p>
            <a:r>
              <a:rPr lang="en-US" altLang="zh-CN"/>
              <a:t>2. allow-start-if-complete=false</a:t>
            </a:r>
            <a:endParaRPr lang="en-US" altLang="zh-CN"/>
          </a:p>
          <a:p>
            <a:r>
              <a:rPr lang="en-US" altLang="zh-CN"/>
              <a:t>3. parent -&gt; step/job/flow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 </a:t>
            </a:r>
            <a:r>
              <a:rPr lang="zh-CN" altLang="en-US"/>
              <a:t>调度 </a:t>
            </a:r>
            <a:r>
              <a:rPr lang="en-US" altLang="zh-CN"/>
              <a:t>SpringBatch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主要是三部分：Scheduler， JobDetail和Trigger</a:t>
            </a:r>
            <a:endParaRPr lang="zh-CN" altLang="en-US"/>
          </a:p>
          <a:p>
            <a:r>
              <a:rPr lang="zh-CN" altLang="en-US">
                <a:sym typeface="+mn-ea"/>
              </a:rPr>
              <a:t>Scheduler：start</a:t>
            </a:r>
            <a:r>
              <a:rPr lang="en-US" altLang="zh-CN">
                <a:sym typeface="+mn-ea"/>
              </a:rPr>
              <a:t>/shutdown/pauseJob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JobDetail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name/group/</a:t>
            </a:r>
            <a:r>
              <a:rPr lang="zh-CN" altLang="en-US">
                <a:sym typeface="+mn-ea"/>
              </a:rPr>
              <a:t>JobClass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Trigger</a:t>
            </a:r>
            <a:r>
              <a:rPr lang="en-US" altLang="zh-CN">
                <a:sym typeface="+mn-ea"/>
              </a:rPr>
              <a:t>: </a:t>
            </a:r>
            <a:r>
              <a:rPr lang="en-US" altLang="zh-CN" sz="2400">
                <a:sym typeface="+mn-ea"/>
              </a:rPr>
              <a:t>CronScheduleBuilder</a:t>
            </a:r>
            <a:endParaRPr lang="en-US" altLang="zh-CN" sz="2400">
              <a:sym typeface="+mn-ea"/>
            </a:endParaRPr>
          </a:p>
          <a:p>
            <a:pPr lvl="1"/>
            <a:endParaRPr lang="en-US" altLang="zh-CN" sz="2400">
              <a:sym typeface="+mn-ea"/>
            </a:endParaRPr>
          </a:p>
          <a:p>
            <a:pPr lvl="1"/>
            <a:endParaRPr lang="en-US" altLang="zh-CN" sz="2400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SpringBatch</a:t>
            </a:r>
            <a:r>
              <a:rPr lang="zh-CN" altLang="en-US"/>
              <a:t>的配置是在resources下，可以看到项目中存储</a:t>
            </a:r>
            <a:r>
              <a:rPr lang="en-US" altLang="zh-CN"/>
              <a:t>springbatch</a:t>
            </a:r>
            <a:r>
              <a:rPr lang="zh-CN" altLang="en-US"/>
              <a:t>的是</a:t>
            </a:r>
            <a:r>
              <a:rPr lang="en-US" altLang="zh-CN"/>
              <a:t>Hsql</a:t>
            </a:r>
            <a:endParaRPr lang="en-US" altLang="zh-CN"/>
          </a:p>
          <a:p>
            <a:r>
              <a:rPr lang="zh-CN" altLang="en-US">
                <a:sym typeface="+mn-ea"/>
              </a:rPr>
              <a:t>resources/META-INF/spring/batch</a:t>
            </a:r>
            <a:r>
              <a:rPr lang="zh-CN" altLang="en-US"/>
              <a:t>具体</a:t>
            </a:r>
            <a:r>
              <a:rPr lang="en-US" altLang="zh-CN"/>
              <a:t>job</a:t>
            </a:r>
            <a:r>
              <a:rPr lang="zh-CN" altLang="en-US"/>
              <a:t>是定义在这个固定的目录下的。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任务</a:t>
            </a:r>
            <a:r>
              <a:rPr lang="zh-CN" altLang="en-US">
                <a:sym typeface="+mn-ea"/>
              </a:rPr>
              <a:t>定时</a:t>
            </a:r>
            <a:r>
              <a:rPr lang="zh-CN" altLang="en-US"/>
              <a:t>调度用到也是</a:t>
            </a:r>
            <a:r>
              <a:rPr lang="en-US" altLang="zh-CN"/>
              <a:t>Quartz, </a:t>
            </a:r>
            <a:r>
              <a:rPr lang="zh-CN" altLang="en-US"/>
              <a:t>其中</a:t>
            </a:r>
            <a:r>
              <a:rPr lang="en-US" altLang="zh-CN"/>
              <a:t>job</a:t>
            </a:r>
            <a:r>
              <a:rPr lang="zh-CN" altLang="en-US"/>
              <a:t>的注册是在</a:t>
            </a:r>
            <a:r>
              <a:rPr lang="en-US" altLang="zh-CN"/>
              <a:t>SpringQuartzConfiguration</a:t>
            </a:r>
            <a:r>
              <a:rPr lang="zh-CN" altLang="en-US"/>
              <a:t>的配置，这里有一个配置不能忽略。</a:t>
            </a:r>
            <a:endParaRPr lang="zh-CN" altLang="en-US"/>
          </a:p>
          <a:p>
            <a:pPr lvl="1"/>
            <a:r>
              <a:rPr lang="zh-CN" altLang="en-US"/>
              <a:t>分两类，一种是对于</a:t>
            </a:r>
            <a:r>
              <a:rPr lang="en-US" altLang="zh-CN"/>
              <a:t>jobname</a:t>
            </a:r>
            <a:r>
              <a:rPr lang="zh-CN" altLang="en-US"/>
              <a:t>直接调用，一种是对于实现了</a:t>
            </a:r>
            <a:r>
              <a:rPr lang="en-US" altLang="zh-CN"/>
              <a:t>QuartzJobBean</a:t>
            </a:r>
            <a:r>
              <a:rPr lang="zh-CN" altLang="en-US"/>
              <a:t>的</a:t>
            </a:r>
            <a:r>
              <a:rPr lang="en-US" altLang="zh-CN"/>
              <a:t>jobclass</a:t>
            </a:r>
            <a:r>
              <a:rPr lang="zh-CN" altLang="en-US"/>
              <a:t>调用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演示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SpringBatch分享</vt:lpstr>
      <vt:lpstr>PowerPoint 演示文稿</vt:lpstr>
      <vt:lpstr>基本介绍</vt:lpstr>
      <vt:lpstr>Job启动</vt:lpstr>
      <vt:lpstr>Step的实现</vt:lpstr>
      <vt:lpstr>其他组件</vt:lpstr>
      <vt:lpstr>配置文件属性介绍</vt:lpstr>
      <vt:lpstr>Quartz 调度 SpringBatch</vt:lpstr>
      <vt:lpstr>项目使用</vt:lpstr>
      <vt:lpstr>Support Job 问题分析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ayinj</cp:lastModifiedBy>
  <cp:revision>23</cp:revision>
  <dcterms:created xsi:type="dcterms:W3CDTF">2015-05-05T08:02:00Z</dcterms:created>
  <dcterms:modified xsi:type="dcterms:W3CDTF">2022-04-02T01:26:27Z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