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8" r:id="rId6"/>
    <p:sldId id="265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5B274-C92C-4179-BC62-6DE9C7FE10A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185B-D0BD-47CB-9C1B-6BBE12256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B185B-D0BD-47CB-9C1B-6BBE122562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2E756C-132E-445B-A061-E51AE8BD00E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7DFF2E-0038-45D3-8F64-6DBB1EE0D67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Historicism and Cultural Materialism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Historicism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historical Criticism – Literature – text –history – background – context – Privileging the literary text – foreground -  Literature/history</a:t>
            </a:r>
          </a:p>
          <a:p>
            <a:r>
              <a:rPr lang="en-US" dirty="0" smtClean="0"/>
              <a:t> Universe – text - History – Text  </a:t>
            </a:r>
          </a:p>
          <a:p>
            <a:r>
              <a:rPr lang="en-US" dirty="0" smtClean="0"/>
              <a:t>Literature – History – co-texts   and not context -parallel reading – equal </a:t>
            </a:r>
            <a:r>
              <a:rPr lang="en-US" dirty="0" err="1" smtClean="0"/>
              <a:t>weightage</a:t>
            </a:r>
            <a:endParaRPr lang="en-US" dirty="0" smtClean="0"/>
          </a:p>
          <a:p>
            <a:r>
              <a:rPr lang="en-US" dirty="0" smtClean="0"/>
              <a:t>Stephen </a:t>
            </a:r>
            <a:r>
              <a:rPr lang="en-US" dirty="0" err="1" smtClean="0"/>
              <a:t>Greenblatt</a:t>
            </a:r>
            <a:r>
              <a:rPr lang="en-US" dirty="0" smtClean="0"/>
              <a:t>- “ </a:t>
            </a:r>
            <a:r>
              <a:rPr lang="en-US" dirty="0" err="1" smtClean="0"/>
              <a:t>textuality</a:t>
            </a:r>
            <a:r>
              <a:rPr lang="en-US" dirty="0" smtClean="0"/>
              <a:t> of history and historicity of texts”- omits previous interpretations of a literary text.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Historicism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literary text is thrice processed – Ideology of its own time – through the reader’s ideology – web of language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historicist – juxtaposes the literary text with a non- literary document and re-situates the text in a new perspective.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Historicism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Refuse to accept history as linear  and progressive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Society  - a site for multiple histories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find out how  power structures in a society disseminates  “one history”  that is carried down through generations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Recover lost histories and explore </a:t>
            </a:r>
            <a:r>
              <a:rPr lang="en-US" dirty="0" smtClean="0"/>
              <a:t>the mechanism of repression and subjugation.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Reveal the power of the repressive state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 Foucault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Michel Foucault –  Pioneer in New historicism – the notion of state –</a:t>
            </a:r>
            <a:r>
              <a:rPr lang="en-US" i="1" dirty="0" smtClean="0"/>
              <a:t>panoptic  - all seeing</a:t>
            </a:r>
          </a:p>
          <a:p>
            <a:r>
              <a:rPr lang="en-US" dirty="0" smtClean="0"/>
              <a:t>Jeremy Bentham  - 19</a:t>
            </a:r>
            <a:r>
              <a:rPr lang="en-US" sz="1700" dirty="0" smtClean="0"/>
              <a:t>th</a:t>
            </a:r>
            <a:r>
              <a:rPr lang="en-US" dirty="0" smtClean="0"/>
              <a:t>  century prison reforms – Panoptic  prisons </a:t>
            </a:r>
          </a:p>
          <a:p>
            <a:r>
              <a:rPr lang="en-US" dirty="0" smtClean="0"/>
              <a:t>Culture of spectacle – </a:t>
            </a:r>
            <a:r>
              <a:rPr lang="en-US" dirty="0" err="1" smtClean="0"/>
              <a:t>Carceral</a:t>
            </a:r>
            <a:r>
              <a:rPr lang="en-US" dirty="0" smtClean="0"/>
              <a:t> culture – Prison culture </a:t>
            </a:r>
          </a:p>
          <a:p>
            <a:r>
              <a:rPr lang="en-US" dirty="0" smtClean="0"/>
              <a:t>Power of the state – invades private space – internet, telephones, cell phones, </a:t>
            </a:r>
            <a:r>
              <a:rPr lang="en-US" dirty="0" err="1" smtClean="0"/>
              <a:t>Atm’s</a:t>
            </a:r>
            <a:r>
              <a:rPr lang="en-US" dirty="0" smtClean="0"/>
              <a:t> – credit/debit card- surveillance of the state.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 Foucault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is power – always used to serve the interest of the dominant group.</a:t>
            </a:r>
          </a:p>
          <a:p>
            <a:r>
              <a:rPr lang="en-US" dirty="0" smtClean="0"/>
              <a:t>Power  </a:t>
            </a:r>
            <a:r>
              <a:rPr lang="en-US" dirty="0" smtClean="0"/>
              <a:t>structures depend upon structures of knowledge   - arts, science, medicine ,law </a:t>
            </a:r>
          </a:p>
          <a:p>
            <a:r>
              <a:rPr lang="en-US" dirty="0" smtClean="0"/>
              <a:t> System of knowledge - discourse- arts, science medicine ,law , religion – produce subjects  ( people) who can be controlled 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State </a:t>
            </a:r>
            <a:r>
              <a:rPr lang="en-US" dirty="0" smtClean="0"/>
              <a:t>– discursive practices – constructs ‘subalterns’ – the ‘ other’  - of the society.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Materialism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Cultural Materialism – Great Britain </a:t>
            </a:r>
            <a:r>
              <a:rPr lang="en-US" dirty="0" smtClean="0"/>
              <a:t>–Raymond Williams,  </a:t>
            </a:r>
            <a:r>
              <a:rPr lang="en-US" dirty="0" smtClean="0"/>
              <a:t>Jonathan </a:t>
            </a:r>
            <a:r>
              <a:rPr lang="en-US" dirty="0" err="1" smtClean="0"/>
              <a:t>Dollimore</a:t>
            </a:r>
            <a:r>
              <a:rPr lang="en-US" dirty="0" smtClean="0"/>
              <a:t> and Alan </a:t>
            </a:r>
            <a:r>
              <a:rPr lang="en-US" dirty="0" err="1" smtClean="0"/>
              <a:t>Sinfield</a:t>
            </a:r>
            <a:r>
              <a:rPr lang="en-US" dirty="0" smtClean="0"/>
              <a:t> – 1980’s</a:t>
            </a:r>
          </a:p>
          <a:p>
            <a:r>
              <a:rPr lang="en-US" dirty="0" smtClean="0"/>
              <a:t> Cultural materialism –culture cannot transcend the material forces  and the web of production – certain texts accorded as classical texts  - Examines the traditional notion of canon</a:t>
            </a:r>
          </a:p>
          <a:p>
            <a:r>
              <a:rPr lang="en-US" dirty="0" smtClean="0"/>
              <a:t>Focus on culture/s </a:t>
            </a:r>
            <a:r>
              <a:rPr lang="en-US" dirty="0" smtClean="0"/>
              <a:t>– Culture is a way of life – “Lived culture” -  </a:t>
            </a:r>
            <a:r>
              <a:rPr lang="en-US" dirty="0" smtClean="0"/>
              <a:t>No distinction between high and low culture - all forms of culture – television/pop music / pulp fiction </a:t>
            </a:r>
          </a:p>
          <a:p>
            <a:r>
              <a:rPr lang="en-US" dirty="0" smtClean="0"/>
              <a:t>Cultural materialist – interventions made by subalterns – oppositional discourses  - contestations - transformations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Cultural Materialism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Raymond Williams – structures of feeling- resistance to the dominant ideology  </a:t>
            </a:r>
          </a:p>
          <a:p>
            <a:r>
              <a:rPr lang="en-US" dirty="0" smtClean="0"/>
              <a:t>New historicism – discursive practices of  the repressive state – cultural materialism – oppositional discourses against the state </a:t>
            </a:r>
          </a:p>
          <a:p>
            <a:r>
              <a:rPr lang="en-US" dirty="0" smtClean="0"/>
              <a:t>Cultural materialism - Situates the text in the present – New historicism – situates the text in the past.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New historicism – political pessimism  - Cultural materialism - political optimism-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</TotalTime>
  <Words>473</Words>
  <Application>Microsoft Office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New Historicism and Cultural Materialism</vt:lpstr>
      <vt:lpstr>New Historicism</vt:lpstr>
      <vt:lpstr>New Historicism</vt:lpstr>
      <vt:lpstr>New Historicism</vt:lpstr>
      <vt:lpstr>Michel Foucault</vt:lpstr>
      <vt:lpstr>Michel Foucault</vt:lpstr>
      <vt:lpstr>Cultural Materialism</vt:lpstr>
      <vt:lpstr>Cultural Materialism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Historicism and Cultural Materialism</dc:title>
  <dc:creator>emachines</dc:creator>
  <cp:lastModifiedBy>user</cp:lastModifiedBy>
  <cp:revision>62</cp:revision>
  <dcterms:created xsi:type="dcterms:W3CDTF">2012-02-25T14:21:40Z</dcterms:created>
  <dcterms:modified xsi:type="dcterms:W3CDTF">2013-03-07T06:08:57Z</dcterms:modified>
</cp:coreProperties>
</file>