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6" r:id="rId2"/>
    <p:sldId id="257" r:id="rId3"/>
    <p:sldId id="258" r:id="rId4"/>
    <p:sldId id="261" r:id="rId5"/>
    <p:sldId id="265" r:id="rId6"/>
    <p:sldId id="259" r:id="rId7"/>
    <p:sldId id="260" r:id="rId8"/>
    <p:sldId id="262" r:id="rId9"/>
    <p:sldId id="263" r:id="rId10"/>
    <p:sldId id="274" r:id="rId11"/>
    <p:sldId id="267" r:id="rId12"/>
    <p:sldId id="268" r:id="rId13"/>
    <p:sldId id="269" r:id="rId14"/>
    <p:sldId id="270" r:id="rId15"/>
    <p:sldId id="271" r:id="rId16"/>
    <p:sldId id="272" r:id="rId17"/>
    <p:sldId id="273" r:id="rId18"/>
    <p:sldId id="26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1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914650" y="1600200"/>
            <a:ext cx="5238750" cy="1600200"/>
          </a:xfrm>
        </p:spPr>
        <p:txBody>
          <a:bodyPr anchor="t" anchorCtr="0"/>
          <a:lstStyle/>
          <a:p>
            <a:r>
              <a:rPr lang="en-US" smtClean="0"/>
              <a:t>Click to edit Master title style</a:t>
            </a:r>
            <a:endParaRPr/>
          </a:p>
        </p:txBody>
      </p:sp>
      <p:sp>
        <p:nvSpPr>
          <p:cNvPr id="3" name="Subtitle 2"/>
          <p:cNvSpPr>
            <a:spLocks noGrp="1"/>
          </p:cNvSpPr>
          <p:nvPr>
            <p:ph type="subTitle" idx="1"/>
          </p:nvPr>
        </p:nvSpPr>
        <p:spPr>
          <a:xfrm>
            <a:off x="3317502" y="3276600"/>
            <a:ext cx="4433047" cy="685800"/>
          </a:xfrm>
        </p:spPr>
        <p:txBody>
          <a:bodyPr>
            <a:normAutofit/>
          </a:bodyPr>
          <a:lstStyle>
            <a:lvl1pPr marL="0" indent="0" algn="l">
              <a:buNone/>
              <a:defRPr sz="1800" spc="100" baseline="0">
                <a:gradFill>
                  <a:gsLst>
                    <a:gs pos="0">
                      <a:schemeClr val="tx1">
                        <a:alpha val="90000"/>
                      </a:schemeClr>
                    </a:gs>
                    <a:gs pos="100000">
                      <a:schemeClr val="tx1">
                        <a:lumMod val="75000"/>
                        <a:lumOff val="25000"/>
                        <a:alpha val="90000"/>
                      </a:schemeClr>
                    </a:gs>
                  </a:gsLst>
                  <a:lin ang="5400000" scaled="0"/>
                </a:gra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57200" y="6528816"/>
            <a:ext cx="2133600" cy="256032"/>
          </a:xfrm>
        </p:spPr>
        <p:txBody>
          <a:bodyPr/>
          <a:lstStyle>
            <a:lvl1pPr algn="l">
              <a:defRPr/>
            </a:lvl1pPr>
          </a:lstStyle>
          <a:p>
            <a:fld id="{F2F58746-2691-43E7-8F81-202FF8C33FC0}" type="datetime1">
              <a:rPr/>
              <a:pPr/>
              <a:t>3/5/2008</a:t>
            </a:fld>
            <a:endParaRPr/>
          </a:p>
        </p:txBody>
      </p:sp>
      <p:sp>
        <p:nvSpPr>
          <p:cNvPr id="5" name="Footer Placeholder 4"/>
          <p:cNvSpPr>
            <a:spLocks noGrp="1"/>
          </p:cNvSpPr>
          <p:nvPr>
            <p:ph type="ftr" sz="quarter" idx="11"/>
          </p:nvPr>
        </p:nvSpPr>
        <p:spPr>
          <a:xfrm>
            <a:off x="457200" y="6263640"/>
            <a:ext cx="2895600" cy="255494"/>
          </a:xfrm>
        </p:spPr>
        <p:txBody>
          <a:bodyPr/>
          <a:lstStyle>
            <a:lvl1pPr algn="l">
              <a:defRPr/>
            </a:lvl1p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
        <p:nvSpPr>
          <p:cNvPr id="11" name="Freeform 10"/>
          <p:cNvSpPr/>
          <p:nvPr/>
        </p:nvSpPr>
        <p:spPr>
          <a:xfrm flipH="1">
            <a:off x="215153" y="381001"/>
            <a:ext cx="2639924" cy="5029200"/>
          </a:xfrm>
          <a:custGeom>
            <a:avLst/>
            <a:gdLst>
              <a:gd name="connsiteX0" fmla="*/ 0 w 3657600"/>
              <a:gd name="connsiteY0" fmla="*/ 685800 h 1371600"/>
              <a:gd name="connsiteX1" fmla="*/ 1186667 w 3657600"/>
              <a:gd name="connsiteY1" fmla="*/ 43667 h 1371600"/>
              <a:gd name="connsiteX2" fmla="*/ 1828801 w 3657600"/>
              <a:gd name="connsiteY2" fmla="*/ 2 h 1371600"/>
              <a:gd name="connsiteX3" fmla="*/ 2470936 w 3657600"/>
              <a:gd name="connsiteY3" fmla="*/ 43668 h 1371600"/>
              <a:gd name="connsiteX4" fmla="*/ 3657600 w 3657600"/>
              <a:gd name="connsiteY4" fmla="*/ 685806 h 1371600"/>
              <a:gd name="connsiteX5" fmla="*/ 2470934 w 3657600"/>
              <a:gd name="connsiteY5" fmla="*/ 1327941 h 1371600"/>
              <a:gd name="connsiteX6" fmla="*/ 1828799 w 3657600"/>
              <a:gd name="connsiteY6" fmla="*/ 1371606 h 1371600"/>
              <a:gd name="connsiteX7" fmla="*/ 1186664 w 3657600"/>
              <a:gd name="connsiteY7" fmla="*/ 1327940 h 1371600"/>
              <a:gd name="connsiteX8" fmla="*/ 0 w 3657600"/>
              <a:gd name="connsiteY8" fmla="*/ 685803 h 1371600"/>
              <a:gd name="connsiteX9" fmla="*/ 0 w 3657600"/>
              <a:gd name="connsiteY9" fmla="*/ 685800 h 1371600"/>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685798 h 2004163"/>
              <a:gd name="connsiteX1" fmla="*/ 1186670 w 3672351"/>
              <a:gd name="connsiteY1" fmla="*/ 43665 h 2004163"/>
              <a:gd name="connsiteX2" fmla="*/ 1828804 w 3672351"/>
              <a:gd name="connsiteY2" fmla="*/ 0 h 2004163"/>
              <a:gd name="connsiteX3" fmla="*/ 2470939 w 3672351"/>
              <a:gd name="connsiteY3" fmla="*/ 43666 h 2004163"/>
              <a:gd name="connsiteX4" fmla="*/ 2559427 w 3672351"/>
              <a:gd name="connsiteY4" fmla="*/ 31374 h 2004163"/>
              <a:gd name="connsiteX5" fmla="*/ 3657603 w 3672351"/>
              <a:gd name="connsiteY5" fmla="*/ 685804 h 2004163"/>
              <a:gd name="connsiteX6" fmla="*/ 2470937 w 3672351"/>
              <a:gd name="connsiteY6" fmla="*/ 1327939 h 2004163"/>
              <a:gd name="connsiteX7" fmla="*/ 1828802 w 3672351"/>
              <a:gd name="connsiteY7" fmla="*/ 1371604 h 2004163"/>
              <a:gd name="connsiteX8" fmla="*/ 1186667 w 3672351"/>
              <a:gd name="connsiteY8" fmla="*/ 1327938 h 2004163"/>
              <a:gd name="connsiteX9" fmla="*/ 3 w 3672351"/>
              <a:gd name="connsiteY9" fmla="*/ 685801 h 2004163"/>
              <a:gd name="connsiteX10" fmla="*/ 3 w 3672351"/>
              <a:gd name="connsiteY10" fmla="*/ 685798 h 2004163"/>
              <a:gd name="connsiteX0" fmla="*/ 3 w 3657603"/>
              <a:gd name="connsiteY0" fmla="*/ 756433 h 1442239"/>
              <a:gd name="connsiteX1" fmla="*/ 1186670 w 3657603"/>
              <a:gd name="connsiteY1" fmla="*/ 114300 h 1442239"/>
              <a:gd name="connsiteX2" fmla="*/ 1828804 w 3657603"/>
              <a:gd name="connsiteY2" fmla="*/ 70635 h 1442239"/>
              <a:gd name="connsiteX3" fmla="*/ 2470939 w 3657603"/>
              <a:gd name="connsiteY3" fmla="*/ 114301 h 1442239"/>
              <a:gd name="connsiteX4" fmla="*/ 3657603 w 3657603"/>
              <a:gd name="connsiteY4" fmla="*/ 756439 h 1442239"/>
              <a:gd name="connsiteX5" fmla="*/ 2470937 w 3657603"/>
              <a:gd name="connsiteY5" fmla="*/ 1398574 h 1442239"/>
              <a:gd name="connsiteX6" fmla="*/ 1828802 w 3657603"/>
              <a:gd name="connsiteY6" fmla="*/ 1442239 h 1442239"/>
              <a:gd name="connsiteX7" fmla="*/ 1186667 w 3657603"/>
              <a:gd name="connsiteY7" fmla="*/ 1398573 h 1442239"/>
              <a:gd name="connsiteX8" fmla="*/ 3 w 3657603"/>
              <a:gd name="connsiteY8" fmla="*/ 756436 h 1442239"/>
              <a:gd name="connsiteX9" fmla="*/ 3 w 3657603"/>
              <a:gd name="connsiteY9" fmla="*/ 756433 h 1442239"/>
              <a:gd name="connsiteX0" fmla="*/ 527758 w 4185358"/>
              <a:gd name="connsiteY0" fmla="*/ 756433 h 1442239"/>
              <a:gd name="connsiteX1" fmla="*/ 1714425 w 4185358"/>
              <a:gd name="connsiteY1" fmla="*/ 114300 h 1442239"/>
              <a:gd name="connsiteX2" fmla="*/ 2356559 w 4185358"/>
              <a:gd name="connsiteY2" fmla="*/ 70635 h 1442239"/>
              <a:gd name="connsiteX3" fmla="*/ 2998694 w 4185358"/>
              <a:gd name="connsiteY3" fmla="*/ 114301 h 1442239"/>
              <a:gd name="connsiteX4" fmla="*/ 4185358 w 4185358"/>
              <a:gd name="connsiteY4" fmla="*/ 756439 h 1442239"/>
              <a:gd name="connsiteX5" fmla="*/ 2998692 w 4185358"/>
              <a:gd name="connsiteY5" fmla="*/ 1398574 h 1442239"/>
              <a:gd name="connsiteX6" fmla="*/ 2356557 w 4185358"/>
              <a:gd name="connsiteY6" fmla="*/ 1442239 h 1442239"/>
              <a:gd name="connsiteX7" fmla="*/ 1714422 w 4185358"/>
              <a:gd name="connsiteY7" fmla="*/ 1398573 h 1442239"/>
              <a:gd name="connsiteX8" fmla="*/ 527758 w 4185358"/>
              <a:gd name="connsiteY8" fmla="*/ 756436 h 1442239"/>
              <a:gd name="connsiteX9" fmla="*/ 527758 w 4185358"/>
              <a:gd name="connsiteY9" fmla="*/ 756433 h 1442239"/>
              <a:gd name="connsiteX0" fmla="*/ 527758 w 4185358"/>
              <a:gd name="connsiteY0" fmla="*/ 685798 h 1731271"/>
              <a:gd name="connsiteX1" fmla="*/ 1714425 w 4185358"/>
              <a:gd name="connsiteY1" fmla="*/ 43665 h 1731271"/>
              <a:gd name="connsiteX2" fmla="*/ 2356559 w 4185358"/>
              <a:gd name="connsiteY2" fmla="*/ 0 h 1731271"/>
              <a:gd name="connsiteX3" fmla="*/ 2998694 w 4185358"/>
              <a:gd name="connsiteY3" fmla="*/ 43666 h 1731271"/>
              <a:gd name="connsiteX4" fmla="*/ 4185358 w 4185358"/>
              <a:gd name="connsiteY4" fmla="*/ 685804 h 1731271"/>
              <a:gd name="connsiteX5" fmla="*/ 2998692 w 4185358"/>
              <a:gd name="connsiteY5" fmla="*/ 1327939 h 1731271"/>
              <a:gd name="connsiteX6" fmla="*/ 2356557 w 4185358"/>
              <a:gd name="connsiteY6" fmla="*/ 1371604 h 1731271"/>
              <a:gd name="connsiteX7" fmla="*/ 1714422 w 4185358"/>
              <a:gd name="connsiteY7" fmla="*/ 1327938 h 1731271"/>
              <a:gd name="connsiteX8" fmla="*/ 527758 w 4185358"/>
              <a:gd name="connsiteY8" fmla="*/ 685801 h 1731271"/>
              <a:gd name="connsiteX9" fmla="*/ 527758 w 4185358"/>
              <a:gd name="connsiteY9" fmla="*/ 685798 h 1731271"/>
              <a:gd name="connsiteX0" fmla="*/ 1174716 w 4832316"/>
              <a:gd name="connsiteY0" fmla="*/ 685798 h 2451847"/>
              <a:gd name="connsiteX1" fmla="*/ 2361383 w 4832316"/>
              <a:gd name="connsiteY1" fmla="*/ 43665 h 2451847"/>
              <a:gd name="connsiteX2" fmla="*/ 3003517 w 4832316"/>
              <a:gd name="connsiteY2" fmla="*/ 0 h 2451847"/>
              <a:gd name="connsiteX3" fmla="*/ 3645652 w 4832316"/>
              <a:gd name="connsiteY3" fmla="*/ 43666 h 2451847"/>
              <a:gd name="connsiteX4" fmla="*/ 4832316 w 4832316"/>
              <a:gd name="connsiteY4" fmla="*/ 685804 h 2451847"/>
              <a:gd name="connsiteX5" fmla="*/ 3645650 w 4832316"/>
              <a:gd name="connsiteY5" fmla="*/ 1327939 h 2451847"/>
              <a:gd name="connsiteX6" fmla="*/ 3003515 w 4832316"/>
              <a:gd name="connsiteY6" fmla="*/ 1371604 h 2451847"/>
              <a:gd name="connsiteX7" fmla="*/ 2361380 w 4832316"/>
              <a:gd name="connsiteY7" fmla="*/ 1327938 h 2451847"/>
              <a:gd name="connsiteX8" fmla="*/ 1174716 w 4832316"/>
              <a:gd name="connsiteY8" fmla="*/ 685801 h 2451847"/>
              <a:gd name="connsiteX9" fmla="*/ 1174716 w 4832316"/>
              <a:gd name="connsiteY9" fmla="*/ 685798 h 2451847"/>
              <a:gd name="connsiteX0" fmla="*/ 1174716 w 5193374"/>
              <a:gd name="connsiteY0" fmla="*/ 685798 h 2451847"/>
              <a:gd name="connsiteX1" fmla="*/ 2361383 w 5193374"/>
              <a:gd name="connsiteY1" fmla="*/ 43665 h 2451847"/>
              <a:gd name="connsiteX2" fmla="*/ 3003517 w 5193374"/>
              <a:gd name="connsiteY2" fmla="*/ 0 h 2451847"/>
              <a:gd name="connsiteX3" fmla="*/ 3645652 w 5193374"/>
              <a:gd name="connsiteY3" fmla="*/ 43666 h 2451847"/>
              <a:gd name="connsiteX4" fmla="*/ 4832316 w 5193374"/>
              <a:gd name="connsiteY4" fmla="*/ 685804 h 2451847"/>
              <a:gd name="connsiteX5" fmla="*/ 3645650 w 5193374"/>
              <a:gd name="connsiteY5" fmla="*/ 1327939 h 2451847"/>
              <a:gd name="connsiteX6" fmla="*/ 3003515 w 5193374"/>
              <a:gd name="connsiteY6" fmla="*/ 1371604 h 2451847"/>
              <a:gd name="connsiteX7" fmla="*/ 2361380 w 5193374"/>
              <a:gd name="connsiteY7" fmla="*/ 1327938 h 2451847"/>
              <a:gd name="connsiteX8" fmla="*/ 1174716 w 5193374"/>
              <a:gd name="connsiteY8" fmla="*/ 685801 h 2451847"/>
              <a:gd name="connsiteX9" fmla="*/ 1174716 w 5193374"/>
              <a:gd name="connsiteY9" fmla="*/ 685798 h 2451847"/>
              <a:gd name="connsiteX0" fmla="*/ 1174716 w 5193374"/>
              <a:gd name="connsiteY0" fmla="*/ 685798 h 3407194"/>
              <a:gd name="connsiteX1" fmla="*/ 2361383 w 5193374"/>
              <a:gd name="connsiteY1" fmla="*/ 43665 h 3407194"/>
              <a:gd name="connsiteX2" fmla="*/ 3003517 w 5193374"/>
              <a:gd name="connsiteY2" fmla="*/ 0 h 3407194"/>
              <a:gd name="connsiteX3" fmla="*/ 3645652 w 5193374"/>
              <a:gd name="connsiteY3" fmla="*/ 43666 h 3407194"/>
              <a:gd name="connsiteX4" fmla="*/ 4832316 w 5193374"/>
              <a:gd name="connsiteY4" fmla="*/ 685804 h 3407194"/>
              <a:gd name="connsiteX5" fmla="*/ 3645650 w 5193374"/>
              <a:gd name="connsiteY5" fmla="*/ 1327939 h 3407194"/>
              <a:gd name="connsiteX6" fmla="*/ 3003515 w 5193374"/>
              <a:gd name="connsiteY6" fmla="*/ 1371604 h 3407194"/>
              <a:gd name="connsiteX7" fmla="*/ 2361380 w 5193374"/>
              <a:gd name="connsiteY7" fmla="*/ 1327938 h 3407194"/>
              <a:gd name="connsiteX8" fmla="*/ 1174716 w 5193374"/>
              <a:gd name="connsiteY8" fmla="*/ 685801 h 3407194"/>
              <a:gd name="connsiteX9" fmla="*/ 1174716 w 5193374"/>
              <a:gd name="connsiteY9" fmla="*/ 685798 h 3407194"/>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2033989 h 4755385"/>
              <a:gd name="connsiteX1" fmla="*/ 2361383 w 5193374"/>
              <a:gd name="connsiteY1" fmla="*/ 1391856 h 4755385"/>
              <a:gd name="connsiteX2" fmla="*/ 3003517 w 5193374"/>
              <a:gd name="connsiteY2" fmla="*/ 1348191 h 4755385"/>
              <a:gd name="connsiteX3" fmla="*/ 3645652 w 5193374"/>
              <a:gd name="connsiteY3" fmla="*/ 1391857 h 4755385"/>
              <a:gd name="connsiteX4" fmla="*/ 4832316 w 5193374"/>
              <a:gd name="connsiteY4" fmla="*/ 2033995 h 4755385"/>
              <a:gd name="connsiteX5" fmla="*/ 3645650 w 5193374"/>
              <a:gd name="connsiteY5" fmla="*/ 2676130 h 4755385"/>
              <a:gd name="connsiteX6" fmla="*/ 3003515 w 5193374"/>
              <a:gd name="connsiteY6" fmla="*/ 2719795 h 4755385"/>
              <a:gd name="connsiteX7" fmla="*/ 2361380 w 5193374"/>
              <a:gd name="connsiteY7" fmla="*/ 2676129 h 4755385"/>
              <a:gd name="connsiteX8" fmla="*/ 1174716 w 5193374"/>
              <a:gd name="connsiteY8" fmla="*/ 2033992 h 4755385"/>
              <a:gd name="connsiteX9" fmla="*/ 1174716 w 5193374"/>
              <a:gd name="connsiteY9" fmla="*/ 2033989 h 4755385"/>
              <a:gd name="connsiteX0" fmla="*/ 1174716 w 4832316"/>
              <a:gd name="connsiteY0" fmla="*/ 2033989 h 4755385"/>
              <a:gd name="connsiteX1" fmla="*/ 2361383 w 4832316"/>
              <a:gd name="connsiteY1" fmla="*/ 1391856 h 4755385"/>
              <a:gd name="connsiteX2" fmla="*/ 3003517 w 4832316"/>
              <a:gd name="connsiteY2" fmla="*/ 1348191 h 4755385"/>
              <a:gd name="connsiteX3" fmla="*/ 3645652 w 4832316"/>
              <a:gd name="connsiteY3" fmla="*/ 1391857 h 4755385"/>
              <a:gd name="connsiteX4" fmla="*/ 4832316 w 4832316"/>
              <a:gd name="connsiteY4" fmla="*/ 2033995 h 4755385"/>
              <a:gd name="connsiteX5" fmla="*/ 3645650 w 4832316"/>
              <a:gd name="connsiteY5" fmla="*/ 2676130 h 4755385"/>
              <a:gd name="connsiteX6" fmla="*/ 3003515 w 4832316"/>
              <a:gd name="connsiteY6" fmla="*/ 2719795 h 4755385"/>
              <a:gd name="connsiteX7" fmla="*/ 2361380 w 4832316"/>
              <a:gd name="connsiteY7" fmla="*/ 2676129 h 4755385"/>
              <a:gd name="connsiteX8" fmla="*/ 1174716 w 4832316"/>
              <a:gd name="connsiteY8" fmla="*/ 2033992 h 4755385"/>
              <a:gd name="connsiteX9" fmla="*/ 1174716 w 4832316"/>
              <a:gd name="connsiteY9" fmla="*/ 2033989 h 4755385"/>
              <a:gd name="connsiteX0" fmla="*/ 527758 w 4185358"/>
              <a:gd name="connsiteY0" fmla="*/ 2033989 h 4755385"/>
              <a:gd name="connsiteX1" fmla="*/ 1714425 w 4185358"/>
              <a:gd name="connsiteY1" fmla="*/ 1391856 h 4755385"/>
              <a:gd name="connsiteX2" fmla="*/ 2998694 w 4185358"/>
              <a:gd name="connsiteY2" fmla="*/ 1391857 h 4755385"/>
              <a:gd name="connsiteX3" fmla="*/ 4185358 w 4185358"/>
              <a:gd name="connsiteY3" fmla="*/ 2033995 h 4755385"/>
              <a:gd name="connsiteX4" fmla="*/ 2998692 w 4185358"/>
              <a:gd name="connsiteY4" fmla="*/ 2676130 h 4755385"/>
              <a:gd name="connsiteX5" fmla="*/ 2356557 w 4185358"/>
              <a:gd name="connsiteY5" fmla="*/ 2719795 h 4755385"/>
              <a:gd name="connsiteX6" fmla="*/ 1714422 w 4185358"/>
              <a:gd name="connsiteY6" fmla="*/ 2676129 h 4755385"/>
              <a:gd name="connsiteX7" fmla="*/ 527758 w 4185358"/>
              <a:gd name="connsiteY7" fmla="*/ 2033992 h 4755385"/>
              <a:gd name="connsiteX8" fmla="*/ 527758 w 4185358"/>
              <a:gd name="connsiteY8" fmla="*/ 2033989 h 4755385"/>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3 w 4150662"/>
              <a:gd name="connsiteY0" fmla="*/ 2033989 h 5080997"/>
              <a:gd name="connsiteX1" fmla="*/ 1186670 w 4150662"/>
              <a:gd name="connsiteY1" fmla="*/ 1391856 h 5080997"/>
              <a:gd name="connsiteX2" fmla="*/ 2470939 w 4150662"/>
              <a:gd name="connsiteY2" fmla="*/ 1391857 h 5080997"/>
              <a:gd name="connsiteX3" fmla="*/ 3657603 w 4150662"/>
              <a:gd name="connsiteY3" fmla="*/ 2033995 h 5080997"/>
              <a:gd name="connsiteX4" fmla="*/ 2470937 w 4150662"/>
              <a:gd name="connsiteY4" fmla="*/ 2676130 h 5080997"/>
              <a:gd name="connsiteX5" fmla="*/ 1828802 w 4150662"/>
              <a:gd name="connsiteY5" fmla="*/ 2719795 h 5080997"/>
              <a:gd name="connsiteX6" fmla="*/ 1186667 w 4150662"/>
              <a:gd name="connsiteY6" fmla="*/ 2676129 h 5080997"/>
              <a:gd name="connsiteX7" fmla="*/ 3 w 4150662"/>
              <a:gd name="connsiteY7" fmla="*/ 2033992 h 5080997"/>
              <a:gd name="connsiteX8" fmla="*/ 3 w 4150662"/>
              <a:gd name="connsiteY8" fmla="*/ 2033989 h 5080997"/>
              <a:gd name="connsiteX0" fmla="*/ 3 w 3184725"/>
              <a:gd name="connsiteY0" fmla="*/ 2033989 h 3886288"/>
              <a:gd name="connsiteX1" fmla="*/ 1186670 w 3184725"/>
              <a:gd name="connsiteY1" fmla="*/ 1391856 h 3886288"/>
              <a:gd name="connsiteX2" fmla="*/ 2470939 w 3184725"/>
              <a:gd name="connsiteY2" fmla="*/ 1391857 h 3886288"/>
              <a:gd name="connsiteX3" fmla="*/ 1752603 w 3184725"/>
              <a:gd name="connsiteY3" fmla="*/ 52795 h 3886288"/>
              <a:gd name="connsiteX4" fmla="*/ 2470937 w 3184725"/>
              <a:gd name="connsiteY4" fmla="*/ 2676130 h 3886288"/>
              <a:gd name="connsiteX5" fmla="*/ 1828802 w 3184725"/>
              <a:gd name="connsiteY5" fmla="*/ 2719795 h 3886288"/>
              <a:gd name="connsiteX6" fmla="*/ 1186667 w 3184725"/>
              <a:gd name="connsiteY6" fmla="*/ 2676129 h 3886288"/>
              <a:gd name="connsiteX7" fmla="*/ 3 w 3184725"/>
              <a:gd name="connsiteY7" fmla="*/ 2033992 h 3886288"/>
              <a:gd name="connsiteX8" fmla="*/ 3 w 3184725"/>
              <a:gd name="connsiteY8" fmla="*/ 2033989 h 3886288"/>
              <a:gd name="connsiteX0" fmla="*/ 3 w 3184725"/>
              <a:gd name="connsiteY0" fmla="*/ 2033989 h 6528797"/>
              <a:gd name="connsiteX1" fmla="*/ 1186670 w 3184725"/>
              <a:gd name="connsiteY1" fmla="*/ 1391856 h 6528797"/>
              <a:gd name="connsiteX2" fmla="*/ 2470939 w 3184725"/>
              <a:gd name="connsiteY2" fmla="*/ 13918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385339"/>
              <a:gd name="connsiteY0" fmla="*/ 2033989 h 6528797"/>
              <a:gd name="connsiteX1" fmla="*/ 1186670 w 3385339"/>
              <a:gd name="connsiteY1" fmla="*/ 1391856 h 6528797"/>
              <a:gd name="connsiteX2" fmla="*/ 3385339 w 3385339"/>
              <a:gd name="connsiteY2" fmla="*/ 706057 h 6528797"/>
              <a:gd name="connsiteX3" fmla="*/ 228603 w 3385339"/>
              <a:gd name="connsiteY3" fmla="*/ 3481795 h 6528797"/>
              <a:gd name="connsiteX4" fmla="*/ 2470937 w 3385339"/>
              <a:gd name="connsiteY4" fmla="*/ 2676130 h 6528797"/>
              <a:gd name="connsiteX5" fmla="*/ 1828802 w 3385339"/>
              <a:gd name="connsiteY5" fmla="*/ 2719795 h 6528797"/>
              <a:gd name="connsiteX6" fmla="*/ 1186667 w 3385339"/>
              <a:gd name="connsiteY6" fmla="*/ 2676129 h 6528797"/>
              <a:gd name="connsiteX7" fmla="*/ 3 w 3385339"/>
              <a:gd name="connsiteY7" fmla="*/ 2033992 h 6528797"/>
              <a:gd name="connsiteX8" fmla="*/ 3 w 3385339"/>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2928136"/>
              <a:gd name="connsiteY0" fmla="*/ 2033989 h 6528797"/>
              <a:gd name="connsiteX1" fmla="*/ 1186667 w 2928136"/>
              <a:gd name="connsiteY1" fmla="*/ 1391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2033989 h 6528797"/>
              <a:gd name="connsiteX1" fmla="*/ 958067 w 2928136"/>
              <a:gd name="connsiteY1" fmla="*/ 2534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1434955 h 5929763"/>
              <a:gd name="connsiteX1" fmla="*/ 958067 w 2928136"/>
              <a:gd name="connsiteY1" fmla="*/ 1935822 h 5929763"/>
              <a:gd name="connsiteX2" fmla="*/ 2928136 w 2928136"/>
              <a:gd name="connsiteY2" fmla="*/ 107023 h 5929763"/>
              <a:gd name="connsiteX3" fmla="*/ 228600 w 2928136"/>
              <a:gd name="connsiteY3" fmla="*/ 2882761 h 5929763"/>
              <a:gd name="connsiteX4" fmla="*/ 2470934 w 2928136"/>
              <a:gd name="connsiteY4" fmla="*/ 2077096 h 5929763"/>
              <a:gd name="connsiteX5" fmla="*/ 0 w 2928136"/>
              <a:gd name="connsiteY5" fmla="*/ 1434958 h 5929763"/>
              <a:gd name="connsiteX6" fmla="*/ 0 w 2928136"/>
              <a:gd name="connsiteY6" fmla="*/ 1434955 h 5929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29730 w 2928136"/>
              <a:gd name="connsiteY1" fmla="*/ 1463460 h 5548763"/>
              <a:gd name="connsiteX2" fmla="*/ 958067 w 2928136"/>
              <a:gd name="connsiteY2" fmla="*/ 1554822 h 5548763"/>
              <a:gd name="connsiteX3" fmla="*/ 2928136 w 2928136"/>
              <a:gd name="connsiteY3" fmla="*/ 107023 h 5548763"/>
              <a:gd name="connsiteX4" fmla="*/ 228600 w 2928136"/>
              <a:gd name="connsiteY4" fmla="*/ 2501761 h 5548763"/>
              <a:gd name="connsiteX5" fmla="*/ 2470934 w 2928136"/>
              <a:gd name="connsiteY5" fmla="*/ 1696096 h 5548763"/>
              <a:gd name="connsiteX6" fmla="*/ 0 w 2928136"/>
              <a:gd name="connsiteY6" fmla="*/ 1053958 h 5548763"/>
              <a:gd name="connsiteX7" fmla="*/ 0 w 2928136"/>
              <a:gd name="connsiteY7" fmla="*/ 1053955 h 5548763"/>
              <a:gd name="connsiteX0" fmla="*/ 0 w 2928136"/>
              <a:gd name="connsiteY0" fmla="*/ 1053955 h 5548763"/>
              <a:gd name="connsiteX1" fmla="*/ 620013 w 2928136"/>
              <a:gd name="connsiteY1" fmla="*/ 1301228 h 5548763"/>
              <a:gd name="connsiteX2" fmla="*/ 929730 w 2928136"/>
              <a:gd name="connsiteY2" fmla="*/ 1463460 h 5548763"/>
              <a:gd name="connsiteX3" fmla="*/ 958067 w 2928136"/>
              <a:gd name="connsiteY3" fmla="*/ 1554822 h 5548763"/>
              <a:gd name="connsiteX4" fmla="*/ 2928136 w 2928136"/>
              <a:gd name="connsiteY4" fmla="*/ 107023 h 5548763"/>
              <a:gd name="connsiteX5" fmla="*/ 228600 w 2928136"/>
              <a:gd name="connsiteY5" fmla="*/ 2501761 h 5548763"/>
              <a:gd name="connsiteX6" fmla="*/ 2470934 w 2928136"/>
              <a:gd name="connsiteY6" fmla="*/ 1696096 h 5548763"/>
              <a:gd name="connsiteX7" fmla="*/ 0 w 2928136"/>
              <a:gd name="connsiteY7" fmla="*/ 1053958 h 5548763"/>
              <a:gd name="connsiteX8" fmla="*/ 0 w 2928136"/>
              <a:gd name="connsiteY8" fmla="*/ 1053955 h 5548763"/>
              <a:gd name="connsiteX0" fmla="*/ 0 w 2928136"/>
              <a:gd name="connsiteY0" fmla="*/ 1053955 h 5548763"/>
              <a:gd name="connsiteX1" fmla="*/ 620013 w 2928136"/>
              <a:gd name="connsiteY1" fmla="*/ 1301228 h 5548763"/>
              <a:gd name="connsiteX2" fmla="*/ 929730 w 2928136"/>
              <a:gd name="connsiteY2" fmla="*/ 1463460 h 5548763"/>
              <a:gd name="connsiteX3" fmla="*/ 958067 w 2928136"/>
              <a:gd name="connsiteY3" fmla="*/ 1554822 h 5548763"/>
              <a:gd name="connsiteX4" fmla="*/ 2928136 w 2928136"/>
              <a:gd name="connsiteY4" fmla="*/ 107023 h 5548763"/>
              <a:gd name="connsiteX5" fmla="*/ 228600 w 2928136"/>
              <a:gd name="connsiteY5" fmla="*/ 2501761 h 5548763"/>
              <a:gd name="connsiteX6" fmla="*/ 2470934 w 2928136"/>
              <a:gd name="connsiteY6" fmla="*/ 1696096 h 5548763"/>
              <a:gd name="connsiteX7" fmla="*/ 0 w 2928136"/>
              <a:gd name="connsiteY7" fmla="*/ 1053958 h 5548763"/>
              <a:gd name="connsiteX8" fmla="*/ 0 w 2928136"/>
              <a:gd name="connsiteY8" fmla="*/ 1053955 h 5548763"/>
              <a:gd name="connsiteX0" fmla="*/ 102755 w 3030891"/>
              <a:gd name="connsiteY0" fmla="*/ 1053955 h 5548763"/>
              <a:gd name="connsiteX1" fmla="*/ 722768 w 3030891"/>
              <a:gd name="connsiteY1" fmla="*/ 1301228 h 5548763"/>
              <a:gd name="connsiteX2" fmla="*/ 1032485 w 3030891"/>
              <a:gd name="connsiteY2" fmla="*/ 1463460 h 5548763"/>
              <a:gd name="connsiteX3" fmla="*/ 1060822 w 3030891"/>
              <a:gd name="connsiteY3" fmla="*/ 1554822 h 5548763"/>
              <a:gd name="connsiteX4" fmla="*/ 3030891 w 3030891"/>
              <a:gd name="connsiteY4" fmla="*/ 107023 h 5548763"/>
              <a:gd name="connsiteX5" fmla="*/ 331355 w 3030891"/>
              <a:gd name="connsiteY5" fmla="*/ 2501761 h 5548763"/>
              <a:gd name="connsiteX6" fmla="*/ 2573689 w 3030891"/>
              <a:gd name="connsiteY6" fmla="*/ 1696096 h 5548763"/>
              <a:gd name="connsiteX7" fmla="*/ 102755 w 3030891"/>
              <a:gd name="connsiteY7" fmla="*/ 1053958 h 5548763"/>
              <a:gd name="connsiteX8" fmla="*/ 102755 w 3030891"/>
              <a:gd name="connsiteY8" fmla="*/ 1053955 h 5548763"/>
              <a:gd name="connsiteX0" fmla="*/ 0 w 2928136"/>
              <a:gd name="connsiteY0" fmla="*/ 1053955 h 5548763"/>
              <a:gd name="connsiteX1" fmla="*/ 620013 w 2928136"/>
              <a:gd name="connsiteY1" fmla="*/ 1301228 h 5548763"/>
              <a:gd name="connsiteX2" fmla="*/ 929730 w 2928136"/>
              <a:gd name="connsiteY2" fmla="*/ 1463460 h 5548763"/>
              <a:gd name="connsiteX3" fmla="*/ 958067 w 2928136"/>
              <a:gd name="connsiteY3" fmla="*/ 1554822 h 5548763"/>
              <a:gd name="connsiteX4" fmla="*/ 2928136 w 2928136"/>
              <a:gd name="connsiteY4" fmla="*/ 107023 h 5548763"/>
              <a:gd name="connsiteX5" fmla="*/ 228600 w 2928136"/>
              <a:gd name="connsiteY5" fmla="*/ 2501761 h 5548763"/>
              <a:gd name="connsiteX6" fmla="*/ 2470934 w 2928136"/>
              <a:gd name="connsiteY6" fmla="*/ 1696096 h 5548763"/>
              <a:gd name="connsiteX7" fmla="*/ 0 w 2928136"/>
              <a:gd name="connsiteY7" fmla="*/ 1053958 h 5548763"/>
              <a:gd name="connsiteX8" fmla="*/ 0 w 2928136"/>
              <a:gd name="connsiteY8" fmla="*/ 1053955 h 5548763"/>
              <a:gd name="connsiteX0" fmla="*/ 0 w 2928136"/>
              <a:gd name="connsiteY0" fmla="*/ 1053955 h 5548763"/>
              <a:gd name="connsiteX1" fmla="*/ 620013 w 2928136"/>
              <a:gd name="connsiteY1" fmla="*/ 1301228 h 5548763"/>
              <a:gd name="connsiteX2" fmla="*/ 657466 w 2928136"/>
              <a:gd name="connsiteY2" fmla="*/ 5425860 h 5548763"/>
              <a:gd name="connsiteX3" fmla="*/ 958067 w 2928136"/>
              <a:gd name="connsiteY3" fmla="*/ 1554822 h 5548763"/>
              <a:gd name="connsiteX4" fmla="*/ 2928136 w 2928136"/>
              <a:gd name="connsiteY4" fmla="*/ 107023 h 5548763"/>
              <a:gd name="connsiteX5" fmla="*/ 228600 w 2928136"/>
              <a:gd name="connsiteY5" fmla="*/ 2501761 h 5548763"/>
              <a:gd name="connsiteX6" fmla="*/ 2470934 w 2928136"/>
              <a:gd name="connsiteY6" fmla="*/ 1696096 h 5548763"/>
              <a:gd name="connsiteX7" fmla="*/ 0 w 2928136"/>
              <a:gd name="connsiteY7" fmla="*/ 1053958 h 5548763"/>
              <a:gd name="connsiteX8" fmla="*/ 0 w 2928136"/>
              <a:gd name="connsiteY8" fmla="*/ 1053955 h 5548763"/>
              <a:gd name="connsiteX0" fmla="*/ 0 w 2928136"/>
              <a:gd name="connsiteY0" fmla="*/ 1053955 h 5548763"/>
              <a:gd name="connsiteX1" fmla="*/ 620013 w 2928136"/>
              <a:gd name="connsiteY1" fmla="*/ 1301228 h 5548763"/>
              <a:gd name="connsiteX2" fmla="*/ 690002 w 2928136"/>
              <a:gd name="connsiteY2" fmla="*/ 4740060 h 5548763"/>
              <a:gd name="connsiteX3" fmla="*/ 958067 w 2928136"/>
              <a:gd name="connsiteY3" fmla="*/ 1554822 h 5548763"/>
              <a:gd name="connsiteX4" fmla="*/ 2928136 w 2928136"/>
              <a:gd name="connsiteY4" fmla="*/ 107023 h 5548763"/>
              <a:gd name="connsiteX5" fmla="*/ 228600 w 2928136"/>
              <a:gd name="connsiteY5" fmla="*/ 2501761 h 5548763"/>
              <a:gd name="connsiteX6" fmla="*/ 2470934 w 2928136"/>
              <a:gd name="connsiteY6" fmla="*/ 1696096 h 5548763"/>
              <a:gd name="connsiteX7" fmla="*/ 0 w 2928136"/>
              <a:gd name="connsiteY7" fmla="*/ 1053958 h 5548763"/>
              <a:gd name="connsiteX8" fmla="*/ 0 w 2928136"/>
              <a:gd name="connsiteY8" fmla="*/ 1053955 h 5548763"/>
              <a:gd name="connsiteX0" fmla="*/ 0 w 2928136"/>
              <a:gd name="connsiteY0" fmla="*/ 1053955 h 5548763"/>
              <a:gd name="connsiteX1" fmla="*/ 620013 w 2928136"/>
              <a:gd name="connsiteY1" fmla="*/ 1301228 h 5548763"/>
              <a:gd name="connsiteX2" fmla="*/ 690002 w 2928136"/>
              <a:gd name="connsiteY2" fmla="*/ 4740060 h 5548763"/>
              <a:gd name="connsiteX3" fmla="*/ 958067 w 2928136"/>
              <a:gd name="connsiteY3" fmla="*/ 1554822 h 5548763"/>
              <a:gd name="connsiteX4" fmla="*/ 2928136 w 2928136"/>
              <a:gd name="connsiteY4" fmla="*/ 107023 h 5548763"/>
              <a:gd name="connsiteX5" fmla="*/ 228600 w 2928136"/>
              <a:gd name="connsiteY5" fmla="*/ 2501761 h 5548763"/>
              <a:gd name="connsiteX6" fmla="*/ 2470934 w 2928136"/>
              <a:gd name="connsiteY6" fmla="*/ 1696096 h 5548763"/>
              <a:gd name="connsiteX7" fmla="*/ 0 w 2928136"/>
              <a:gd name="connsiteY7" fmla="*/ 1053958 h 5548763"/>
              <a:gd name="connsiteX8" fmla="*/ 0 w 2928136"/>
              <a:gd name="connsiteY8" fmla="*/ 1053955 h 5548763"/>
              <a:gd name="connsiteX0" fmla="*/ 0 w 2928136"/>
              <a:gd name="connsiteY0" fmla="*/ 1053955 h 5578260"/>
              <a:gd name="connsiteX1" fmla="*/ 620013 w 2928136"/>
              <a:gd name="connsiteY1" fmla="*/ 1301228 h 5578260"/>
              <a:gd name="connsiteX2" fmla="*/ 690002 w 2928136"/>
              <a:gd name="connsiteY2" fmla="*/ 4740060 h 5578260"/>
              <a:gd name="connsiteX3" fmla="*/ 958067 w 2928136"/>
              <a:gd name="connsiteY3" fmla="*/ 1554822 h 5578260"/>
              <a:gd name="connsiteX4" fmla="*/ 2928136 w 2928136"/>
              <a:gd name="connsiteY4" fmla="*/ 107023 h 5578260"/>
              <a:gd name="connsiteX5" fmla="*/ 228600 w 2928136"/>
              <a:gd name="connsiteY5" fmla="*/ 2501761 h 5578260"/>
              <a:gd name="connsiteX6" fmla="*/ 2470934 w 2928136"/>
              <a:gd name="connsiteY6" fmla="*/ 1696096 h 5578260"/>
              <a:gd name="connsiteX7" fmla="*/ 0 w 2928136"/>
              <a:gd name="connsiteY7" fmla="*/ 1053958 h 5578260"/>
              <a:gd name="connsiteX8" fmla="*/ 0 w 2928136"/>
              <a:gd name="connsiteY8" fmla="*/ 1053955 h 5578260"/>
              <a:gd name="connsiteX0" fmla="*/ 296942 w 3225078"/>
              <a:gd name="connsiteY0" fmla="*/ 1053955 h 5578260"/>
              <a:gd name="connsiteX1" fmla="*/ 916955 w 3225078"/>
              <a:gd name="connsiteY1" fmla="*/ 1301228 h 5578260"/>
              <a:gd name="connsiteX2" fmla="*/ 986944 w 3225078"/>
              <a:gd name="connsiteY2" fmla="*/ 4740060 h 5578260"/>
              <a:gd name="connsiteX3" fmla="*/ 1255009 w 3225078"/>
              <a:gd name="connsiteY3" fmla="*/ 1554822 h 5578260"/>
              <a:gd name="connsiteX4" fmla="*/ 3225078 w 3225078"/>
              <a:gd name="connsiteY4" fmla="*/ 107023 h 5578260"/>
              <a:gd name="connsiteX5" fmla="*/ 525542 w 3225078"/>
              <a:gd name="connsiteY5" fmla="*/ 2501761 h 5578260"/>
              <a:gd name="connsiteX6" fmla="*/ 2767876 w 3225078"/>
              <a:gd name="connsiteY6" fmla="*/ 1696096 h 5578260"/>
              <a:gd name="connsiteX7" fmla="*/ 296942 w 3225078"/>
              <a:gd name="connsiteY7" fmla="*/ 1053958 h 5578260"/>
              <a:gd name="connsiteX8" fmla="*/ 296942 w 3225078"/>
              <a:gd name="connsiteY8" fmla="*/ 1053955 h 5578260"/>
              <a:gd name="connsiteX0" fmla="*/ 0 w 2928136"/>
              <a:gd name="connsiteY0" fmla="*/ 1053955 h 5578260"/>
              <a:gd name="connsiteX1" fmla="*/ 620013 w 2928136"/>
              <a:gd name="connsiteY1" fmla="*/ 1301228 h 5578260"/>
              <a:gd name="connsiteX2" fmla="*/ 690002 w 2928136"/>
              <a:gd name="connsiteY2" fmla="*/ 4740060 h 5578260"/>
              <a:gd name="connsiteX3" fmla="*/ 958067 w 2928136"/>
              <a:gd name="connsiteY3" fmla="*/ 1554822 h 5578260"/>
              <a:gd name="connsiteX4" fmla="*/ 2928136 w 2928136"/>
              <a:gd name="connsiteY4" fmla="*/ 107023 h 5578260"/>
              <a:gd name="connsiteX5" fmla="*/ 228600 w 2928136"/>
              <a:gd name="connsiteY5" fmla="*/ 2501761 h 5578260"/>
              <a:gd name="connsiteX6" fmla="*/ 2470934 w 2928136"/>
              <a:gd name="connsiteY6" fmla="*/ 1696096 h 5578260"/>
              <a:gd name="connsiteX7" fmla="*/ 0 w 2928136"/>
              <a:gd name="connsiteY7" fmla="*/ 1053958 h 5578260"/>
              <a:gd name="connsiteX8" fmla="*/ 0 w 2928136"/>
              <a:gd name="connsiteY8" fmla="*/ 1053955 h 5578260"/>
              <a:gd name="connsiteX0" fmla="*/ 493587 w 3421723"/>
              <a:gd name="connsiteY0" fmla="*/ 1053955 h 5578260"/>
              <a:gd name="connsiteX1" fmla="*/ 1113600 w 3421723"/>
              <a:gd name="connsiteY1" fmla="*/ 1301228 h 5578260"/>
              <a:gd name="connsiteX2" fmla="*/ 1183589 w 3421723"/>
              <a:gd name="connsiteY2" fmla="*/ 4740060 h 5578260"/>
              <a:gd name="connsiteX3" fmla="*/ 1451654 w 3421723"/>
              <a:gd name="connsiteY3" fmla="*/ 1554822 h 5578260"/>
              <a:gd name="connsiteX4" fmla="*/ 3421723 w 3421723"/>
              <a:gd name="connsiteY4" fmla="*/ 107023 h 5578260"/>
              <a:gd name="connsiteX5" fmla="*/ 722187 w 3421723"/>
              <a:gd name="connsiteY5" fmla="*/ 2501761 h 5578260"/>
              <a:gd name="connsiteX6" fmla="*/ 2964521 w 3421723"/>
              <a:gd name="connsiteY6" fmla="*/ 1696096 h 5578260"/>
              <a:gd name="connsiteX7" fmla="*/ 493587 w 3421723"/>
              <a:gd name="connsiteY7" fmla="*/ 1053958 h 5578260"/>
              <a:gd name="connsiteX8" fmla="*/ 493587 w 3421723"/>
              <a:gd name="connsiteY8" fmla="*/ 1053955 h 5578260"/>
              <a:gd name="connsiteX0" fmla="*/ 493587 w 3421723"/>
              <a:gd name="connsiteY0" fmla="*/ 1053955 h 5578260"/>
              <a:gd name="connsiteX1" fmla="*/ 1113600 w 3421723"/>
              <a:gd name="connsiteY1" fmla="*/ 1301228 h 5578260"/>
              <a:gd name="connsiteX2" fmla="*/ 1183589 w 3421723"/>
              <a:gd name="connsiteY2" fmla="*/ 4740060 h 5578260"/>
              <a:gd name="connsiteX3" fmla="*/ 1451654 w 3421723"/>
              <a:gd name="connsiteY3" fmla="*/ 1554822 h 5578260"/>
              <a:gd name="connsiteX4" fmla="*/ 3421723 w 3421723"/>
              <a:gd name="connsiteY4" fmla="*/ 107023 h 5578260"/>
              <a:gd name="connsiteX5" fmla="*/ 722187 w 3421723"/>
              <a:gd name="connsiteY5" fmla="*/ 2501761 h 5578260"/>
              <a:gd name="connsiteX6" fmla="*/ 2964521 w 3421723"/>
              <a:gd name="connsiteY6" fmla="*/ 1696096 h 5578260"/>
              <a:gd name="connsiteX7" fmla="*/ 493587 w 3421723"/>
              <a:gd name="connsiteY7" fmla="*/ 1053958 h 5578260"/>
              <a:gd name="connsiteX8" fmla="*/ 493587 w 3421723"/>
              <a:gd name="connsiteY8" fmla="*/ 1053955 h 5578260"/>
              <a:gd name="connsiteX0" fmla="*/ 0 w 2928136"/>
              <a:gd name="connsiteY0" fmla="*/ 1053955 h 5578260"/>
              <a:gd name="connsiteX1" fmla="*/ 690002 w 2928136"/>
              <a:gd name="connsiteY1" fmla="*/ 4740060 h 5578260"/>
              <a:gd name="connsiteX2" fmla="*/ 958067 w 2928136"/>
              <a:gd name="connsiteY2" fmla="*/ 1554822 h 5578260"/>
              <a:gd name="connsiteX3" fmla="*/ 2928136 w 2928136"/>
              <a:gd name="connsiteY3" fmla="*/ 107023 h 5578260"/>
              <a:gd name="connsiteX4" fmla="*/ 228600 w 2928136"/>
              <a:gd name="connsiteY4" fmla="*/ 2501761 h 5578260"/>
              <a:gd name="connsiteX5" fmla="*/ 2470934 w 2928136"/>
              <a:gd name="connsiteY5" fmla="*/ 1696096 h 5578260"/>
              <a:gd name="connsiteX6" fmla="*/ 0 w 2928136"/>
              <a:gd name="connsiteY6" fmla="*/ 1053958 h 5578260"/>
              <a:gd name="connsiteX7" fmla="*/ 0 w 2928136"/>
              <a:gd name="connsiteY7" fmla="*/ 1053955 h 5578260"/>
              <a:gd name="connsiteX0" fmla="*/ 0 w 2928136"/>
              <a:gd name="connsiteY0" fmla="*/ 1053955 h 5578260"/>
              <a:gd name="connsiteX1" fmla="*/ 690002 w 2928136"/>
              <a:gd name="connsiteY1" fmla="*/ 4740060 h 5578260"/>
              <a:gd name="connsiteX2" fmla="*/ 958067 w 2928136"/>
              <a:gd name="connsiteY2" fmla="*/ 1554822 h 5578260"/>
              <a:gd name="connsiteX3" fmla="*/ 2928136 w 2928136"/>
              <a:gd name="connsiteY3" fmla="*/ 107023 h 5578260"/>
              <a:gd name="connsiteX4" fmla="*/ 228600 w 2928136"/>
              <a:gd name="connsiteY4" fmla="*/ 2501761 h 5578260"/>
              <a:gd name="connsiteX5" fmla="*/ 2470934 w 2928136"/>
              <a:gd name="connsiteY5" fmla="*/ 1696096 h 5578260"/>
              <a:gd name="connsiteX6" fmla="*/ 0 w 2928136"/>
              <a:gd name="connsiteY6" fmla="*/ 1053958 h 5578260"/>
              <a:gd name="connsiteX7" fmla="*/ 0 w 2928136"/>
              <a:gd name="connsiteY7" fmla="*/ 1053955 h 5578260"/>
              <a:gd name="connsiteX0" fmla="*/ 0 w 2928136"/>
              <a:gd name="connsiteY0" fmla="*/ 1053955 h 5578260"/>
              <a:gd name="connsiteX1" fmla="*/ 690002 w 2928136"/>
              <a:gd name="connsiteY1" fmla="*/ 4740060 h 5578260"/>
              <a:gd name="connsiteX2" fmla="*/ 958067 w 2928136"/>
              <a:gd name="connsiteY2" fmla="*/ 1554822 h 5578260"/>
              <a:gd name="connsiteX3" fmla="*/ 2928136 w 2928136"/>
              <a:gd name="connsiteY3" fmla="*/ 107023 h 5578260"/>
              <a:gd name="connsiteX4" fmla="*/ 228600 w 2928136"/>
              <a:gd name="connsiteY4" fmla="*/ 2501761 h 5578260"/>
              <a:gd name="connsiteX5" fmla="*/ 2470934 w 2928136"/>
              <a:gd name="connsiteY5" fmla="*/ 1696096 h 5578260"/>
              <a:gd name="connsiteX6" fmla="*/ 0 w 2928136"/>
              <a:gd name="connsiteY6" fmla="*/ 1053958 h 5578260"/>
              <a:gd name="connsiteX7" fmla="*/ 0 w 2928136"/>
              <a:gd name="connsiteY7" fmla="*/ 1053955 h 5578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8136" h="5578260">
                <a:moveTo>
                  <a:pt x="0" y="1053955"/>
                </a:moveTo>
                <a:cubicBezTo>
                  <a:pt x="849961" y="667873"/>
                  <a:pt x="530324" y="4656582"/>
                  <a:pt x="690002" y="4740060"/>
                </a:cubicBezTo>
                <a:cubicBezTo>
                  <a:pt x="746344" y="4782326"/>
                  <a:pt x="625000" y="1780895"/>
                  <a:pt x="958067" y="1554822"/>
                </a:cubicBezTo>
                <a:cubicBezTo>
                  <a:pt x="1204042" y="2617693"/>
                  <a:pt x="2516314" y="0"/>
                  <a:pt x="2928136" y="107023"/>
                </a:cubicBezTo>
                <a:cubicBezTo>
                  <a:pt x="1435513" y="2045643"/>
                  <a:pt x="468189" y="5267469"/>
                  <a:pt x="228600" y="2501761"/>
                </a:cubicBezTo>
                <a:cubicBezTo>
                  <a:pt x="360324" y="5578260"/>
                  <a:pt x="2153781" y="2236695"/>
                  <a:pt x="2470934" y="1696096"/>
                </a:cubicBezTo>
                <a:cubicBezTo>
                  <a:pt x="429222" y="2772608"/>
                  <a:pt x="411822" y="1160981"/>
                  <a:pt x="0" y="1053958"/>
                </a:cubicBezTo>
                <a:lnTo>
                  <a:pt x="0" y="1053955"/>
                </a:lnTo>
                <a:close/>
              </a:path>
            </a:pathLst>
          </a:custGeom>
          <a:gradFill>
            <a:gsLst>
              <a:gs pos="25000">
                <a:schemeClr val="tx1"/>
              </a:gs>
              <a:gs pos="100000">
                <a:schemeClr val="tx1">
                  <a:lumMod val="75000"/>
                  <a:lumOff val="25000"/>
                </a:schemeClr>
              </a:gs>
            </a:gsLst>
            <a:lin ang="5400000" scaled="0"/>
          </a:gradFill>
          <a:ln>
            <a:noFill/>
          </a:ln>
          <a:effectLst>
            <a:outerShdw blurRad="63500" sx="101000" sy="101000" algn="ctr" rotWithShape="0">
              <a:schemeClr val="tx1">
                <a:lumMod val="75000"/>
                <a:lumOff val="25000"/>
                <a:alpha val="40000"/>
              </a:schemeClr>
            </a:outerShdw>
            <a:reflection blurRad="6350" stA="35000" endA="100" endPos="40000" dist="101600" dir="5400000" sy="-100000" algn="bl" rotWithShape="0"/>
          </a:effectLst>
          <a:scene3d>
            <a:camera prst="orthographicFront"/>
            <a:lightRig rig="morning" dir="t">
              <a:rot lat="0" lon="0" rev="12600000"/>
            </a:lightRig>
          </a:scene3d>
          <a:sp3d>
            <a:bevelT w="25400" h="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nvGrpSpPr>
          <p:cNvPr id="7" name="Group 32"/>
          <p:cNvGrpSpPr/>
          <p:nvPr/>
        </p:nvGrpSpPr>
        <p:grpSpPr>
          <a:xfrm>
            <a:off x="6941417" y="5105400"/>
            <a:ext cx="2238442" cy="2005669"/>
            <a:chOff x="2810256" y="4943398"/>
            <a:chExt cx="2238442" cy="2005669"/>
          </a:xfrm>
        </p:grpSpPr>
        <p:sp>
          <p:nvSpPr>
            <p:cNvPr id="10" name="Freeform 9"/>
            <p:cNvSpPr>
              <a:spLocks noChangeAspect="1"/>
            </p:cNvSpPr>
            <p:nvPr/>
          </p:nvSpPr>
          <p:spPr>
            <a:xfrm rot="6563566" flipH="1" flipV="1">
              <a:off x="2928137" y="5442737"/>
              <a:ext cx="916382" cy="1152144"/>
            </a:xfrm>
            <a:custGeom>
              <a:avLst/>
              <a:gdLst>
                <a:gd name="connsiteX0" fmla="*/ 0 w 3657600"/>
                <a:gd name="connsiteY0" fmla="*/ 685800 h 1371600"/>
                <a:gd name="connsiteX1" fmla="*/ 1186667 w 3657600"/>
                <a:gd name="connsiteY1" fmla="*/ 43667 h 1371600"/>
                <a:gd name="connsiteX2" fmla="*/ 1828801 w 3657600"/>
                <a:gd name="connsiteY2" fmla="*/ 2 h 1371600"/>
                <a:gd name="connsiteX3" fmla="*/ 2470936 w 3657600"/>
                <a:gd name="connsiteY3" fmla="*/ 43668 h 1371600"/>
                <a:gd name="connsiteX4" fmla="*/ 3657600 w 3657600"/>
                <a:gd name="connsiteY4" fmla="*/ 685806 h 1371600"/>
                <a:gd name="connsiteX5" fmla="*/ 2470934 w 3657600"/>
                <a:gd name="connsiteY5" fmla="*/ 1327941 h 1371600"/>
                <a:gd name="connsiteX6" fmla="*/ 1828799 w 3657600"/>
                <a:gd name="connsiteY6" fmla="*/ 1371606 h 1371600"/>
                <a:gd name="connsiteX7" fmla="*/ 1186664 w 3657600"/>
                <a:gd name="connsiteY7" fmla="*/ 1327940 h 1371600"/>
                <a:gd name="connsiteX8" fmla="*/ 0 w 3657600"/>
                <a:gd name="connsiteY8" fmla="*/ 685803 h 1371600"/>
                <a:gd name="connsiteX9" fmla="*/ 0 w 3657600"/>
                <a:gd name="connsiteY9" fmla="*/ 685800 h 1371600"/>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685798 h 2004163"/>
                <a:gd name="connsiteX1" fmla="*/ 1186670 w 3672351"/>
                <a:gd name="connsiteY1" fmla="*/ 43665 h 2004163"/>
                <a:gd name="connsiteX2" fmla="*/ 1828804 w 3672351"/>
                <a:gd name="connsiteY2" fmla="*/ 0 h 2004163"/>
                <a:gd name="connsiteX3" fmla="*/ 2470939 w 3672351"/>
                <a:gd name="connsiteY3" fmla="*/ 43666 h 2004163"/>
                <a:gd name="connsiteX4" fmla="*/ 2559427 w 3672351"/>
                <a:gd name="connsiteY4" fmla="*/ 31374 h 2004163"/>
                <a:gd name="connsiteX5" fmla="*/ 3657603 w 3672351"/>
                <a:gd name="connsiteY5" fmla="*/ 685804 h 2004163"/>
                <a:gd name="connsiteX6" fmla="*/ 2470937 w 3672351"/>
                <a:gd name="connsiteY6" fmla="*/ 1327939 h 2004163"/>
                <a:gd name="connsiteX7" fmla="*/ 1828802 w 3672351"/>
                <a:gd name="connsiteY7" fmla="*/ 1371604 h 2004163"/>
                <a:gd name="connsiteX8" fmla="*/ 1186667 w 3672351"/>
                <a:gd name="connsiteY8" fmla="*/ 1327938 h 2004163"/>
                <a:gd name="connsiteX9" fmla="*/ 3 w 3672351"/>
                <a:gd name="connsiteY9" fmla="*/ 685801 h 2004163"/>
                <a:gd name="connsiteX10" fmla="*/ 3 w 3672351"/>
                <a:gd name="connsiteY10" fmla="*/ 685798 h 2004163"/>
                <a:gd name="connsiteX0" fmla="*/ 3 w 3657603"/>
                <a:gd name="connsiteY0" fmla="*/ 756433 h 1442239"/>
                <a:gd name="connsiteX1" fmla="*/ 1186670 w 3657603"/>
                <a:gd name="connsiteY1" fmla="*/ 114300 h 1442239"/>
                <a:gd name="connsiteX2" fmla="*/ 1828804 w 3657603"/>
                <a:gd name="connsiteY2" fmla="*/ 70635 h 1442239"/>
                <a:gd name="connsiteX3" fmla="*/ 2470939 w 3657603"/>
                <a:gd name="connsiteY3" fmla="*/ 114301 h 1442239"/>
                <a:gd name="connsiteX4" fmla="*/ 3657603 w 3657603"/>
                <a:gd name="connsiteY4" fmla="*/ 756439 h 1442239"/>
                <a:gd name="connsiteX5" fmla="*/ 2470937 w 3657603"/>
                <a:gd name="connsiteY5" fmla="*/ 1398574 h 1442239"/>
                <a:gd name="connsiteX6" fmla="*/ 1828802 w 3657603"/>
                <a:gd name="connsiteY6" fmla="*/ 1442239 h 1442239"/>
                <a:gd name="connsiteX7" fmla="*/ 1186667 w 3657603"/>
                <a:gd name="connsiteY7" fmla="*/ 1398573 h 1442239"/>
                <a:gd name="connsiteX8" fmla="*/ 3 w 3657603"/>
                <a:gd name="connsiteY8" fmla="*/ 756436 h 1442239"/>
                <a:gd name="connsiteX9" fmla="*/ 3 w 3657603"/>
                <a:gd name="connsiteY9" fmla="*/ 756433 h 1442239"/>
                <a:gd name="connsiteX0" fmla="*/ 527758 w 4185358"/>
                <a:gd name="connsiteY0" fmla="*/ 756433 h 1442239"/>
                <a:gd name="connsiteX1" fmla="*/ 1714425 w 4185358"/>
                <a:gd name="connsiteY1" fmla="*/ 114300 h 1442239"/>
                <a:gd name="connsiteX2" fmla="*/ 2356559 w 4185358"/>
                <a:gd name="connsiteY2" fmla="*/ 70635 h 1442239"/>
                <a:gd name="connsiteX3" fmla="*/ 2998694 w 4185358"/>
                <a:gd name="connsiteY3" fmla="*/ 114301 h 1442239"/>
                <a:gd name="connsiteX4" fmla="*/ 4185358 w 4185358"/>
                <a:gd name="connsiteY4" fmla="*/ 756439 h 1442239"/>
                <a:gd name="connsiteX5" fmla="*/ 2998692 w 4185358"/>
                <a:gd name="connsiteY5" fmla="*/ 1398574 h 1442239"/>
                <a:gd name="connsiteX6" fmla="*/ 2356557 w 4185358"/>
                <a:gd name="connsiteY6" fmla="*/ 1442239 h 1442239"/>
                <a:gd name="connsiteX7" fmla="*/ 1714422 w 4185358"/>
                <a:gd name="connsiteY7" fmla="*/ 1398573 h 1442239"/>
                <a:gd name="connsiteX8" fmla="*/ 527758 w 4185358"/>
                <a:gd name="connsiteY8" fmla="*/ 756436 h 1442239"/>
                <a:gd name="connsiteX9" fmla="*/ 527758 w 4185358"/>
                <a:gd name="connsiteY9" fmla="*/ 756433 h 1442239"/>
                <a:gd name="connsiteX0" fmla="*/ 527758 w 4185358"/>
                <a:gd name="connsiteY0" fmla="*/ 685798 h 1731271"/>
                <a:gd name="connsiteX1" fmla="*/ 1714425 w 4185358"/>
                <a:gd name="connsiteY1" fmla="*/ 43665 h 1731271"/>
                <a:gd name="connsiteX2" fmla="*/ 2356559 w 4185358"/>
                <a:gd name="connsiteY2" fmla="*/ 0 h 1731271"/>
                <a:gd name="connsiteX3" fmla="*/ 2998694 w 4185358"/>
                <a:gd name="connsiteY3" fmla="*/ 43666 h 1731271"/>
                <a:gd name="connsiteX4" fmla="*/ 4185358 w 4185358"/>
                <a:gd name="connsiteY4" fmla="*/ 685804 h 1731271"/>
                <a:gd name="connsiteX5" fmla="*/ 2998692 w 4185358"/>
                <a:gd name="connsiteY5" fmla="*/ 1327939 h 1731271"/>
                <a:gd name="connsiteX6" fmla="*/ 2356557 w 4185358"/>
                <a:gd name="connsiteY6" fmla="*/ 1371604 h 1731271"/>
                <a:gd name="connsiteX7" fmla="*/ 1714422 w 4185358"/>
                <a:gd name="connsiteY7" fmla="*/ 1327938 h 1731271"/>
                <a:gd name="connsiteX8" fmla="*/ 527758 w 4185358"/>
                <a:gd name="connsiteY8" fmla="*/ 685801 h 1731271"/>
                <a:gd name="connsiteX9" fmla="*/ 527758 w 4185358"/>
                <a:gd name="connsiteY9" fmla="*/ 685798 h 1731271"/>
                <a:gd name="connsiteX0" fmla="*/ 1174716 w 4832316"/>
                <a:gd name="connsiteY0" fmla="*/ 685798 h 2451847"/>
                <a:gd name="connsiteX1" fmla="*/ 2361383 w 4832316"/>
                <a:gd name="connsiteY1" fmla="*/ 43665 h 2451847"/>
                <a:gd name="connsiteX2" fmla="*/ 3003517 w 4832316"/>
                <a:gd name="connsiteY2" fmla="*/ 0 h 2451847"/>
                <a:gd name="connsiteX3" fmla="*/ 3645652 w 4832316"/>
                <a:gd name="connsiteY3" fmla="*/ 43666 h 2451847"/>
                <a:gd name="connsiteX4" fmla="*/ 4832316 w 4832316"/>
                <a:gd name="connsiteY4" fmla="*/ 685804 h 2451847"/>
                <a:gd name="connsiteX5" fmla="*/ 3645650 w 4832316"/>
                <a:gd name="connsiteY5" fmla="*/ 1327939 h 2451847"/>
                <a:gd name="connsiteX6" fmla="*/ 3003515 w 4832316"/>
                <a:gd name="connsiteY6" fmla="*/ 1371604 h 2451847"/>
                <a:gd name="connsiteX7" fmla="*/ 2361380 w 4832316"/>
                <a:gd name="connsiteY7" fmla="*/ 1327938 h 2451847"/>
                <a:gd name="connsiteX8" fmla="*/ 1174716 w 4832316"/>
                <a:gd name="connsiteY8" fmla="*/ 685801 h 2451847"/>
                <a:gd name="connsiteX9" fmla="*/ 1174716 w 4832316"/>
                <a:gd name="connsiteY9" fmla="*/ 685798 h 2451847"/>
                <a:gd name="connsiteX0" fmla="*/ 1174716 w 5193374"/>
                <a:gd name="connsiteY0" fmla="*/ 685798 h 2451847"/>
                <a:gd name="connsiteX1" fmla="*/ 2361383 w 5193374"/>
                <a:gd name="connsiteY1" fmla="*/ 43665 h 2451847"/>
                <a:gd name="connsiteX2" fmla="*/ 3003517 w 5193374"/>
                <a:gd name="connsiteY2" fmla="*/ 0 h 2451847"/>
                <a:gd name="connsiteX3" fmla="*/ 3645652 w 5193374"/>
                <a:gd name="connsiteY3" fmla="*/ 43666 h 2451847"/>
                <a:gd name="connsiteX4" fmla="*/ 4832316 w 5193374"/>
                <a:gd name="connsiteY4" fmla="*/ 685804 h 2451847"/>
                <a:gd name="connsiteX5" fmla="*/ 3645650 w 5193374"/>
                <a:gd name="connsiteY5" fmla="*/ 1327939 h 2451847"/>
                <a:gd name="connsiteX6" fmla="*/ 3003515 w 5193374"/>
                <a:gd name="connsiteY6" fmla="*/ 1371604 h 2451847"/>
                <a:gd name="connsiteX7" fmla="*/ 2361380 w 5193374"/>
                <a:gd name="connsiteY7" fmla="*/ 1327938 h 2451847"/>
                <a:gd name="connsiteX8" fmla="*/ 1174716 w 5193374"/>
                <a:gd name="connsiteY8" fmla="*/ 685801 h 2451847"/>
                <a:gd name="connsiteX9" fmla="*/ 1174716 w 5193374"/>
                <a:gd name="connsiteY9" fmla="*/ 685798 h 2451847"/>
                <a:gd name="connsiteX0" fmla="*/ 1174716 w 5193374"/>
                <a:gd name="connsiteY0" fmla="*/ 685798 h 3407194"/>
                <a:gd name="connsiteX1" fmla="*/ 2361383 w 5193374"/>
                <a:gd name="connsiteY1" fmla="*/ 43665 h 3407194"/>
                <a:gd name="connsiteX2" fmla="*/ 3003517 w 5193374"/>
                <a:gd name="connsiteY2" fmla="*/ 0 h 3407194"/>
                <a:gd name="connsiteX3" fmla="*/ 3645652 w 5193374"/>
                <a:gd name="connsiteY3" fmla="*/ 43666 h 3407194"/>
                <a:gd name="connsiteX4" fmla="*/ 4832316 w 5193374"/>
                <a:gd name="connsiteY4" fmla="*/ 685804 h 3407194"/>
                <a:gd name="connsiteX5" fmla="*/ 3645650 w 5193374"/>
                <a:gd name="connsiteY5" fmla="*/ 1327939 h 3407194"/>
                <a:gd name="connsiteX6" fmla="*/ 3003515 w 5193374"/>
                <a:gd name="connsiteY6" fmla="*/ 1371604 h 3407194"/>
                <a:gd name="connsiteX7" fmla="*/ 2361380 w 5193374"/>
                <a:gd name="connsiteY7" fmla="*/ 1327938 h 3407194"/>
                <a:gd name="connsiteX8" fmla="*/ 1174716 w 5193374"/>
                <a:gd name="connsiteY8" fmla="*/ 685801 h 3407194"/>
                <a:gd name="connsiteX9" fmla="*/ 1174716 w 5193374"/>
                <a:gd name="connsiteY9" fmla="*/ 685798 h 3407194"/>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2033989 h 4755385"/>
                <a:gd name="connsiteX1" fmla="*/ 2361383 w 5193374"/>
                <a:gd name="connsiteY1" fmla="*/ 1391856 h 4755385"/>
                <a:gd name="connsiteX2" fmla="*/ 3003517 w 5193374"/>
                <a:gd name="connsiteY2" fmla="*/ 1348191 h 4755385"/>
                <a:gd name="connsiteX3" fmla="*/ 3645652 w 5193374"/>
                <a:gd name="connsiteY3" fmla="*/ 1391857 h 4755385"/>
                <a:gd name="connsiteX4" fmla="*/ 4832316 w 5193374"/>
                <a:gd name="connsiteY4" fmla="*/ 2033995 h 4755385"/>
                <a:gd name="connsiteX5" fmla="*/ 3645650 w 5193374"/>
                <a:gd name="connsiteY5" fmla="*/ 2676130 h 4755385"/>
                <a:gd name="connsiteX6" fmla="*/ 3003515 w 5193374"/>
                <a:gd name="connsiteY6" fmla="*/ 2719795 h 4755385"/>
                <a:gd name="connsiteX7" fmla="*/ 2361380 w 5193374"/>
                <a:gd name="connsiteY7" fmla="*/ 2676129 h 4755385"/>
                <a:gd name="connsiteX8" fmla="*/ 1174716 w 5193374"/>
                <a:gd name="connsiteY8" fmla="*/ 2033992 h 4755385"/>
                <a:gd name="connsiteX9" fmla="*/ 1174716 w 5193374"/>
                <a:gd name="connsiteY9" fmla="*/ 2033989 h 4755385"/>
                <a:gd name="connsiteX0" fmla="*/ 1174716 w 4832316"/>
                <a:gd name="connsiteY0" fmla="*/ 2033989 h 4755385"/>
                <a:gd name="connsiteX1" fmla="*/ 2361383 w 4832316"/>
                <a:gd name="connsiteY1" fmla="*/ 1391856 h 4755385"/>
                <a:gd name="connsiteX2" fmla="*/ 3003517 w 4832316"/>
                <a:gd name="connsiteY2" fmla="*/ 1348191 h 4755385"/>
                <a:gd name="connsiteX3" fmla="*/ 3645652 w 4832316"/>
                <a:gd name="connsiteY3" fmla="*/ 1391857 h 4755385"/>
                <a:gd name="connsiteX4" fmla="*/ 4832316 w 4832316"/>
                <a:gd name="connsiteY4" fmla="*/ 2033995 h 4755385"/>
                <a:gd name="connsiteX5" fmla="*/ 3645650 w 4832316"/>
                <a:gd name="connsiteY5" fmla="*/ 2676130 h 4755385"/>
                <a:gd name="connsiteX6" fmla="*/ 3003515 w 4832316"/>
                <a:gd name="connsiteY6" fmla="*/ 2719795 h 4755385"/>
                <a:gd name="connsiteX7" fmla="*/ 2361380 w 4832316"/>
                <a:gd name="connsiteY7" fmla="*/ 2676129 h 4755385"/>
                <a:gd name="connsiteX8" fmla="*/ 1174716 w 4832316"/>
                <a:gd name="connsiteY8" fmla="*/ 2033992 h 4755385"/>
                <a:gd name="connsiteX9" fmla="*/ 1174716 w 4832316"/>
                <a:gd name="connsiteY9" fmla="*/ 2033989 h 4755385"/>
                <a:gd name="connsiteX0" fmla="*/ 527758 w 4185358"/>
                <a:gd name="connsiteY0" fmla="*/ 2033989 h 4755385"/>
                <a:gd name="connsiteX1" fmla="*/ 1714425 w 4185358"/>
                <a:gd name="connsiteY1" fmla="*/ 1391856 h 4755385"/>
                <a:gd name="connsiteX2" fmla="*/ 2998694 w 4185358"/>
                <a:gd name="connsiteY2" fmla="*/ 1391857 h 4755385"/>
                <a:gd name="connsiteX3" fmla="*/ 4185358 w 4185358"/>
                <a:gd name="connsiteY3" fmla="*/ 2033995 h 4755385"/>
                <a:gd name="connsiteX4" fmla="*/ 2998692 w 4185358"/>
                <a:gd name="connsiteY4" fmla="*/ 2676130 h 4755385"/>
                <a:gd name="connsiteX5" fmla="*/ 2356557 w 4185358"/>
                <a:gd name="connsiteY5" fmla="*/ 2719795 h 4755385"/>
                <a:gd name="connsiteX6" fmla="*/ 1714422 w 4185358"/>
                <a:gd name="connsiteY6" fmla="*/ 2676129 h 4755385"/>
                <a:gd name="connsiteX7" fmla="*/ 527758 w 4185358"/>
                <a:gd name="connsiteY7" fmla="*/ 2033992 h 4755385"/>
                <a:gd name="connsiteX8" fmla="*/ 527758 w 4185358"/>
                <a:gd name="connsiteY8" fmla="*/ 2033989 h 4755385"/>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3 w 4150662"/>
                <a:gd name="connsiteY0" fmla="*/ 2033989 h 5080997"/>
                <a:gd name="connsiteX1" fmla="*/ 1186670 w 4150662"/>
                <a:gd name="connsiteY1" fmla="*/ 1391856 h 5080997"/>
                <a:gd name="connsiteX2" fmla="*/ 2470939 w 4150662"/>
                <a:gd name="connsiteY2" fmla="*/ 1391857 h 5080997"/>
                <a:gd name="connsiteX3" fmla="*/ 3657603 w 4150662"/>
                <a:gd name="connsiteY3" fmla="*/ 2033995 h 5080997"/>
                <a:gd name="connsiteX4" fmla="*/ 2470937 w 4150662"/>
                <a:gd name="connsiteY4" fmla="*/ 2676130 h 5080997"/>
                <a:gd name="connsiteX5" fmla="*/ 1828802 w 4150662"/>
                <a:gd name="connsiteY5" fmla="*/ 2719795 h 5080997"/>
                <a:gd name="connsiteX6" fmla="*/ 1186667 w 4150662"/>
                <a:gd name="connsiteY6" fmla="*/ 2676129 h 5080997"/>
                <a:gd name="connsiteX7" fmla="*/ 3 w 4150662"/>
                <a:gd name="connsiteY7" fmla="*/ 2033992 h 5080997"/>
                <a:gd name="connsiteX8" fmla="*/ 3 w 4150662"/>
                <a:gd name="connsiteY8" fmla="*/ 2033989 h 5080997"/>
                <a:gd name="connsiteX0" fmla="*/ 3 w 3184725"/>
                <a:gd name="connsiteY0" fmla="*/ 2033989 h 3886288"/>
                <a:gd name="connsiteX1" fmla="*/ 1186670 w 3184725"/>
                <a:gd name="connsiteY1" fmla="*/ 1391856 h 3886288"/>
                <a:gd name="connsiteX2" fmla="*/ 2470939 w 3184725"/>
                <a:gd name="connsiteY2" fmla="*/ 1391857 h 3886288"/>
                <a:gd name="connsiteX3" fmla="*/ 1752603 w 3184725"/>
                <a:gd name="connsiteY3" fmla="*/ 52795 h 3886288"/>
                <a:gd name="connsiteX4" fmla="*/ 2470937 w 3184725"/>
                <a:gd name="connsiteY4" fmla="*/ 2676130 h 3886288"/>
                <a:gd name="connsiteX5" fmla="*/ 1828802 w 3184725"/>
                <a:gd name="connsiteY5" fmla="*/ 2719795 h 3886288"/>
                <a:gd name="connsiteX6" fmla="*/ 1186667 w 3184725"/>
                <a:gd name="connsiteY6" fmla="*/ 2676129 h 3886288"/>
                <a:gd name="connsiteX7" fmla="*/ 3 w 3184725"/>
                <a:gd name="connsiteY7" fmla="*/ 2033992 h 3886288"/>
                <a:gd name="connsiteX8" fmla="*/ 3 w 3184725"/>
                <a:gd name="connsiteY8" fmla="*/ 2033989 h 3886288"/>
                <a:gd name="connsiteX0" fmla="*/ 3 w 3184725"/>
                <a:gd name="connsiteY0" fmla="*/ 2033989 h 6528797"/>
                <a:gd name="connsiteX1" fmla="*/ 1186670 w 3184725"/>
                <a:gd name="connsiteY1" fmla="*/ 1391856 h 6528797"/>
                <a:gd name="connsiteX2" fmla="*/ 2470939 w 3184725"/>
                <a:gd name="connsiteY2" fmla="*/ 13918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385339"/>
                <a:gd name="connsiteY0" fmla="*/ 2033989 h 6528797"/>
                <a:gd name="connsiteX1" fmla="*/ 1186670 w 3385339"/>
                <a:gd name="connsiteY1" fmla="*/ 1391856 h 6528797"/>
                <a:gd name="connsiteX2" fmla="*/ 3385339 w 3385339"/>
                <a:gd name="connsiteY2" fmla="*/ 706057 h 6528797"/>
                <a:gd name="connsiteX3" fmla="*/ 228603 w 3385339"/>
                <a:gd name="connsiteY3" fmla="*/ 3481795 h 6528797"/>
                <a:gd name="connsiteX4" fmla="*/ 2470937 w 3385339"/>
                <a:gd name="connsiteY4" fmla="*/ 2676130 h 6528797"/>
                <a:gd name="connsiteX5" fmla="*/ 1828802 w 3385339"/>
                <a:gd name="connsiteY5" fmla="*/ 2719795 h 6528797"/>
                <a:gd name="connsiteX6" fmla="*/ 1186667 w 3385339"/>
                <a:gd name="connsiteY6" fmla="*/ 2676129 h 6528797"/>
                <a:gd name="connsiteX7" fmla="*/ 3 w 3385339"/>
                <a:gd name="connsiteY7" fmla="*/ 2033992 h 6528797"/>
                <a:gd name="connsiteX8" fmla="*/ 3 w 3385339"/>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2928136"/>
                <a:gd name="connsiteY0" fmla="*/ 2033989 h 6528797"/>
                <a:gd name="connsiteX1" fmla="*/ 1186667 w 2928136"/>
                <a:gd name="connsiteY1" fmla="*/ 1391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2033989 h 6528797"/>
                <a:gd name="connsiteX1" fmla="*/ 958067 w 2928136"/>
                <a:gd name="connsiteY1" fmla="*/ 2534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1434955 h 5929763"/>
                <a:gd name="connsiteX1" fmla="*/ 958067 w 2928136"/>
                <a:gd name="connsiteY1" fmla="*/ 1935822 h 5929763"/>
                <a:gd name="connsiteX2" fmla="*/ 2928136 w 2928136"/>
                <a:gd name="connsiteY2" fmla="*/ 107023 h 5929763"/>
                <a:gd name="connsiteX3" fmla="*/ 228600 w 2928136"/>
                <a:gd name="connsiteY3" fmla="*/ 2882761 h 5929763"/>
                <a:gd name="connsiteX4" fmla="*/ 2470934 w 2928136"/>
                <a:gd name="connsiteY4" fmla="*/ 2077096 h 5929763"/>
                <a:gd name="connsiteX5" fmla="*/ 0 w 2928136"/>
                <a:gd name="connsiteY5" fmla="*/ 1434958 h 5929763"/>
                <a:gd name="connsiteX6" fmla="*/ 0 w 2928136"/>
                <a:gd name="connsiteY6" fmla="*/ 1434955 h 5929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1275236 w 4203372"/>
                <a:gd name="connsiteY0" fmla="*/ 1810262 h 6305070"/>
                <a:gd name="connsiteX1" fmla="*/ 2233303 w 4203372"/>
                <a:gd name="connsiteY1" fmla="*/ 2311129 h 6305070"/>
                <a:gd name="connsiteX2" fmla="*/ 4203372 w 4203372"/>
                <a:gd name="connsiteY2" fmla="*/ 863330 h 6305070"/>
                <a:gd name="connsiteX3" fmla="*/ 1503836 w 4203372"/>
                <a:gd name="connsiteY3" fmla="*/ 3258068 h 6305070"/>
                <a:gd name="connsiteX4" fmla="*/ 3746170 w 4203372"/>
                <a:gd name="connsiteY4" fmla="*/ 2452403 h 6305070"/>
                <a:gd name="connsiteX5" fmla="*/ 1275236 w 4203372"/>
                <a:gd name="connsiteY5" fmla="*/ 1810265 h 6305070"/>
                <a:gd name="connsiteX6" fmla="*/ 1275236 w 4203372"/>
                <a:gd name="connsiteY6" fmla="*/ 1810262 h 6305070"/>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844930 w 3773066"/>
                <a:gd name="connsiteY0" fmla="*/ 2505027 h 6999835"/>
                <a:gd name="connsiteX1" fmla="*/ 1802997 w 3773066"/>
                <a:gd name="connsiteY1" fmla="*/ 3005894 h 6999835"/>
                <a:gd name="connsiteX2" fmla="*/ 3773066 w 3773066"/>
                <a:gd name="connsiteY2" fmla="*/ 1558095 h 6999835"/>
                <a:gd name="connsiteX3" fmla="*/ 1073530 w 3773066"/>
                <a:gd name="connsiteY3" fmla="*/ 3952833 h 6999835"/>
                <a:gd name="connsiteX4" fmla="*/ 3315864 w 3773066"/>
                <a:gd name="connsiteY4" fmla="*/ 3147168 h 6999835"/>
                <a:gd name="connsiteX5" fmla="*/ 844930 w 3773066"/>
                <a:gd name="connsiteY5" fmla="*/ 2505030 h 6999835"/>
                <a:gd name="connsiteX6" fmla="*/ 844930 w 3773066"/>
                <a:gd name="connsiteY6" fmla="*/ 2505027 h 6999835"/>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869139 w 4797275"/>
                <a:gd name="connsiteY0" fmla="*/ 2392968 h 6887776"/>
                <a:gd name="connsiteX1" fmla="*/ 2827206 w 4797275"/>
                <a:gd name="connsiteY1" fmla="*/ 2893835 h 6887776"/>
                <a:gd name="connsiteX2" fmla="*/ 4797275 w 4797275"/>
                <a:gd name="connsiteY2" fmla="*/ 1446036 h 6887776"/>
                <a:gd name="connsiteX3" fmla="*/ 2097739 w 4797275"/>
                <a:gd name="connsiteY3" fmla="*/ 3840774 h 6887776"/>
                <a:gd name="connsiteX4" fmla="*/ 4340073 w 4797275"/>
                <a:gd name="connsiteY4" fmla="*/ 3035109 h 6887776"/>
                <a:gd name="connsiteX5" fmla="*/ 1869139 w 4797275"/>
                <a:gd name="connsiteY5" fmla="*/ 2392971 h 6887776"/>
                <a:gd name="connsiteX6" fmla="*/ 1869139 w 4797275"/>
                <a:gd name="connsiteY6" fmla="*/ 2392968 h 6887776"/>
                <a:gd name="connsiteX0" fmla="*/ 1869139 w 4797275"/>
                <a:gd name="connsiteY0" fmla="*/ 2433309 h 6928117"/>
                <a:gd name="connsiteX1" fmla="*/ 2827206 w 4797275"/>
                <a:gd name="connsiteY1" fmla="*/ 2934176 h 6928117"/>
                <a:gd name="connsiteX2" fmla="*/ 4797275 w 4797275"/>
                <a:gd name="connsiteY2" fmla="*/ 1486377 h 6928117"/>
                <a:gd name="connsiteX3" fmla="*/ 2097739 w 4797275"/>
                <a:gd name="connsiteY3" fmla="*/ 3881115 h 6928117"/>
                <a:gd name="connsiteX4" fmla="*/ 4340073 w 4797275"/>
                <a:gd name="connsiteY4" fmla="*/ 3075450 h 6928117"/>
                <a:gd name="connsiteX5" fmla="*/ 1869139 w 4797275"/>
                <a:gd name="connsiteY5" fmla="*/ 2433312 h 6928117"/>
                <a:gd name="connsiteX6" fmla="*/ 1869139 w 4797275"/>
                <a:gd name="connsiteY6" fmla="*/ 2433309 h 6928117"/>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3269869 w 4797275"/>
                <a:gd name="connsiteY5" fmla="*/ 2756647 h 7026729"/>
                <a:gd name="connsiteX6" fmla="*/ 1869139 w 4797275"/>
                <a:gd name="connsiteY6" fmla="*/ 2531924 h 7026729"/>
                <a:gd name="connsiteX7" fmla="*/ 1869139 w 4797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6324598"/>
                <a:gd name="connsiteY0" fmla="*/ 2531921 h 7331529"/>
                <a:gd name="connsiteX1" fmla="*/ 2827206 w 6324598"/>
                <a:gd name="connsiteY1" fmla="*/ 3032788 h 7331529"/>
                <a:gd name="connsiteX2" fmla="*/ 5940275 w 6324598"/>
                <a:gd name="connsiteY2" fmla="*/ 2423189 h 7331529"/>
                <a:gd name="connsiteX3" fmla="*/ 5831539 w 6324598"/>
                <a:gd name="connsiteY3" fmla="*/ 4284527 h 7331529"/>
                <a:gd name="connsiteX4" fmla="*/ 4568673 w 6324598"/>
                <a:gd name="connsiteY4" fmla="*/ 3174062 h 7331529"/>
                <a:gd name="connsiteX5" fmla="*/ 3269869 w 6324598"/>
                <a:gd name="connsiteY5" fmla="*/ 2756647 h 7331529"/>
                <a:gd name="connsiteX6" fmla="*/ 1869139 w 6324598"/>
                <a:gd name="connsiteY6" fmla="*/ 2531924 h 7331529"/>
                <a:gd name="connsiteX7" fmla="*/ 1869139 w 63245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1869139 w 6934198"/>
                <a:gd name="connsiteY5" fmla="*/ 2531924 h 7331529"/>
                <a:gd name="connsiteX6" fmla="*/ 1869139 w 6934198"/>
                <a:gd name="connsiteY6" fmla="*/ 2531921 h 7331529"/>
                <a:gd name="connsiteX0" fmla="*/ 1869139 w 6911785"/>
                <a:gd name="connsiteY0" fmla="*/ 2531921 h 7336788"/>
                <a:gd name="connsiteX1" fmla="*/ 2827206 w 6911785"/>
                <a:gd name="connsiteY1" fmla="*/ 3032788 h 7336788"/>
                <a:gd name="connsiteX2" fmla="*/ 5940275 w 6911785"/>
                <a:gd name="connsiteY2" fmla="*/ 2423189 h 7336788"/>
                <a:gd name="connsiteX3" fmla="*/ 6441139 w 6911785"/>
                <a:gd name="connsiteY3" fmla="*/ 4284527 h 7336788"/>
                <a:gd name="connsiteX4" fmla="*/ 4568673 w 6911785"/>
                <a:gd name="connsiteY4" fmla="*/ 3174062 h 7336788"/>
                <a:gd name="connsiteX5" fmla="*/ 1869139 w 6911785"/>
                <a:gd name="connsiteY5" fmla="*/ 2531924 h 7336788"/>
                <a:gd name="connsiteX6" fmla="*/ 1869139 w 6911785"/>
                <a:gd name="connsiteY6" fmla="*/ 2531921 h 7336788"/>
                <a:gd name="connsiteX0" fmla="*/ 1869139 w 7024741"/>
                <a:gd name="connsiteY0" fmla="*/ 2531921 h 7336788"/>
                <a:gd name="connsiteX1" fmla="*/ 2827206 w 7024741"/>
                <a:gd name="connsiteY1" fmla="*/ 3032788 h 7336788"/>
                <a:gd name="connsiteX2" fmla="*/ 5940275 w 7024741"/>
                <a:gd name="connsiteY2" fmla="*/ 2423189 h 7336788"/>
                <a:gd name="connsiteX3" fmla="*/ 6441139 w 7024741"/>
                <a:gd name="connsiteY3" fmla="*/ 4284527 h 7336788"/>
                <a:gd name="connsiteX4" fmla="*/ 4568673 w 7024741"/>
                <a:gd name="connsiteY4" fmla="*/ 3174062 h 7336788"/>
                <a:gd name="connsiteX5" fmla="*/ 1869139 w 7024741"/>
                <a:gd name="connsiteY5" fmla="*/ 2531924 h 7336788"/>
                <a:gd name="connsiteX6" fmla="*/ 1869139 w 7024741"/>
                <a:gd name="connsiteY6" fmla="*/ 2531921 h 7336788"/>
                <a:gd name="connsiteX0" fmla="*/ 685903 w 5841505"/>
                <a:gd name="connsiteY0" fmla="*/ 1071884 h 5876751"/>
                <a:gd name="connsiteX1" fmla="*/ 159678 w 5841505"/>
                <a:gd name="connsiteY1" fmla="*/ 370216 h 5876751"/>
                <a:gd name="connsiteX2" fmla="*/ 1643970 w 5841505"/>
                <a:gd name="connsiteY2" fmla="*/ 1572751 h 5876751"/>
                <a:gd name="connsiteX3" fmla="*/ 4757039 w 5841505"/>
                <a:gd name="connsiteY3" fmla="*/ 963152 h 5876751"/>
                <a:gd name="connsiteX4" fmla="*/ 5257903 w 5841505"/>
                <a:gd name="connsiteY4" fmla="*/ 2824490 h 5876751"/>
                <a:gd name="connsiteX5" fmla="*/ 3385437 w 5841505"/>
                <a:gd name="connsiteY5" fmla="*/ 1714025 h 5876751"/>
                <a:gd name="connsiteX6" fmla="*/ 685903 w 5841505"/>
                <a:gd name="connsiteY6" fmla="*/ 1071887 h 5876751"/>
                <a:gd name="connsiteX7" fmla="*/ 685903 w 5841505"/>
                <a:gd name="connsiteY7" fmla="*/ 1071884 h 5876751"/>
                <a:gd name="connsiteX0" fmla="*/ 685903 w 5841505"/>
                <a:gd name="connsiteY0" fmla="*/ 1775249 h 6580116"/>
                <a:gd name="connsiteX1" fmla="*/ 159678 w 5841505"/>
                <a:gd name="connsiteY1" fmla="*/ 1073581 h 6580116"/>
                <a:gd name="connsiteX2" fmla="*/ 1643970 w 5841505"/>
                <a:gd name="connsiteY2" fmla="*/ 2276116 h 6580116"/>
                <a:gd name="connsiteX3" fmla="*/ 4757039 w 5841505"/>
                <a:gd name="connsiteY3" fmla="*/ 1666517 h 6580116"/>
                <a:gd name="connsiteX4" fmla="*/ 5257903 w 5841505"/>
                <a:gd name="connsiteY4" fmla="*/ 3527855 h 6580116"/>
                <a:gd name="connsiteX5" fmla="*/ 3385437 w 5841505"/>
                <a:gd name="connsiteY5" fmla="*/ 2417390 h 6580116"/>
                <a:gd name="connsiteX6" fmla="*/ 685903 w 5841505"/>
                <a:gd name="connsiteY6" fmla="*/ 1775252 h 6580116"/>
                <a:gd name="connsiteX7" fmla="*/ 685903 w 5841505"/>
                <a:gd name="connsiteY7" fmla="*/ 1775249 h 6580116"/>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495416 w 6651018"/>
                <a:gd name="connsiteY0" fmla="*/ 1071884 h 5876751"/>
                <a:gd name="connsiteX1" fmla="*/ 969191 w 6651018"/>
                <a:gd name="connsiteY1" fmla="*/ 370216 h 5876751"/>
                <a:gd name="connsiteX2" fmla="*/ 551530 w 6651018"/>
                <a:gd name="connsiteY2" fmla="*/ 1425097 h 5876751"/>
                <a:gd name="connsiteX3" fmla="*/ 2453483 w 6651018"/>
                <a:gd name="connsiteY3" fmla="*/ 1572751 h 5876751"/>
                <a:gd name="connsiteX4" fmla="*/ 5566552 w 6651018"/>
                <a:gd name="connsiteY4" fmla="*/ 963152 h 5876751"/>
                <a:gd name="connsiteX5" fmla="*/ 6067416 w 6651018"/>
                <a:gd name="connsiteY5" fmla="*/ 2824490 h 5876751"/>
                <a:gd name="connsiteX6" fmla="*/ 4194950 w 6651018"/>
                <a:gd name="connsiteY6" fmla="*/ 1714025 h 5876751"/>
                <a:gd name="connsiteX7" fmla="*/ 1495416 w 6651018"/>
                <a:gd name="connsiteY7" fmla="*/ 1071887 h 5876751"/>
                <a:gd name="connsiteX8" fmla="*/ 1495416 w 6651018"/>
                <a:gd name="connsiteY8" fmla="*/ 1071884 h 5876751"/>
                <a:gd name="connsiteX0" fmla="*/ 1103563 w 6259165"/>
                <a:gd name="connsiteY0" fmla="*/ 1071884 h 5876751"/>
                <a:gd name="connsiteX1" fmla="*/ 159677 w 6259165"/>
                <a:gd name="connsiteY1" fmla="*/ 1425097 h 5876751"/>
                <a:gd name="connsiteX2" fmla="*/ 2061630 w 6259165"/>
                <a:gd name="connsiteY2" fmla="*/ 1572751 h 5876751"/>
                <a:gd name="connsiteX3" fmla="*/ 5174699 w 6259165"/>
                <a:gd name="connsiteY3" fmla="*/ 963152 h 5876751"/>
                <a:gd name="connsiteX4" fmla="*/ 5675563 w 6259165"/>
                <a:gd name="connsiteY4" fmla="*/ 2824490 h 5876751"/>
                <a:gd name="connsiteX5" fmla="*/ 3803097 w 6259165"/>
                <a:gd name="connsiteY5" fmla="*/ 1714025 h 5876751"/>
                <a:gd name="connsiteX6" fmla="*/ 1103563 w 6259165"/>
                <a:gd name="connsiteY6" fmla="*/ 1071887 h 5876751"/>
                <a:gd name="connsiteX7" fmla="*/ 1103563 w 6259165"/>
                <a:gd name="connsiteY7" fmla="*/ 1071884 h 5876751"/>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316924 w 6472526"/>
                <a:gd name="connsiteY0" fmla="*/ 1766125 h 6570992"/>
                <a:gd name="connsiteX1" fmla="*/ 373038 w 6472526"/>
                <a:gd name="connsiteY1" fmla="*/ 2119338 h 6570992"/>
                <a:gd name="connsiteX2" fmla="*/ 2274991 w 6472526"/>
                <a:gd name="connsiteY2" fmla="*/ 2266992 h 6570992"/>
                <a:gd name="connsiteX3" fmla="*/ 5388060 w 6472526"/>
                <a:gd name="connsiteY3" fmla="*/ 1657393 h 6570992"/>
                <a:gd name="connsiteX4" fmla="*/ 5888924 w 6472526"/>
                <a:gd name="connsiteY4" fmla="*/ 3518731 h 6570992"/>
                <a:gd name="connsiteX5" fmla="*/ 4016458 w 6472526"/>
                <a:gd name="connsiteY5" fmla="*/ 2408266 h 6570992"/>
                <a:gd name="connsiteX6" fmla="*/ 1316924 w 6472526"/>
                <a:gd name="connsiteY6" fmla="*/ 1766128 h 6570992"/>
                <a:gd name="connsiteX7" fmla="*/ 1316924 w 6472526"/>
                <a:gd name="connsiteY7" fmla="*/ 1766125 h 6570992"/>
                <a:gd name="connsiteX0" fmla="*/ 969208 w 6472526"/>
                <a:gd name="connsiteY0" fmla="*/ 1766125 h 6550041"/>
                <a:gd name="connsiteX1" fmla="*/ 373038 w 6472526"/>
                <a:gd name="connsiteY1" fmla="*/ 2098387 h 6550041"/>
                <a:gd name="connsiteX2" fmla="*/ 2274991 w 6472526"/>
                <a:gd name="connsiteY2" fmla="*/ 2246041 h 6550041"/>
                <a:gd name="connsiteX3" fmla="*/ 5388060 w 6472526"/>
                <a:gd name="connsiteY3" fmla="*/ 1636442 h 6550041"/>
                <a:gd name="connsiteX4" fmla="*/ 5888924 w 6472526"/>
                <a:gd name="connsiteY4" fmla="*/ 3497780 h 6550041"/>
                <a:gd name="connsiteX5" fmla="*/ 4016458 w 6472526"/>
                <a:gd name="connsiteY5" fmla="*/ 2387315 h 6550041"/>
                <a:gd name="connsiteX6" fmla="*/ 1316924 w 6472526"/>
                <a:gd name="connsiteY6" fmla="*/ 1745177 h 6550041"/>
                <a:gd name="connsiteX7" fmla="*/ 969208 w 6472526"/>
                <a:gd name="connsiteY7" fmla="*/ 1766125 h 6550041"/>
                <a:gd name="connsiteX0" fmla="*/ 943886 w 6099488"/>
                <a:gd name="connsiteY0" fmla="*/ 1071887 h 5876751"/>
                <a:gd name="connsiteX1" fmla="*/ 0 w 6099488"/>
                <a:gd name="connsiteY1" fmla="*/ 1425097 h 5876751"/>
                <a:gd name="connsiteX2" fmla="*/ 1901953 w 6099488"/>
                <a:gd name="connsiteY2" fmla="*/ 1572751 h 5876751"/>
                <a:gd name="connsiteX3" fmla="*/ 5015022 w 6099488"/>
                <a:gd name="connsiteY3" fmla="*/ 963152 h 5876751"/>
                <a:gd name="connsiteX4" fmla="*/ 5515886 w 6099488"/>
                <a:gd name="connsiteY4" fmla="*/ 2824490 h 5876751"/>
                <a:gd name="connsiteX5" fmla="*/ 3643420 w 6099488"/>
                <a:gd name="connsiteY5" fmla="*/ 1714025 h 5876751"/>
                <a:gd name="connsiteX6" fmla="*/ 943886 w 6099488"/>
                <a:gd name="connsiteY6" fmla="*/ 1071887 h 5876751"/>
                <a:gd name="connsiteX0" fmla="*/ 943886 w 6099488"/>
                <a:gd name="connsiteY0" fmla="*/ 1486368 h 6291232"/>
                <a:gd name="connsiteX1" fmla="*/ 0 w 6099488"/>
                <a:gd name="connsiteY1" fmla="*/ 1839578 h 6291232"/>
                <a:gd name="connsiteX2" fmla="*/ 1901953 w 6099488"/>
                <a:gd name="connsiteY2" fmla="*/ 1987232 h 6291232"/>
                <a:gd name="connsiteX3" fmla="*/ 5015022 w 6099488"/>
                <a:gd name="connsiteY3" fmla="*/ 1377633 h 6291232"/>
                <a:gd name="connsiteX4" fmla="*/ 5515886 w 6099488"/>
                <a:gd name="connsiteY4" fmla="*/ 3238971 h 6291232"/>
                <a:gd name="connsiteX5" fmla="*/ 3643420 w 6099488"/>
                <a:gd name="connsiteY5" fmla="*/ 2128506 h 6291232"/>
                <a:gd name="connsiteX6" fmla="*/ 943886 w 6099488"/>
                <a:gd name="connsiteY6" fmla="*/ 1486368 h 6291232"/>
                <a:gd name="connsiteX0" fmla="*/ 290243 w 5445845"/>
                <a:gd name="connsiteY0" fmla="*/ 1071887 h 5876751"/>
                <a:gd name="connsiteX1" fmla="*/ 1248310 w 5445845"/>
                <a:gd name="connsiteY1" fmla="*/ 1572751 h 5876751"/>
                <a:gd name="connsiteX2" fmla="*/ 4361379 w 5445845"/>
                <a:gd name="connsiteY2" fmla="*/ 963152 h 5876751"/>
                <a:gd name="connsiteX3" fmla="*/ 4862243 w 5445845"/>
                <a:gd name="connsiteY3" fmla="*/ 2824490 h 5876751"/>
                <a:gd name="connsiteX4" fmla="*/ 2989777 w 5445845"/>
                <a:gd name="connsiteY4" fmla="*/ 1714025 h 5876751"/>
                <a:gd name="connsiteX5" fmla="*/ 290243 w 5445845"/>
                <a:gd name="connsiteY5" fmla="*/ 1071887 h 5876751"/>
                <a:gd name="connsiteX0" fmla="*/ 290244 w 5445846"/>
                <a:gd name="connsiteY0" fmla="*/ 1071887 h 5876751"/>
                <a:gd name="connsiteX1" fmla="*/ 1248311 w 5445846"/>
                <a:gd name="connsiteY1" fmla="*/ 1572751 h 5876751"/>
                <a:gd name="connsiteX2" fmla="*/ 4361380 w 5445846"/>
                <a:gd name="connsiteY2" fmla="*/ 963152 h 5876751"/>
                <a:gd name="connsiteX3" fmla="*/ 4862244 w 5445846"/>
                <a:gd name="connsiteY3" fmla="*/ 2824490 h 5876751"/>
                <a:gd name="connsiteX4" fmla="*/ 2989778 w 5445846"/>
                <a:gd name="connsiteY4" fmla="*/ 1714025 h 5876751"/>
                <a:gd name="connsiteX5" fmla="*/ 290244 w 5445846"/>
                <a:gd name="connsiteY5" fmla="*/ 1071887 h 5876751"/>
                <a:gd name="connsiteX0" fmla="*/ 290244 w 5445846"/>
                <a:gd name="connsiteY0" fmla="*/ 1153486 h 5958350"/>
                <a:gd name="connsiteX1" fmla="*/ 1248311 w 5445846"/>
                <a:gd name="connsiteY1" fmla="*/ 1654350 h 5958350"/>
                <a:gd name="connsiteX2" fmla="*/ 4361380 w 5445846"/>
                <a:gd name="connsiteY2" fmla="*/ 1044751 h 5958350"/>
                <a:gd name="connsiteX3" fmla="*/ 4862244 w 5445846"/>
                <a:gd name="connsiteY3" fmla="*/ 2906089 h 5958350"/>
                <a:gd name="connsiteX4" fmla="*/ 2989778 w 5445846"/>
                <a:gd name="connsiteY4" fmla="*/ 1795624 h 5958350"/>
                <a:gd name="connsiteX5" fmla="*/ 290244 w 5445846"/>
                <a:gd name="connsiteY5" fmla="*/ 1153486 h 5958350"/>
                <a:gd name="connsiteX0" fmla="*/ 290244 w 7008207"/>
                <a:gd name="connsiteY0" fmla="*/ 1331974 h 5958350"/>
                <a:gd name="connsiteX1" fmla="*/ 2810672 w 7008207"/>
                <a:gd name="connsiteY1" fmla="*/ 1654350 h 5958350"/>
                <a:gd name="connsiteX2" fmla="*/ 5923741 w 7008207"/>
                <a:gd name="connsiteY2" fmla="*/ 1044751 h 5958350"/>
                <a:gd name="connsiteX3" fmla="*/ 6424605 w 7008207"/>
                <a:gd name="connsiteY3" fmla="*/ 2906089 h 5958350"/>
                <a:gd name="connsiteX4" fmla="*/ 4552139 w 7008207"/>
                <a:gd name="connsiteY4" fmla="*/ 1795624 h 5958350"/>
                <a:gd name="connsiteX5" fmla="*/ 290244 w 7008207"/>
                <a:gd name="connsiteY5" fmla="*/ 1331974 h 5958350"/>
                <a:gd name="connsiteX0" fmla="*/ 290244 w 7008207"/>
                <a:gd name="connsiteY0" fmla="*/ 1347752 h 5974128"/>
                <a:gd name="connsiteX1" fmla="*/ 2810672 w 7008207"/>
                <a:gd name="connsiteY1" fmla="*/ 1670128 h 5974128"/>
                <a:gd name="connsiteX2" fmla="*/ 5923741 w 7008207"/>
                <a:gd name="connsiteY2" fmla="*/ 1060529 h 5974128"/>
                <a:gd name="connsiteX3" fmla="*/ 6424605 w 7008207"/>
                <a:gd name="connsiteY3" fmla="*/ 2921867 h 5974128"/>
                <a:gd name="connsiteX4" fmla="*/ 4552139 w 7008207"/>
                <a:gd name="connsiteY4" fmla="*/ 1811402 h 5974128"/>
                <a:gd name="connsiteX5" fmla="*/ 290244 w 7008207"/>
                <a:gd name="connsiteY5" fmla="*/ 1347752 h 5974128"/>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038454 w 7756417"/>
                <a:gd name="connsiteY5"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807445 w 7756417"/>
                <a:gd name="connsiteY5" fmla="*/ 1846031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762397 w 7756417"/>
                <a:gd name="connsiteY5" fmla="*/ 1980458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3454498 w 7756417"/>
                <a:gd name="connsiteY5" fmla="*/ 1901566 h 6400136"/>
                <a:gd name="connsiteX6" fmla="*/ 762397 w 7756417"/>
                <a:gd name="connsiteY6" fmla="*/ 1980458 h 6400136"/>
                <a:gd name="connsiteX7" fmla="*/ 1038454 w 7756417"/>
                <a:gd name="connsiteY7" fmla="*/ 1773760 h 6400136"/>
                <a:gd name="connsiteX0" fmla="*/ 1063766 w 7781729"/>
                <a:gd name="connsiteY0" fmla="*/ 1773760 h 6400136"/>
                <a:gd name="connsiteX1" fmla="*/ 3584194 w 7781729"/>
                <a:gd name="connsiteY1" fmla="*/ 2096136 h 6400136"/>
                <a:gd name="connsiteX2" fmla="*/ 6697263 w 7781729"/>
                <a:gd name="connsiteY2" fmla="*/ 1486537 h 6400136"/>
                <a:gd name="connsiteX3" fmla="*/ 7198127 w 7781729"/>
                <a:gd name="connsiteY3" fmla="*/ 3347875 h 6400136"/>
                <a:gd name="connsiteX4" fmla="*/ 5325661 w 7781729"/>
                <a:gd name="connsiteY4" fmla="*/ 2237410 h 6400136"/>
                <a:gd name="connsiteX5" fmla="*/ 3479810 w 7781729"/>
                <a:gd name="connsiteY5" fmla="*/ 1901566 h 6400136"/>
                <a:gd name="connsiteX6" fmla="*/ 787709 w 7781729"/>
                <a:gd name="connsiteY6" fmla="*/ 1980458 h 6400136"/>
                <a:gd name="connsiteX7" fmla="*/ 1063766 w 7781729"/>
                <a:gd name="connsiteY7" fmla="*/ 1773760 h 6400136"/>
                <a:gd name="connsiteX0" fmla="*/ 1647368 w 8365331"/>
                <a:gd name="connsiteY0" fmla="*/ 1773760 h 6400136"/>
                <a:gd name="connsiteX1" fmla="*/ 4167796 w 8365331"/>
                <a:gd name="connsiteY1" fmla="*/ 2096136 h 6400136"/>
                <a:gd name="connsiteX2" fmla="*/ 7280865 w 8365331"/>
                <a:gd name="connsiteY2" fmla="*/ 1486537 h 6400136"/>
                <a:gd name="connsiteX3" fmla="*/ 7781729 w 8365331"/>
                <a:gd name="connsiteY3" fmla="*/ 3347875 h 6400136"/>
                <a:gd name="connsiteX4" fmla="*/ 5909263 w 8365331"/>
                <a:gd name="connsiteY4" fmla="*/ 2237410 h 6400136"/>
                <a:gd name="connsiteX5" fmla="*/ 4063412 w 8365331"/>
                <a:gd name="connsiteY5" fmla="*/ 1901566 h 6400136"/>
                <a:gd name="connsiteX6" fmla="*/ 1371311 w 8365331"/>
                <a:gd name="connsiteY6" fmla="*/ 1980458 h 6400136"/>
                <a:gd name="connsiteX7" fmla="*/ 1647368 w 8365331"/>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692008 w 8457219"/>
                <a:gd name="connsiteY0" fmla="*/ 1761496 h 6323541"/>
                <a:gd name="connsiteX1" fmla="*/ 4259684 w 8457219"/>
                <a:gd name="connsiteY1" fmla="*/ 2019541 h 6323541"/>
                <a:gd name="connsiteX2" fmla="*/ 7372753 w 8457219"/>
                <a:gd name="connsiteY2" fmla="*/ 1409942 h 6323541"/>
                <a:gd name="connsiteX3" fmla="*/ 7873617 w 8457219"/>
                <a:gd name="connsiteY3" fmla="*/ 3271280 h 6323541"/>
                <a:gd name="connsiteX4" fmla="*/ 6001151 w 8457219"/>
                <a:gd name="connsiteY4" fmla="*/ 2160815 h 6323541"/>
                <a:gd name="connsiteX5" fmla="*/ 4155300 w 8457219"/>
                <a:gd name="connsiteY5" fmla="*/ 1824971 h 6323541"/>
                <a:gd name="connsiteX6" fmla="*/ 1463199 w 8457219"/>
                <a:gd name="connsiteY6" fmla="*/ 1903863 h 6323541"/>
                <a:gd name="connsiteX7" fmla="*/ 1692008 w 8457219"/>
                <a:gd name="connsiteY7" fmla="*/ 1761496 h 6323541"/>
                <a:gd name="connsiteX0" fmla="*/ 1692008 w 8457219"/>
                <a:gd name="connsiteY0" fmla="*/ 2929074 h 7491119"/>
                <a:gd name="connsiteX1" fmla="*/ 4259684 w 8457219"/>
                <a:gd name="connsiteY1" fmla="*/ 3187119 h 7491119"/>
                <a:gd name="connsiteX2" fmla="*/ 7372753 w 8457219"/>
                <a:gd name="connsiteY2" fmla="*/ 2577520 h 7491119"/>
                <a:gd name="connsiteX3" fmla="*/ 7873617 w 8457219"/>
                <a:gd name="connsiteY3" fmla="*/ 4438858 h 7491119"/>
                <a:gd name="connsiteX4" fmla="*/ 6001151 w 8457219"/>
                <a:gd name="connsiteY4" fmla="*/ 3328393 h 7491119"/>
                <a:gd name="connsiteX5" fmla="*/ 4155300 w 8457219"/>
                <a:gd name="connsiteY5" fmla="*/ 2992549 h 7491119"/>
                <a:gd name="connsiteX6" fmla="*/ 1463199 w 8457219"/>
                <a:gd name="connsiteY6" fmla="*/ 3071441 h 7491119"/>
                <a:gd name="connsiteX7" fmla="*/ 1692008 w 8457219"/>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286612 w 8783534"/>
                <a:gd name="connsiteY4" fmla="*/ 3005048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7699068 w 8783534"/>
                <a:gd name="connsiteY1" fmla="*/ 2577520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3933876 w 8783534"/>
                <a:gd name="connsiteY3" fmla="*/ 3076777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007577"/>
                <a:gd name="connsiteX1" fmla="*/ 6391441 w 8783534"/>
                <a:gd name="connsiteY1" fmla="*/ 2370154 h 7007577"/>
                <a:gd name="connsiteX2" fmla="*/ 8199932 w 8783534"/>
                <a:gd name="connsiteY2" fmla="*/ 4438858 h 7007577"/>
                <a:gd name="connsiteX3" fmla="*/ 5245657 w 8783534"/>
                <a:gd name="connsiteY3" fmla="*/ 2521195 h 7007577"/>
                <a:gd name="connsiteX4" fmla="*/ 1789514 w 8783534"/>
                <a:gd name="connsiteY4" fmla="*/ 3071441 h 7007577"/>
                <a:gd name="connsiteX5" fmla="*/ 2018323 w 8783534"/>
                <a:gd name="connsiteY5" fmla="*/ 2929074 h 7007577"/>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99932" h="6332480">
                  <a:moveTo>
                    <a:pt x="2018323" y="2929074"/>
                  </a:moveTo>
                  <a:cubicBezTo>
                    <a:pt x="3003249" y="2846754"/>
                    <a:pt x="5361173" y="2118523"/>
                    <a:pt x="6391441" y="2370154"/>
                  </a:cubicBezTo>
                  <a:cubicBezTo>
                    <a:pt x="4898818" y="4308774"/>
                    <a:pt x="7624732" y="5885963"/>
                    <a:pt x="8199932" y="4438858"/>
                  </a:cubicBezTo>
                  <a:cubicBezTo>
                    <a:pt x="7518693" y="6332480"/>
                    <a:pt x="4790153" y="3688663"/>
                    <a:pt x="5245657" y="2521195"/>
                  </a:cubicBezTo>
                  <a:cubicBezTo>
                    <a:pt x="4165470" y="2430848"/>
                    <a:pt x="2526554" y="3142096"/>
                    <a:pt x="1789514" y="3071441"/>
                  </a:cubicBezTo>
                  <a:cubicBezTo>
                    <a:pt x="0" y="2987026"/>
                    <a:pt x="1550711" y="0"/>
                    <a:pt x="2018323" y="2929074"/>
                  </a:cubicBezTo>
                  <a:close/>
                </a:path>
              </a:pathLst>
            </a:custGeom>
            <a:gradFill flip="none" rotWithShape="1">
              <a:gsLst>
                <a:gs pos="0">
                  <a:schemeClr val="tx1">
                    <a:alpha val="20000"/>
                  </a:schemeClr>
                </a:gs>
                <a:gs pos="100000">
                  <a:schemeClr val="tx1">
                    <a:alpha val="5000"/>
                  </a:schemeClr>
                </a:gs>
              </a:gsLst>
              <a:lin ang="10800000" scaled="0"/>
              <a:tileRect/>
            </a:gradFill>
            <a:ln>
              <a:noFill/>
            </a:ln>
            <a:effectLst/>
            <a:scene3d>
              <a:camera prst="orthographic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8" name="Freeform 7"/>
            <p:cNvSpPr>
              <a:spLocks noChangeAspect="1"/>
            </p:cNvSpPr>
            <p:nvPr/>
          </p:nvSpPr>
          <p:spPr>
            <a:xfrm rot="6563566" flipH="1" flipV="1">
              <a:off x="3359071" y="4825517"/>
              <a:ext cx="916382" cy="1152144"/>
            </a:xfrm>
            <a:custGeom>
              <a:avLst/>
              <a:gdLst>
                <a:gd name="connsiteX0" fmla="*/ 0 w 3657600"/>
                <a:gd name="connsiteY0" fmla="*/ 685800 h 1371600"/>
                <a:gd name="connsiteX1" fmla="*/ 1186667 w 3657600"/>
                <a:gd name="connsiteY1" fmla="*/ 43667 h 1371600"/>
                <a:gd name="connsiteX2" fmla="*/ 1828801 w 3657600"/>
                <a:gd name="connsiteY2" fmla="*/ 2 h 1371600"/>
                <a:gd name="connsiteX3" fmla="*/ 2470936 w 3657600"/>
                <a:gd name="connsiteY3" fmla="*/ 43668 h 1371600"/>
                <a:gd name="connsiteX4" fmla="*/ 3657600 w 3657600"/>
                <a:gd name="connsiteY4" fmla="*/ 685806 h 1371600"/>
                <a:gd name="connsiteX5" fmla="*/ 2470934 w 3657600"/>
                <a:gd name="connsiteY5" fmla="*/ 1327941 h 1371600"/>
                <a:gd name="connsiteX6" fmla="*/ 1828799 w 3657600"/>
                <a:gd name="connsiteY6" fmla="*/ 1371606 h 1371600"/>
                <a:gd name="connsiteX7" fmla="*/ 1186664 w 3657600"/>
                <a:gd name="connsiteY7" fmla="*/ 1327940 h 1371600"/>
                <a:gd name="connsiteX8" fmla="*/ 0 w 3657600"/>
                <a:gd name="connsiteY8" fmla="*/ 685803 h 1371600"/>
                <a:gd name="connsiteX9" fmla="*/ 0 w 3657600"/>
                <a:gd name="connsiteY9" fmla="*/ 685800 h 1371600"/>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685798 h 2004163"/>
                <a:gd name="connsiteX1" fmla="*/ 1186670 w 3672351"/>
                <a:gd name="connsiteY1" fmla="*/ 43665 h 2004163"/>
                <a:gd name="connsiteX2" fmla="*/ 1828804 w 3672351"/>
                <a:gd name="connsiteY2" fmla="*/ 0 h 2004163"/>
                <a:gd name="connsiteX3" fmla="*/ 2470939 w 3672351"/>
                <a:gd name="connsiteY3" fmla="*/ 43666 h 2004163"/>
                <a:gd name="connsiteX4" fmla="*/ 2559427 w 3672351"/>
                <a:gd name="connsiteY4" fmla="*/ 31374 h 2004163"/>
                <a:gd name="connsiteX5" fmla="*/ 3657603 w 3672351"/>
                <a:gd name="connsiteY5" fmla="*/ 685804 h 2004163"/>
                <a:gd name="connsiteX6" fmla="*/ 2470937 w 3672351"/>
                <a:gd name="connsiteY6" fmla="*/ 1327939 h 2004163"/>
                <a:gd name="connsiteX7" fmla="*/ 1828802 w 3672351"/>
                <a:gd name="connsiteY7" fmla="*/ 1371604 h 2004163"/>
                <a:gd name="connsiteX8" fmla="*/ 1186667 w 3672351"/>
                <a:gd name="connsiteY8" fmla="*/ 1327938 h 2004163"/>
                <a:gd name="connsiteX9" fmla="*/ 3 w 3672351"/>
                <a:gd name="connsiteY9" fmla="*/ 685801 h 2004163"/>
                <a:gd name="connsiteX10" fmla="*/ 3 w 3672351"/>
                <a:gd name="connsiteY10" fmla="*/ 685798 h 2004163"/>
                <a:gd name="connsiteX0" fmla="*/ 3 w 3657603"/>
                <a:gd name="connsiteY0" fmla="*/ 756433 h 1442239"/>
                <a:gd name="connsiteX1" fmla="*/ 1186670 w 3657603"/>
                <a:gd name="connsiteY1" fmla="*/ 114300 h 1442239"/>
                <a:gd name="connsiteX2" fmla="*/ 1828804 w 3657603"/>
                <a:gd name="connsiteY2" fmla="*/ 70635 h 1442239"/>
                <a:gd name="connsiteX3" fmla="*/ 2470939 w 3657603"/>
                <a:gd name="connsiteY3" fmla="*/ 114301 h 1442239"/>
                <a:gd name="connsiteX4" fmla="*/ 3657603 w 3657603"/>
                <a:gd name="connsiteY4" fmla="*/ 756439 h 1442239"/>
                <a:gd name="connsiteX5" fmla="*/ 2470937 w 3657603"/>
                <a:gd name="connsiteY5" fmla="*/ 1398574 h 1442239"/>
                <a:gd name="connsiteX6" fmla="*/ 1828802 w 3657603"/>
                <a:gd name="connsiteY6" fmla="*/ 1442239 h 1442239"/>
                <a:gd name="connsiteX7" fmla="*/ 1186667 w 3657603"/>
                <a:gd name="connsiteY7" fmla="*/ 1398573 h 1442239"/>
                <a:gd name="connsiteX8" fmla="*/ 3 w 3657603"/>
                <a:gd name="connsiteY8" fmla="*/ 756436 h 1442239"/>
                <a:gd name="connsiteX9" fmla="*/ 3 w 3657603"/>
                <a:gd name="connsiteY9" fmla="*/ 756433 h 1442239"/>
                <a:gd name="connsiteX0" fmla="*/ 527758 w 4185358"/>
                <a:gd name="connsiteY0" fmla="*/ 756433 h 1442239"/>
                <a:gd name="connsiteX1" fmla="*/ 1714425 w 4185358"/>
                <a:gd name="connsiteY1" fmla="*/ 114300 h 1442239"/>
                <a:gd name="connsiteX2" fmla="*/ 2356559 w 4185358"/>
                <a:gd name="connsiteY2" fmla="*/ 70635 h 1442239"/>
                <a:gd name="connsiteX3" fmla="*/ 2998694 w 4185358"/>
                <a:gd name="connsiteY3" fmla="*/ 114301 h 1442239"/>
                <a:gd name="connsiteX4" fmla="*/ 4185358 w 4185358"/>
                <a:gd name="connsiteY4" fmla="*/ 756439 h 1442239"/>
                <a:gd name="connsiteX5" fmla="*/ 2998692 w 4185358"/>
                <a:gd name="connsiteY5" fmla="*/ 1398574 h 1442239"/>
                <a:gd name="connsiteX6" fmla="*/ 2356557 w 4185358"/>
                <a:gd name="connsiteY6" fmla="*/ 1442239 h 1442239"/>
                <a:gd name="connsiteX7" fmla="*/ 1714422 w 4185358"/>
                <a:gd name="connsiteY7" fmla="*/ 1398573 h 1442239"/>
                <a:gd name="connsiteX8" fmla="*/ 527758 w 4185358"/>
                <a:gd name="connsiteY8" fmla="*/ 756436 h 1442239"/>
                <a:gd name="connsiteX9" fmla="*/ 527758 w 4185358"/>
                <a:gd name="connsiteY9" fmla="*/ 756433 h 1442239"/>
                <a:gd name="connsiteX0" fmla="*/ 527758 w 4185358"/>
                <a:gd name="connsiteY0" fmla="*/ 685798 h 1731271"/>
                <a:gd name="connsiteX1" fmla="*/ 1714425 w 4185358"/>
                <a:gd name="connsiteY1" fmla="*/ 43665 h 1731271"/>
                <a:gd name="connsiteX2" fmla="*/ 2356559 w 4185358"/>
                <a:gd name="connsiteY2" fmla="*/ 0 h 1731271"/>
                <a:gd name="connsiteX3" fmla="*/ 2998694 w 4185358"/>
                <a:gd name="connsiteY3" fmla="*/ 43666 h 1731271"/>
                <a:gd name="connsiteX4" fmla="*/ 4185358 w 4185358"/>
                <a:gd name="connsiteY4" fmla="*/ 685804 h 1731271"/>
                <a:gd name="connsiteX5" fmla="*/ 2998692 w 4185358"/>
                <a:gd name="connsiteY5" fmla="*/ 1327939 h 1731271"/>
                <a:gd name="connsiteX6" fmla="*/ 2356557 w 4185358"/>
                <a:gd name="connsiteY6" fmla="*/ 1371604 h 1731271"/>
                <a:gd name="connsiteX7" fmla="*/ 1714422 w 4185358"/>
                <a:gd name="connsiteY7" fmla="*/ 1327938 h 1731271"/>
                <a:gd name="connsiteX8" fmla="*/ 527758 w 4185358"/>
                <a:gd name="connsiteY8" fmla="*/ 685801 h 1731271"/>
                <a:gd name="connsiteX9" fmla="*/ 527758 w 4185358"/>
                <a:gd name="connsiteY9" fmla="*/ 685798 h 1731271"/>
                <a:gd name="connsiteX0" fmla="*/ 1174716 w 4832316"/>
                <a:gd name="connsiteY0" fmla="*/ 685798 h 2451847"/>
                <a:gd name="connsiteX1" fmla="*/ 2361383 w 4832316"/>
                <a:gd name="connsiteY1" fmla="*/ 43665 h 2451847"/>
                <a:gd name="connsiteX2" fmla="*/ 3003517 w 4832316"/>
                <a:gd name="connsiteY2" fmla="*/ 0 h 2451847"/>
                <a:gd name="connsiteX3" fmla="*/ 3645652 w 4832316"/>
                <a:gd name="connsiteY3" fmla="*/ 43666 h 2451847"/>
                <a:gd name="connsiteX4" fmla="*/ 4832316 w 4832316"/>
                <a:gd name="connsiteY4" fmla="*/ 685804 h 2451847"/>
                <a:gd name="connsiteX5" fmla="*/ 3645650 w 4832316"/>
                <a:gd name="connsiteY5" fmla="*/ 1327939 h 2451847"/>
                <a:gd name="connsiteX6" fmla="*/ 3003515 w 4832316"/>
                <a:gd name="connsiteY6" fmla="*/ 1371604 h 2451847"/>
                <a:gd name="connsiteX7" fmla="*/ 2361380 w 4832316"/>
                <a:gd name="connsiteY7" fmla="*/ 1327938 h 2451847"/>
                <a:gd name="connsiteX8" fmla="*/ 1174716 w 4832316"/>
                <a:gd name="connsiteY8" fmla="*/ 685801 h 2451847"/>
                <a:gd name="connsiteX9" fmla="*/ 1174716 w 4832316"/>
                <a:gd name="connsiteY9" fmla="*/ 685798 h 2451847"/>
                <a:gd name="connsiteX0" fmla="*/ 1174716 w 5193374"/>
                <a:gd name="connsiteY0" fmla="*/ 685798 h 2451847"/>
                <a:gd name="connsiteX1" fmla="*/ 2361383 w 5193374"/>
                <a:gd name="connsiteY1" fmla="*/ 43665 h 2451847"/>
                <a:gd name="connsiteX2" fmla="*/ 3003517 w 5193374"/>
                <a:gd name="connsiteY2" fmla="*/ 0 h 2451847"/>
                <a:gd name="connsiteX3" fmla="*/ 3645652 w 5193374"/>
                <a:gd name="connsiteY3" fmla="*/ 43666 h 2451847"/>
                <a:gd name="connsiteX4" fmla="*/ 4832316 w 5193374"/>
                <a:gd name="connsiteY4" fmla="*/ 685804 h 2451847"/>
                <a:gd name="connsiteX5" fmla="*/ 3645650 w 5193374"/>
                <a:gd name="connsiteY5" fmla="*/ 1327939 h 2451847"/>
                <a:gd name="connsiteX6" fmla="*/ 3003515 w 5193374"/>
                <a:gd name="connsiteY6" fmla="*/ 1371604 h 2451847"/>
                <a:gd name="connsiteX7" fmla="*/ 2361380 w 5193374"/>
                <a:gd name="connsiteY7" fmla="*/ 1327938 h 2451847"/>
                <a:gd name="connsiteX8" fmla="*/ 1174716 w 5193374"/>
                <a:gd name="connsiteY8" fmla="*/ 685801 h 2451847"/>
                <a:gd name="connsiteX9" fmla="*/ 1174716 w 5193374"/>
                <a:gd name="connsiteY9" fmla="*/ 685798 h 2451847"/>
                <a:gd name="connsiteX0" fmla="*/ 1174716 w 5193374"/>
                <a:gd name="connsiteY0" fmla="*/ 685798 h 3407194"/>
                <a:gd name="connsiteX1" fmla="*/ 2361383 w 5193374"/>
                <a:gd name="connsiteY1" fmla="*/ 43665 h 3407194"/>
                <a:gd name="connsiteX2" fmla="*/ 3003517 w 5193374"/>
                <a:gd name="connsiteY2" fmla="*/ 0 h 3407194"/>
                <a:gd name="connsiteX3" fmla="*/ 3645652 w 5193374"/>
                <a:gd name="connsiteY3" fmla="*/ 43666 h 3407194"/>
                <a:gd name="connsiteX4" fmla="*/ 4832316 w 5193374"/>
                <a:gd name="connsiteY4" fmla="*/ 685804 h 3407194"/>
                <a:gd name="connsiteX5" fmla="*/ 3645650 w 5193374"/>
                <a:gd name="connsiteY5" fmla="*/ 1327939 h 3407194"/>
                <a:gd name="connsiteX6" fmla="*/ 3003515 w 5193374"/>
                <a:gd name="connsiteY6" fmla="*/ 1371604 h 3407194"/>
                <a:gd name="connsiteX7" fmla="*/ 2361380 w 5193374"/>
                <a:gd name="connsiteY7" fmla="*/ 1327938 h 3407194"/>
                <a:gd name="connsiteX8" fmla="*/ 1174716 w 5193374"/>
                <a:gd name="connsiteY8" fmla="*/ 685801 h 3407194"/>
                <a:gd name="connsiteX9" fmla="*/ 1174716 w 5193374"/>
                <a:gd name="connsiteY9" fmla="*/ 685798 h 3407194"/>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2033989 h 4755385"/>
                <a:gd name="connsiteX1" fmla="*/ 2361383 w 5193374"/>
                <a:gd name="connsiteY1" fmla="*/ 1391856 h 4755385"/>
                <a:gd name="connsiteX2" fmla="*/ 3003517 w 5193374"/>
                <a:gd name="connsiteY2" fmla="*/ 1348191 h 4755385"/>
                <a:gd name="connsiteX3" fmla="*/ 3645652 w 5193374"/>
                <a:gd name="connsiteY3" fmla="*/ 1391857 h 4755385"/>
                <a:gd name="connsiteX4" fmla="*/ 4832316 w 5193374"/>
                <a:gd name="connsiteY4" fmla="*/ 2033995 h 4755385"/>
                <a:gd name="connsiteX5" fmla="*/ 3645650 w 5193374"/>
                <a:gd name="connsiteY5" fmla="*/ 2676130 h 4755385"/>
                <a:gd name="connsiteX6" fmla="*/ 3003515 w 5193374"/>
                <a:gd name="connsiteY6" fmla="*/ 2719795 h 4755385"/>
                <a:gd name="connsiteX7" fmla="*/ 2361380 w 5193374"/>
                <a:gd name="connsiteY7" fmla="*/ 2676129 h 4755385"/>
                <a:gd name="connsiteX8" fmla="*/ 1174716 w 5193374"/>
                <a:gd name="connsiteY8" fmla="*/ 2033992 h 4755385"/>
                <a:gd name="connsiteX9" fmla="*/ 1174716 w 5193374"/>
                <a:gd name="connsiteY9" fmla="*/ 2033989 h 4755385"/>
                <a:gd name="connsiteX0" fmla="*/ 1174716 w 4832316"/>
                <a:gd name="connsiteY0" fmla="*/ 2033989 h 4755385"/>
                <a:gd name="connsiteX1" fmla="*/ 2361383 w 4832316"/>
                <a:gd name="connsiteY1" fmla="*/ 1391856 h 4755385"/>
                <a:gd name="connsiteX2" fmla="*/ 3003517 w 4832316"/>
                <a:gd name="connsiteY2" fmla="*/ 1348191 h 4755385"/>
                <a:gd name="connsiteX3" fmla="*/ 3645652 w 4832316"/>
                <a:gd name="connsiteY3" fmla="*/ 1391857 h 4755385"/>
                <a:gd name="connsiteX4" fmla="*/ 4832316 w 4832316"/>
                <a:gd name="connsiteY4" fmla="*/ 2033995 h 4755385"/>
                <a:gd name="connsiteX5" fmla="*/ 3645650 w 4832316"/>
                <a:gd name="connsiteY5" fmla="*/ 2676130 h 4755385"/>
                <a:gd name="connsiteX6" fmla="*/ 3003515 w 4832316"/>
                <a:gd name="connsiteY6" fmla="*/ 2719795 h 4755385"/>
                <a:gd name="connsiteX7" fmla="*/ 2361380 w 4832316"/>
                <a:gd name="connsiteY7" fmla="*/ 2676129 h 4755385"/>
                <a:gd name="connsiteX8" fmla="*/ 1174716 w 4832316"/>
                <a:gd name="connsiteY8" fmla="*/ 2033992 h 4755385"/>
                <a:gd name="connsiteX9" fmla="*/ 1174716 w 4832316"/>
                <a:gd name="connsiteY9" fmla="*/ 2033989 h 4755385"/>
                <a:gd name="connsiteX0" fmla="*/ 527758 w 4185358"/>
                <a:gd name="connsiteY0" fmla="*/ 2033989 h 4755385"/>
                <a:gd name="connsiteX1" fmla="*/ 1714425 w 4185358"/>
                <a:gd name="connsiteY1" fmla="*/ 1391856 h 4755385"/>
                <a:gd name="connsiteX2" fmla="*/ 2998694 w 4185358"/>
                <a:gd name="connsiteY2" fmla="*/ 1391857 h 4755385"/>
                <a:gd name="connsiteX3" fmla="*/ 4185358 w 4185358"/>
                <a:gd name="connsiteY3" fmla="*/ 2033995 h 4755385"/>
                <a:gd name="connsiteX4" fmla="*/ 2998692 w 4185358"/>
                <a:gd name="connsiteY4" fmla="*/ 2676130 h 4755385"/>
                <a:gd name="connsiteX5" fmla="*/ 2356557 w 4185358"/>
                <a:gd name="connsiteY5" fmla="*/ 2719795 h 4755385"/>
                <a:gd name="connsiteX6" fmla="*/ 1714422 w 4185358"/>
                <a:gd name="connsiteY6" fmla="*/ 2676129 h 4755385"/>
                <a:gd name="connsiteX7" fmla="*/ 527758 w 4185358"/>
                <a:gd name="connsiteY7" fmla="*/ 2033992 h 4755385"/>
                <a:gd name="connsiteX8" fmla="*/ 527758 w 4185358"/>
                <a:gd name="connsiteY8" fmla="*/ 2033989 h 4755385"/>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3 w 4150662"/>
                <a:gd name="connsiteY0" fmla="*/ 2033989 h 5080997"/>
                <a:gd name="connsiteX1" fmla="*/ 1186670 w 4150662"/>
                <a:gd name="connsiteY1" fmla="*/ 1391856 h 5080997"/>
                <a:gd name="connsiteX2" fmla="*/ 2470939 w 4150662"/>
                <a:gd name="connsiteY2" fmla="*/ 1391857 h 5080997"/>
                <a:gd name="connsiteX3" fmla="*/ 3657603 w 4150662"/>
                <a:gd name="connsiteY3" fmla="*/ 2033995 h 5080997"/>
                <a:gd name="connsiteX4" fmla="*/ 2470937 w 4150662"/>
                <a:gd name="connsiteY4" fmla="*/ 2676130 h 5080997"/>
                <a:gd name="connsiteX5" fmla="*/ 1828802 w 4150662"/>
                <a:gd name="connsiteY5" fmla="*/ 2719795 h 5080997"/>
                <a:gd name="connsiteX6" fmla="*/ 1186667 w 4150662"/>
                <a:gd name="connsiteY6" fmla="*/ 2676129 h 5080997"/>
                <a:gd name="connsiteX7" fmla="*/ 3 w 4150662"/>
                <a:gd name="connsiteY7" fmla="*/ 2033992 h 5080997"/>
                <a:gd name="connsiteX8" fmla="*/ 3 w 4150662"/>
                <a:gd name="connsiteY8" fmla="*/ 2033989 h 5080997"/>
                <a:gd name="connsiteX0" fmla="*/ 3 w 3184725"/>
                <a:gd name="connsiteY0" fmla="*/ 2033989 h 3886288"/>
                <a:gd name="connsiteX1" fmla="*/ 1186670 w 3184725"/>
                <a:gd name="connsiteY1" fmla="*/ 1391856 h 3886288"/>
                <a:gd name="connsiteX2" fmla="*/ 2470939 w 3184725"/>
                <a:gd name="connsiteY2" fmla="*/ 1391857 h 3886288"/>
                <a:gd name="connsiteX3" fmla="*/ 1752603 w 3184725"/>
                <a:gd name="connsiteY3" fmla="*/ 52795 h 3886288"/>
                <a:gd name="connsiteX4" fmla="*/ 2470937 w 3184725"/>
                <a:gd name="connsiteY4" fmla="*/ 2676130 h 3886288"/>
                <a:gd name="connsiteX5" fmla="*/ 1828802 w 3184725"/>
                <a:gd name="connsiteY5" fmla="*/ 2719795 h 3886288"/>
                <a:gd name="connsiteX6" fmla="*/ 1186667 w 3184725"/>
                <a:gd name="connsiteY6" fmla="*/ 2676129 h 3886288"/>
                <a:gd name="connsiteX7" fmla="*/ 3 w 3184725"/>
                <a:gd name="connsiteY7" fmla="*/ 2033992 h 3886288"/>
                <a:gd name="connsiteX8" fmla="*/ 3 w 3184725"/>
                <a:gd name="connsiteY8" fmla="*/ 2033989 h 3886288"/>
                <a:gd name="connsiteX0" fmla="*/ 3 w 3184725"/>
                <a:gd name="connsiteY0" fmla="*/ 2033989 h 6528797"/>
                <a:gd name="connsiteX1" fmla="*/ 1186670 w 3184725"/>
                <a:gd name="connsiteY1" fmla="*/ 1391856 h 6528797"/>
                <a:gd name="connsiteX2" fmla="*/ 2470939 w 3184725"/>
                <a:gd name="connsiteY2" fmla="*/ 13918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385339"/>
                <a:gd name="connsiteY0" fmla="*/ 2033989 h 6528797"/>
                <a:gd name="connsiteX1" fmla="*/ 1186670 w 3385339"/>
                <a:gd name="connsiteY1" fmla="*/ 1391856 h 6528797"/>
                <a:gd name="connsiteX2" fmla="*/ 3385339 w 3385339"/>
                <a:gd name="connsiteY2" fmla="*/ 706057 h 6528797"/>
                <a:gd name="connsiteX3" fmla="*/ 228603 w 3385339"/>
                <a:gd name="connsiteY3" fmla="*/ 3481795 h 6528797"/>
                <a:gd name="connsiteX4" fmla="*/ 2470937 w 3385339"/>
                <a:gd name="connsiteY4" fmla="*/ 2676130 h 6528797"/>
                <a:gd name="connsiteX5" fmla="*/ 1828802 w 3385339"/>
                <a:gd name="connsiteY5" fmla="*/ 2719795 h 6528797"/>
                <a:gd name="connsiteX6" fmla="*/ 1186667 w 3385339"/>
                <a:gd name="connsiteY6" fmla="*/ 2676129 h 6528797"/>
                <a:gd name="connsiteX7" fmla="*/ 3 w 3385339"/>
                <a:gd name="connsiteY7" fmla="*/ 2033992 h 6528797"/>
                <a:gd name="connsiteX8" fmla="*/ 3 w 3385339"/>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2928136"/>
                <a:gd name="connsiteY0" fmla="*/ 2033989 h 6528797"/>
                <a:gd name="connsiteX1" fmla="*/ 1186667 w 2928136"/>
                <a:gd name="connsiteY1" fmla="*/ 1391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2033989 h 6528797"/>
                <a:gd name="connsiteX1" fmla="*/ 958067 w 2928136"/>
                <a:gd name="connsiteY1" fmla="*/ 2534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1434955 h 5929763"/>
                <a:gd name="connsiteX1" fmla="*/ 958067 w 2928136"/>
                <a:gd name="connsiteY1" fmla="*/ 1935822 h 5929763"/>
                <a:gd name="connsiteX2" fmla="*/ 2928136 w 2928136"/>
                <a:gd name="connsiteY2" fmla="*/ 107023 h 5929763"/>
                <a:gd name="connsiteX3" fmla="*/ 228600 w 2928136"/>
                <a:gd name="connsiteY3" fmla="*/ 2882761 h 5929763"/>
                <a:gd name="connsiteX4" fmla="*/ 2470934 w 2928136"/>
                <a:gd name="connsiteY4" fmla="*/ 2077096 h 5929763"/>
                <a:gd name="connsiteX5" fmla="*/ 0 w 2928136"/>
                <a:gd name="connsiteY5" fmla="*/ 1434958 h 5929763"/>
                <a:gd name="connsiteX6" fmla="*/ 0 w 2928136"/>
                <a:gd name="connsiteY6" fmla="*/ 1434955 h 5929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1275236 w 4203372"/>
                <a:gd name="connsiteY0" fmla="*/ 1810262 h 6305070"/>
                <a:gd name="connsiteX1" fmla="*/ 2233303 w 4203372"/>
                <a:gd name="connsiteY1" fmla="*/ 2311129 h 6305070"/>
                <a:gd name="connsiteX2" fmla="*/ 4203372 w 4203372"/>
                <a:gd name="connsiteY2" fmla="*/ 863330 h 6305070"/>
                <a:gd name="connsiteX3" fmla="*/ 1503836 w 4203372"/>
                <a:gd name="connsiteY3" fmla="*/ 3258068 h 6305070"/>
                <a:gd name="connsiteX4" fmla="*/ 3746170 w 4203372"/>
                <a:gd name="connsiteY4" fmla="*/ 2452403 h 6305070"/>
                <a:gd name="connsiteX5" fmla="*/ 1275236 w 4203372"/>
                <a:gd name="connsiteY5" fmla="*/ 1810265 h 6305070"/>
                <a:gd name="connsiteX6" fmla="*/ 1275236 w 4203372"/>
                <a:gd name="connsiteY6" fmla="*/ 1810262 h 6305070"/>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844930 w 3773066"/>
                <a:gd name="connsiteY0" fmla="*/ 2505027 h 6999835"/>
                <a:gd name="connsiteX1" fmla="*/ 1802997 w 3773066"/>
                <a:gd name="connsiteY1" fmla="*/ 3005894 h 6999835"/>
                <a:gd name="connsiteX2" fmla="*/ 3773066 w 3773066"/>
                <a:gd name="connsiteY2" fmla="*/ 1558095 h 6999835"/>
                <a:gd name="connsiteX3" fmla="*/ 1073530 w 3773066"/>
                <a:gd name="connsiteY3" fmla="*/ 3952833 h 6999835"/>
                <a:gd name="connsiteX4" fmla="*/ 3315864 w 3773066"/>
                <a:gd name="connsiteY4" fmla="*/ 3147168 h 6999835"/>
                <a:gd name="connsiteX5" fmla="*/ 844930 w 3773066"/>
                <a:gd name="connsiteY5" fmla="*/ 2505030 h 6999835"/>
                <a:gd name="connsiteX6" fmla="*/ 844930 w 3773066"/>
                <a:gd name="connsiteY6" fmla="*/ 2505027 h 6999835"/>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869139 w 4797275"/>
                <a:gd name="connsiteY0" fmla="*/ 2392968 h 6887776"/>
                <a:gd name="connsiteX1" fmla="*/ 2827206 w 4797275"/>
                <a:gd name="connsiteY1" fmla="*/ 2893835 h 6887776"/>
                <a:gd name="connsiteX2" fmla="*/ 4797275 w 4797275"/>
                <a:gd name="connsiteY2" fmla="*/ 1446036 h 6887776"/>
                <a:gd name="connsiteX3" fmla="*/ 2097739 w 4797275"/>
                <a:gd name="connsiteY3" fmla="*/ 3840774 h 6887776"/>
                <a:gd name="connsiteX4" fmla="*/ 4340073 w 4797275"/>
                <a:gd name="connsiteY4" fmla="*/ 3035109 h 6887776"/>
                <a:gd name="connsiteX5" fmla="*/ 1869139 w 4797275"/>
                <a:gd name="connsiteY5" fmla="*/ 2392971 h 6887776"/>
                <a:gd name="connsiteX6" fmla="*/ 1869139 w 4797275"/>
                <a:gd name="connsiteY6" fmla="*/ 2392968 h 6887776"/>
                <a:gd name="connsiteX0" fmla="*/ 1869139 w 4797275"/>
                <a:gd name="connsiteY0" fmla="*/ 2433309 h 6928117"/>
                <a:gd name="connsiteX1" fmla="*/ 2827206 w 4797275"/>
                <a:gd name="connsiteY1" fmla="*/ 2934176 h 6928117"/>
                <a:gd name="connsiteX2" fmla="*/ 4797275 w 4797275"/>
                <a:gd name="connsiteY2" fmla="*/ 1486377 h 6928117"/>
                <a:gd name="connsiteX3" fmla="*/ 2097739 w 4797275"/>
                <a:gd name="connsiteY3" fmla="*/ 3881115 h 6928117"/>
                <a:gd name="connsiteX4" fmla="*/ 4340073 w 4797275"/>
                <a:gd name="connsiteY4" fmla="*/ 3075450 h 6928117"/>
                <a:gd name="connsiteX5" fmla="*/ 1869139 w 4797275"/>
                <a:gd name="connsiteY5" fmla="*/ 2433312 h 6928117"/>
                <a:gd name="connsiteX6" fmla="*/ 1869139 w 4797275"/>
                <a:gd name="connsiteY6" fmla="*/ 2433309 h 6928117"/>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3269869 w 4797275"/>
                <a:gd name="connsiteY5" fmla="*/ 2756647 h 7026729"/>
                <a:gd name="connsiteX6" fmla="*/ 1869139 w 4797275"/>
                <a:gd name="connsiteY6" fmla="*/ 2531924 h 7026729"/>
                <a:gd name="connsiteX7" fmla="*/ 1869139 w 4797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6324598"/>
                <a:gd name="connsiteY0" fmla="*/ 2531921 h 7331529"/>
                <a:gd name="connsiteX1" fmla="*/ 2827206 w 6324598"/>
                <a:gd name="connsiteY1" fmla="*/ 3032788 h 7331529"/>
                <a:gd name="connsiteX2" fmla="*/ 5940275 w 6324598"/>
                <a:gd name="connsiteY2" fmla="*/ 2423189 h 7331529"/>
                <a:gd name="connsiteX3" fmla="*/ 5831539 w 6324598"/>
                <a:gd name="connsiteY3" fmla="*/ 4284527 h 7331529"/>
                <a:gd name="connsiteX4" fmla="*/ 4568673 w 6324598"/>
                <a:gd name="connsiteY4" fmla="*/ 3174062 h 7331529"/>
                <a:gd name="connsiteX5" fmla="*/ 3269869 w 6324598"/>
                <a:gd name="connsiteY5" fmla="*/ 2756647 h 7331529"/>
                <a:gd name="connsiteX6" fmla="*/ 1869139 w 6324598"/>
                <a:gd name="connsiteY6" fmla="*/ 2531924 h 7331529"/>
                <a:gd name="connsiteX7" fmla="*/ 1869139 w 63245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1869139 w 6934198"/>
                <a:gd name="connsiteY5" fmla="*/ 2531924 h 7331529"/>
                <a:gd name="connsiteX6" fmla="*/ 1869139 w 6934198"/>
                <a:gd name="connsiteY6" fmla="*/ 2531921 h 7331529"/>
                <a:gd name="connsiteX0" fmla="*/ 1869139 w 6911785"/>
                <a:gd name="connsiteY0" fmla="*/ 2531921 h 7336788"/>
                <a:gd name="connsiteX1" fmla="*/ 2827206 w 6911785"/>
                <a:gd name="connsiteY1" fmla="*/ 3032788 h 7336788"/>
                <a:gd name="connsiteX2" fmla="*/ 5940275 w 6911785"/>
                <a:gd name="connsiteY2" fmla="*/ 2423189 h 7336788"/>
                <a:gd name="connsiteX3" fmla="*/ 6441139 w 6911785"/>
                <a:gd name="connsiteY3" fmla="*/ 4284527 h 7336788"/>
                <a:gd name="connsiteX4" fmla="*/ 4568673 w 6911785"/>
                <a:gd name="connsiteY4" fmla="*/ 3174062 h 7336788"/>
                <a:gd name="connsiteX5" fmla="*/ 1869139 w 6911785"/>
                <a:gd name="connsiteY5" fmla="*/ 2531924 h 7336788"/>
                <a:gd name="connsiteX6" fmla="*/ 1869139 w 6911785"/>
                <a:gd name="connsiteY6" fmla="*/ 2531921 h 7336788"/>
                <a:gd name="connsiteX0" fmla="*/ 1869139 w 7024741"/>
                <a:gd name="connsiteY0" fmla="*/ 2531921 h 7336788"/>
                <a:gd name="connsiteX1" fmla="*/ 2827206 w 7024741"/>
                <a:gd name="connsiteY1" fmla="*/ 3032788 h 7336788"/>
                <a:gd name="connsiteX2" fmla="*/ 5940275 w 7024741"/>
                <a:gd name="connsiteY2" fmla="*/ 2423189 h 7336788"/>
                <a:gd name="connsiteX3" fmla="*/ 6441139 w 7024741"/>
                <a:gd name="connsiteY3" fmla="*/ 4284527 h 7336788"/>
                <a:gd name="connsiteX4" fmla="*/ 4568673 w 7024741"/>
                <a:gd name="connsiteY4" fmla="*/ 3174062 h 7336788"/>
                <a:gd name="connsiteX5" fmla="*/ 1869139 w 7024741"/>
                <a:gd name="connsiteY5" fmla="*/ 2531924 h 7336788"/>
                <a:gd name="connsiteX6" fmla="*/ 1869139 w 7024741"/>
                <a:gd name="connsiteY6" fmla="*/ 2531921 h 7336788"/>
                <a:gd name="connsiteX0" fmla="*/ 685903 w 5841505"/>
                <a:gd name="connsiteY0" fmla="*/ 1071884 h 5876751"/>
                <a:gd name="connsiteX1" fmla="*/ 159678 w 5841505"/>
                <a:gd name="connsiteY1" fmla="*/ 370216 h 5876751"/>
                <a:gd name="connsiteX2" fmla="*/ 1643970 w 5841505"/>
                <a:gd name="connsiteY2" fmla="*/ 1572751 h 5876751"/>
                <a:gd name="connsiteX3" fmla="*/ 4757039 w 5841505"/>
                <a:gd name="connsiteY3" fmla="*/ 963152 h 5876751"/>
                <a:gd name="connsiteX4" fmla="*/ 5257903 w 5841505"/>
                <a:gd name="connsiteY4" fmla="*/ 2824490 h 5876751"/>
                <a:gd name="connsiteX5" fmla="*/ 3385437 w 5841505"/>
                <a:gd name="connsiteY5" fmla="*/ 1714025 h 5876751"/>
                <a:gd name="connsiteX6" fmla="*/ 685903 w 5841505"/>
                <a:gd name="connsiteY6" fmla="*/ 1071887 h 5876751"/>
                <a:gd name="connsiteX7" fmla="*/ 685903 w 5841505"/>
                <a:gd name="connsiteY7" fmla="*/ 1071884 h 5876751"/>
                <a:gd name="connsiteX0" fmla="*/ 685903 w 5841505"/>
                <a:gd name="connsiteY0" fmla="*/ 1775249 h 6580116"/>
                <a:gd name="connsiteX1" fmla="*/ 159678 w 5841505"/>
                <a:gd name="connsiteY1" fmla="*/ 1073581 h 6580116"/>
                <a:gd name="connsiteX2" fmla="*/ 1643970 w 5841505"/>
                <a:gd name="connsiteY2" fmla="*/ 2276116 h 6580116"/>
                <a:gd name="connsiteX3" fmla="*/ 4757039 w 5841505"/>
                <a:gd name="connsiteY3" fmla="*/ 1666517 h 6580116"/>
                <a:gd name="connsiteX4" fmla="*/ 5257903 w 5841505"/>
                <a:gd name="connsiteY4" fmla="*/ 3527855 h 6580116"/>
                <a:gd name="connsiteX5" fmla="*/ 3385437 w 5841505"/>
                <a:gd name="connsiteY5" fmla="*/ 2417390 h 6580116"/>
                <a:gd name="connsiteX6" fmla="*/ 685903 w 5841505"/>
                <a:gd name="connsiteY6" fmla="*/ 1775252 h 6580116"/>
                <a:gd name="connsiteX7" fmla="*/ 685903 w 5841505"/>
                <a:gd name="connsiteY7" fmla="*/ 1775249 h 6580116"/>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495416 w 6651018"/>
                <a:gd name="connsiteY0" fmla="*/ 1071884 h 5876751"/>
                <a:gd name="connsiteX1" fmla="*/ 969191 w 6651018"/>
                <a:gd name="connsiteY1" fmla="*/ 370216 h 5876751"/>
                <a:gd name="connsiteX2" fmla="*/ 551530 w 6651018"/>
                <a:gd name="connsiteY2" fmla="*/ 1425097 h 5876751"/>
                <a:gd name="connsiteX3" fmla="*/ 2453483 w 6651018"/>
                <a:gd name="connsiteY3" fmla="*/ 1572751 h 5876751"/>
                <a:gd name="connsiteX4" fmla="*/ 5566552 w 6651018"/>
                <a:gd name="connsiteY4" fmla="*/ 963152 h 5876751"/>
                <a:gd name="connsiteX5" fmla="*/ 6067416 w 6651018"/>
                <a:gd name="connsiteY5" fmla="*/ 2824490 h 5876751"/>
                <a:gd name="connsiteX6" fmla="*/ 4194950 w 6651018"/>
                <a:gd name="connsiteY6" fmla="*/ 1714025 h 5876751"/>
                <a:gd name="connsiteX7" fmla="*/ 1495416 w 6651018"/>
                <a:gd name="connsiteY7" fmla="*/ 1071887 h 5876751"/>
                <a:gd name="connsiteX8" fmla="*/ 1495416 w 6651018"/>
                <a:gd name="connsiteY8" fmla="*/ 1071884 h 5876751"/>
                <a:gd name="connsiteX0" fmla="*/ 1103563 w 6259165"/>
                <a:gd name="connsiteY0" fmla="*/ 1071884 h 5876751"/>
                <a:gd name="connsiteX1" fmla="*/ 159677 w 6259165"/>
                <a:gd name="connsiteY1" fmla="*/ 1425097 h 5876751"/>
                <a:gd name="connsiteX2" fmla="*/ 2061630 w 6259165"/>
                <a:gd name="connsiteY2" fmla="*/ 1572751 h 5876751"/>
                <a:gd name="connsiteX3" fmla="*/ 5174699 w 6259165"/>
                <a:gd name="connsiteY3" fmla="*/ 963152 h 5876751"/>
                <a:gd name="connsiteX4" fmla="*/ 5675563 w 6259165"/>
                <a:gd name="connsiteY4" fmla="*/ 2824490 h 5876751"/>
                <a:gd name="connsiteX5" fmla="*/ 3803097 w 6259165"/>
                <a:gd name="connsiteY5" fmla="*/ 1714025 h 5876751"/>
                <a:gd name="connsiteX6" fmla="*/ 1103563 w 6259165"/>
                <a:gd name="connsiteY6" fmla="*/ 1071887 h 5876751"/>
                <a:gd name="connsiteX7" fmla="*/ 1103563 w 6259165"/>
                <a:gd name="connsiteY7" fmla="*/ 1071884 h 5876751"/>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316924 w 6472526"/>
                <a:gd name="connsiteY0" fmla="*/ 1766125 h 6570992"/>
                <a:gd name="connsiteX1" fmla="*/ 373038 w 6472526"/>
                <a:gd name="connsiteY1" fmla="*/ 2119338 h 6570992"/>
                <a:gd name="connsiteX2" fmla="*/ 2274991 w 6472526"/>
                <a:gd name="connsiteY2" fmla="*/ 2266992 h 6570992"/>
                <a:gd name="connsiteX3" fmla="*/ 5388060 w 6472526"/>
                <a:gd name="connsiteY3" fmla="*/ 1657393 h 6570992"/>
                <a:gd name="connsiteX4" fmla="*/ 5888924 w 6472526"/>
                <a:gd name="connsiteY4" fmla="*/ 3518731 h 6570992"/>
                <a:gd name="connsiteX5" fmla="*/ 4016458 w 6472526"/>
                <a:gd name="connsiteY5" fmla="*/ 2408266 h 6570992"/>
                <a:gd name="connsiteX6" fmla="*/ 1316924 w 6472526"/>
                <a:gd name="connsiteY6" fmla="*/ 1766128 h 6570992"/>
                <a:gd name="connsiteX7" fmla="*/ 1316924 w 6472526"/>
                <a:gd name="connsiteY7" fmla="*/ 1766125 h 6570992"/>
                <a:gd name="connsiteX0" fmla="*/ 969208 w 6472526"/>
                <a:gd name="connsiteY0" fmla="*/ 1766125 h 6550041"/>
                <a:gd name="connsiteX1" fmla="*/ 373038 w 6472526"/>
                <a:gd name="connsiteY1" fmla="*/ 2098387 h 6550041"/>
                <a:gd name="connsiteX2" fmla="*/ 2274991 w 6472526"/>
                <a:gd name="connsiteY2" fmla="*/ 2246041 h 6550041"/>
                <a:gd name="connsiteX3" fmla="*/ 5388060 w 6472526"/>
                <a:gd name="connsiteY3" fmla="*/ 1636442 h 6550041"/>
                <a:gd name="connsiteX4" fmla="*/ 5888924 w 6472526"/>
                <a:gd name="connsiteY4" fmla="*/ 3497780 h 6550041"/>
                <a:gd name="connsiteX5" fmla="*/ 4016458 w 6472526"/>
                <a:gd name="connsiteY5" fmla="*/ 2387315 h 6550041"/>
                <a:gd name="connsiteX6" fmla="*/ 1316924 w 6472526"/>
                <a:gd name="connsiteY6" fmla="*/ 1745177 h 6550041"/>
                <a:gd name="connsiteX7" fmla="*/ 969208 w 6472526"/>
                <a:gd name="connsiteY7" fmla="*/ 1766125 h 6550041"/>
                <a:gd name="connsiteX0" fmla="*/ 943886 w 6099488"/>
                <a:gd name="connsiteY0" fmla="*/ 1071887 h 5876751"/>
                <a:gd name="connsiteX1" fmla="*/ 0 w 6099488"/>
                <a:gd name="connsiteY1" fmla="*/ 1425097 h 5876751"/>
                <a:gd name="connsiteX2" fmla="*/ 1901953 w 6099488"/>
                <a:gd name="connsiteY2" fmla="*/ 1572751 h 5876751"/>
                <a:gd name="connsiteX3" fmla="*/ 5015022 w 6099488"/>
                <a:gd name="connsiteY3" fmla="*/ 963152 h 5876751"/>
                <a:gd name="connsiteX4" fmla="*/ 5515886 w 6099488"/>
                <a:gd name="connsiteY4" fmla="*/ 2824490 h 5876751"/>
                <a:gd name="connsiteX5" fmla="*/ 3643420 w 6099488"/>
                <a:gd name="connsiteY5" fmla="*/ 1714025 h 5876751"/>
                <a:gd name="connsiteX6" fmla="*/ 943886 w 6099488"/>
                <a:gd name="connsiteY6" fmla="*/ 1071887 h 5876751"/>
                <a:gd name="connsiteX0" fmla="*/ 943886 w 6099488"/>
                <a:gd name="connsiteY0" fmla="*/ 1486368 h 6291232"/>
                <a:gd name="connsiteX1" fmla="*/ 0 w 6099488"/>
                <a:gd name="connsiteY1" fmla="*/ 1839578 h 6291232"/>
                <a:gd name="connsiteX2" fmla="*/ 1901953 w 6099488"/>
                <a:gd name="connsiteY2" fmla="*/ 1987232 h 6291232"/>
                <a:gd name="connsiteX3" fmla="*/ 5015022 w 6099488"/>
                <a:gd name="connsiteY3" fmla="*/ 1377633 h 6291232"/>
                <a:gd name="connsiteX4" fmla="*/ 5515886 w 6099488"/>
                <a:gd name="connsiteY4" fmla="*/ 3238971 h 6291232"/>
                <a:gd name="connsiteX5" fmla="*/ 3643420 w 6099488"/>
                <a:gd name="connsiteY5" fmla="*/ 2128506 h 6291232"/>
                <a:gd name="connsiteX6" fmla="*/ 943886 w 6099488"/>
                <a:gd name="connsiteY6" fmla="*/ 1486368 h 6291232"/>
                <a:gd name="connsiteX0" fmla="*/ 290243 w 5445845"/>
                <a:gd name="connsiteY0" fmla="*/ 1071887 h 5876751"/>
                <a:gd name="connsiteX1" fmla="*/ 1248310 w 5445845"/>
                <a:gd name="connsiteY1" fmla="*/ 1572751 h 5876751"/>
                <a:gd name="connsiteX2" fmla="*/ 4361379 w 5445845"/>
                <a:gd name="connsiteY2" fmla="*/ 963152 h 5876751"/>
                <a:gd name="connsiteX3" fmla="*/ 4862243 w 5445845"/>
                <a:gd name="connsiteY3" fmla="*/ 2824490 h 5876751"/>
                <a:gd name="connsiteX4" fmla="*/ 2989777 w 5445845"/>
                <a:gd name="connsiteY4" fmla="*/ 1714025 h 5876751"/>
                <a:gd name="connsiteX5" fmla="*/ 290243 w 5445845"/>
                <a:gd name="connsiteY5" fmla="*/ 1071887 h 5876751"/>
                <a:gd name="connsiteX0" fmla="*/ 290244 w 5445846"/>
                <a:gd name="connsiteY0" fmla="*/ 1071887 h 5876751"/>
                <a:gd name="connsiteX1" fmla="*/ 1248311 w 5445846"/>
                <a:gd name="connsiteY1" fmla="*/ 1572751 h 5876751"/>
                <a:gd name="connsiteX2" fmla="*/ 4361380 w 5445846"/>
                <a:gd name="connsiteY2" fmla="*/ 963152 h 5876751"/>
                <a:gd name="connsiteX3" fmla="*/ 4862244 w 5445846"/>
                <a:gd name="connsiteY3" fmla="*/ 2824490 h 5876751"/>
                <a:gd name="connsiteX4" fmla="*/ 2989778 w 5445846"/>
                <a:gd name="connsiteY4" fmla="*/ 1714025 h 5876751"/>
                <a:gd name="connsiteX5" fmla="*/ 290244 w 5445846"/>
                <a:gd name="connsiteY5" fmla="*/ 1071887 h 5876751"/>
                <a:gd name="connsiteX0" fmla="*/ 290244 w 5445846"/>
                <a:gd name="connsiteY0" fmla="*/ 1153486 h 5958350"/>
                <a:gd name="connsiteX1" fmla="*/ 1248311 w 5445846"/>
                <a:gd name="connsiteY1" fmla="*/ 1654350 h 5958350"/>
                <a:gd name="connsiteX2" fmla="*/ 4361380 w 5445846"/>
                <a:gd name="connsiteY2" fmla="*/ 1044751 h 5958350"/>
                <a:gd name="connsiteX3" fmla="*/ 4862244 w 5445846"/>
                <a:gd name="connsiteY3" fmla="*/ 2906089 h 5958350"/>
                <a:gd name="connsiteX4" fmla="*/ 2989778 w 5445846"/>
                <a:gd name="connsiteY4" fmla="*/ 1795624 h 5958350"/>
                <a:gd name="connsiteX5" fmla="*/ 290244 w 5445846"/>
                <a:gd name="connsiteY5" fmla="*/ 1153486 h 5958350"/>
                <a:gd name="connsiteX0" fmla="*/ 290244 w 7008207"/>
                <a:gd name="connsiteY0" fmla="*/ 1331974 h 5958350"/>
                <a:gd name="connsiteX1" fmla="*/ 2810672 w 7008207"/>
                <a:gd name="connsiteY1" fmla="*/ 1654350 h 5958350"/>
                <a:gd name="connsiteX2" fmla="*/ 5923741 w 7008207"/>
                <a:gd name="connsiteY2" fmla="*/ 1044751 h 5958350"/>
                <a:gd name="connsiteX3" fmla="*/ 6424605 w 7008207"/>
                <a:gd name="connsiteY3" fmla="*/ 2906089 h 5958350"/>
                <a:gd name="connsiteX4" fmla="*/ 4552139 w 7008207"/>
                <a:gd name="connsiteY4" fmla="*/ 1795624 h 5958350"/>
                <a:gd name="connsiteX5" fmla="*/ 290244 w 7008207"/>
                <a:gd name="connsiteY5" fmla="*/ 1331974 h 5958350"/>
                <a:gd name="connsiteX0" fmla="*/ 290244 w 7008207"/>
                <a:gd name="connsiteY0" fmla="*/ 1347752 h 5974128"/>
                <a:gd name="connsiteX1" fmla="*/ 2810672 w 7008207"/>
                <a:gd name="connsiteY1" fmla="*/ 1670128 h 5974128"/>
                <a:gd name="connsiteX2" fmla="*/ 5923741 w 7008207"/>
                <a:gd name="connsiteY2" fmla="*/ 1060529 h 5974128"/>
                <a:gd name="connsiteX3" fmla="*/ 6424605 w 7008207"/>
                <a:gd name="connsiteY3" fmla="*/ 2921867 h 5974128"/>
                <a:gd name="connsiteX4" fmla="*/ 4552139 w 7008207"/>
                <a:gd name="connsiteY4" fmla="*/ 1811402 h 5974128"/>
                <a:gd name="connsiteX5" fmla="*/ 290244 w 7008207"/>
                <a:gd name="connsiteY5" fmla="*/ 1347752 h 5974128"/>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038454 w 7756417"/>
                <a:gd name="connsiteY5"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807445 w 7756417"/>
                <a:gd name="connsiteY5" fmla="*/ 1846031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762397 w 7756417"/>
                <a:gd name="connsiteY5" fmla="*/ 1980458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3454498 w 7756417"/>
                <a:gd name="connsiteY5" fmla="*/ 1901566 h 6400136"/>
                <a:gd name="connsiteX6" fmla="*/ 762397 w 7756417"/>
                <a:gd name="connsiteY6" fmla="*/ 1980458 h 6400136"/>
                <a:gd name="connsiteX7" fmla="*/ 1038454 w 7756417"/>
                <a:gd name="connsiteY7" fmla="*/ 1773760 h 6400136"/>
                <a:gd name="connsiteX0" fmla="*/ 1063766 w 7781729"/>
                <a:gd name="connsiteY0" fmla="*/ 1773760 h 6400136"/>
                <a:gd name="connsiteX1" fmla="*/ 3584194 w 7781729"/>
                <a:gd name="connsiteY1" fmla="*/ 2096136 h 6400136"/>
                <a:gd name="connsiteX2" fmla="*/ 6697263 w 7781729"/>
                <a:gd name="connsiteY2" fmla="*/ 1486537 h 6400136"/>
                <a:gd name="connsiteX3" fmla="*/ 7198127 w 7781729"/>
                <a:gd name="connsiteY3" fmla="*/ 3347875 h 6400136"/>
                <a:gd name="connsiteX4" fmla="*/ 5325661 w 7781729"/>
                <a:gd name="connsiteY4" fmla="*/ 2237410 h 6400136"/>
                <a:gd name="connsiteX5" fmla="*/ 3479810 w 7781729"/>
                <a:gd name="connsiteY5" fmla="*/ 1901566 h 6400136"/>
                <a:gd name="connsiteX6" fmla="*/ 787709 w 7781729"/>
                <a:gd name="connsiteY6" fmla="*/ 1980458 h 6400136"/>
                <a:gd name="connsiteX7" fmla="*/ 1063766 w 7781729"/>
                <a:gd name="connsiteY7" fmla="*/ 1773760 h 6400136"/>
                <a:gd name="connsiteX0" fmla="*/ 1647368 w 8365331"/>
                <a:gd name="connsiteY0" fmla="*/ 1773760 h 6400136"/>
                <a:gd name="connsiteX1" fmla="*/ 4167796 w 8365331"/>
                <a:gd name="connsiteY1" fmla="*/ 2096136 h 6400136"/>
                <a:gd name="connsiteX2" fmla="*/ 7280865 w 8365331"/>
                <a:gd name="connsiteY2" fmla="*/ 1486537 h 6400136"/>
                <a:gd name="connsiteX3" fmla="*/ 7781729 w 8365331"/>
                <a:gd name="connsiteY3" fmla="*/ 3347875 h 6400136"/>
                <a:gd name="connsiteX4" fmla="*/ 5909263 w 8365331"/>
                <a:gd name="connsiteY4" fmla="*/ 2237410 h 6400136"/>
                <a:gd name="connsiteX5" fmla="*/ 4063412 w 8365331"/>
                <a:gd name="connsiteY5" fmla="*/ 1901566 h 6400136"/>
                <a:gd name="connsiteX6" fmla="*/ 1371311 w 8365331"/>
                <a:gd name="connsiteY6" fmla="*/ 1980458 h 6400136"/>
                <a:gd name="connsiteX7" fmla="*/ 1647368 w 8365331"/>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692008 w 8457219"/>
                <a:gd name="connsiteY0" fmla="*/ 1761496 h 6323541"/>
                <a:gd name="connsiteX1" fmla="*/ 4259684 w 8457219"/>
                <a:gd name="connsiteY1" fmla="*/ 2019541 h 6323541"/>
                <a:gd name="connsiteX2" fmla="*/ 7372753 w 8457219"/>
                <a:gd name="connsiteY2" fmla="*/ 1409942 h 6323541"/>
                <a:gd name="connsiteX3" fmla="*/ 7873617 w 8457219"/>
                <a:gd name="connsiteY3" fmla="*/ 3271280 h 6323541"/>
                <a:gd name="connsiteX4" fmla="*/ 6001151 w 8457219"/>
                <a:gd name="connsiteY4" fmla="*/ 2160815 h 6323541"/>
                <a:gd name="connsiteX5" fmla="*/ 4155300 w 8457219"/>
                <a:gd name="connsiteY5" fmla="*/ 1824971 h 6323541"/>
                <a:gd name="connsiteX6" fmla="*/ 1463199 w 8457219"/>
                <a:gd name="connsiteY6" fmla="*/ 1903863 h 6323541"/>
                <a:gd name="connsiteX7" fmla="*/ 1692008 w 8457219"/>
                <a:gd name="connsiteY7" fmla="*/ 1761496 h 6323541"/>
                <a:gd name="connsiteX0" fmla="*/ 1692008 w 8457219"/>
                <a:gd name="connsiteY0" fmla="*/ 2929074 h 7491119"/>
                <a:gd name="connsiteX1" fmla="*/ 4259684 w 8457219"/>
                <a:gd name="connsiteY1" fmla="*/ 3187119 h 7491119"/>
                <a:gd name="connsiteX2" fmla="*/ 7372753 w 8457219"/>
                <a:gd name="connsiteY2" fmla="*/ 2577520 h 7491119"/>
                <a:gd name="connsiteX3" fmla="*/ 7873617 w 8457219"/>
                <a:gd name="connsiteY3" fmla="*/ 4438858 h 7491119"/>
                <a:gd name="connsiteX4" fmla="*/ 6001151 w 8457219"/>
                <a:gd name="connsiteY4" fmla="*/ 3328393 h 7491119"/>
                <a:gd name="connsiteX5" fmla="*/ 4155300 w 8457219"/>
                <a:gd name="connsiteY5" fmla="*/ 2992549 h 7491119"/>
                <a:gd name="connsiteX6" fmla="*/ 1463199 w 8457219"/>
                <a:gd name="connsiteY6" fmla="*/ 3071441 h 7491119"/>
                <a:gd name="connsiteX7" fmla="*/ 1692008 w 8457219"/>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286612 w 8783534"/>
                <a:gd name="connsiteY4" fmla="*/ 3005048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7699068 w 8783534"/>
                <a:gd name="connsiteY1" fmla="*/ 2577520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3933876 w 8783534"/>
                <a:gd name="connsiteY3" fmla="*/ 3076777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007577"/>
                <a:gd name="connsiteX1" fmla="*/ 6391441 w 8783534"/>
                <a:gd name="connsiteY1" fmla="*/ 2370154 h 7007577"/>
                <a:gd name="connsiteX2" fmla="*/ 8199932 w 8783534"/>
                <a:gd name="connsiteY2" fmla="*/ 4438858 h 7007577"/>
                <a:gd name="connsiteX3" fmla="*/ 5245657 w 8783534"/>
                <a:gd name="connsiteY3" fmla="*/ 2521195 h 7007577"/>
                <a:gd name="connsiteX4" fmla="*/ 1789514 w 8783534"/>
                <a:gd name="connsiteY4" fmla="*/ 3071441 h 7007577"/>
                <a:gd name="connsiteX5" fmla="*/ 2018323 w 8783534"/>
                <a:gd name="connsiteY5" fmla="*/ 2929074 h 7007577"/>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99932" h="6332480">
                  <a:moveTo>
                    <a:pt x="2018323" y="2929074"/>
                  </a:moveTo>
                  <a:cubicBezTo>
                    <a:pt x="3003249" y="2846754"/>
                    <a:pt x="5361173" y="2118523"/>
                    <a:pt x="6391441" y="2370154"/>
                  </a:cubicBezTo>
                  <a:cubicBezTo>
                    <a:pt x="4898818" y="4308774"/>
                    <a:pt x="7624732" y="5885963"/>
                    <a:pt x="8199932" y="4438858"/>
                  </a:cubicBezTo>
                  <a:cubicBezTo>
                    <a:pt x="7518693" y="6332480"/>
                    <a:pt x="4790153" y="3688663"/>
                    <a:pt x="5245657" y="2521195"/>
                  </a:cubicBezTo>
                  <a:cubicBezTo>
                    <a:pt x="4165470" y="2430848"/>
                    <a:pt x="2526554" y="3142096"/>
                    <a:pt x="1789514" y="3071441"/>
                  </a:cubicBezTo>
                  <a:cubicBezTo>
                    <a:pt x="0" y="2987026"/>
                    <a:pt x="1550711" y="0"/>
                    <a:pt x="2018323" y="2929074"/>
                  </a:cubicBezTo>
                  <a:close/>
                </a:path>
              </a:pathLst>
            </a:custGeom>
            <a:gradFill flip="none" rotWithShape="1">
              <a:gsLst>
                <a:gs pos="0">
                  <a:schemeClr val="tx1">
                    <a:alpha val="35000"/>
                  </a:schemeClr>
                </a:gs>
                <a:gs pos="100000">
                  <a:schemeClr val="tx1">
                    <a:alpha val="20000"/>
                  </a:schemeClr>
                </a:gs>
              </a:gsLst>
              <a:lin ang="10800000" scaled="0"/>
              <a:tileRect/>
            </a:gradFill>
            <a:ln>
              <a:noFill/>
            </a:ln>
            <a:effectLst/>
            <a:scene3d>
              <a:camera prst="orthographic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9" name="Freeform 8"/>
            <p:cNvSpPr>
              <a:spLocks noChangeAspect="1"/>
            </p:cNvSpPr>
            <p:nvPr/>
          </p:nvSpPr>
          <p:spPr>
            <a:xfrm rot="6563566" flipH="1" flipV="1">
              <a:off x="3613937" y="5236996"/>
              <a:ext cx="916382" cy="1152144"/>
            </a:xfrm>
            <a:custGeom>
              <a:avLst/>
              <a:gdLst>
                <a:gd name="connsiteX0" fmla="*/ 0 w 3657600"/>
                <a:gd name="connsiteY0" fmla="*/ 685800 h 1371600"/>
                <a:gd name="connsiteX1" fmla="*/ 1186667 w 3657600"/>
                <a:gd name="connsiteY1" fmla="*/ 43667 h 1371600"/>
                <a:gd name="connsiteX2" fmla="*/ 1828801 w 3657600"/>
                <a:gd name="connsiteY2" fmla="*/ 2 h 1371600"/>
                <a:gd name="connsiteX3" fmla="*/ 2470936 w 3657600"/>
                <a:gd name="connsiteY3" fmla="*/ 43668 h 1371600"/>
                <a:gd name="connsiteX4" fmla="*/ 3657600 w 3657600"/>
                <a:gd name="connsiteY4" fmla="*/ 685806 h 1371600"/>
                <a:gd name="connsiteX5" fmla="*/ 2470934 w 3657600"/>
                <a:gd name="connsiteY5" fmla="*/ 1327941 h 1371600"/>
                <a:gd name="connsiteX6" fmla="*/ 1828799 w 3657600"/>
                <a:gd name="connsiteY6" fmla="*/ 1371606 h 1371600"/>
                <a:gd name="connsiteX7" fmla="*/ 1186664 w 3657600"/>
                <a:gd name="connsiteY7" fmla="*/ 1327940 h 1371600"/>
                <a:gd name="connsiteX8" fmla="*/ 0 w 3657600"/>
                <a:gd name="connsiteY8" fmla="*/ 685803 h 1371600"/>
                <a:gd name="connsiteX9" fmla="*/ 0 w 3657600"/>
                <a:gd name="connsiteY9" fmla="*/ 685800 h 1371600"/>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685798 h 2004163"/>
                <a:gd name="connsiteX1" fmla="*/ 1186670 w 3672351"/>
                <a:gd name="connsiteY1" fmla="*/ 43665 h 2004163"/>
                <a:gd name="connsiteX2" fmla="*/ 1828804 w 3672351"/>
                <a:gd name="connsiteY2" fmla="*/ 0 h 2004163"/>
                <a:gd name="connsiteX3" fmla="*/ 2470939 w 3672351"/>
                <a:gd name="connsiteY3" fmla="*/ 43666 h 2004163"/>
                <a:gd name="connsiteX4" fmla="*/ 2559427 w 3672351"/>
                <a:gd name="connsiteY4" fmla="*/ 31374 h 2004163"/>
                <a:gd name="connsiteX5" fmla="*/ 3657603 w 3672351"/>
                <a:gd name="connsiteY5" fmla="*/ 685804 h 2004163"/>
                <a:gd name="connsiteX6" fmla="*/ 2470937 w 3672351"/>
                <a:gd name="connsiteY6" fmla="*/ 1327939 h 2004163"/>
                <a:gd name="connsiteX7" fmla="*/ 1828802 w 3672351"/>
                <a:gd name="connsiteY7" fmla="*/ 1371604 h 2004163"/>
                <a:gd name="connsiteX8" fmla="*/ 1186667 w 3672351"/>
                <a:gd name="connsiteY8" fmla="*/ 1327938 h 2004163"/>
                <a:gd name="connsiteX9" fmla="*/ 3 w 3672351"/>
                <a:gd name="connsiteY9" fmla="*/ 685801 h 2004163"/>
                <a:gd name="connsiteX10" fmla="*/ 3 w 3672351"/>
                <a:gd name="connsiteY10" fmla="*/ 685798 h 2004163"/>
                <a:gd name="connsiteX0" fmla="*/ 3 w 3657603"/>
                <a:gd name="connsiteY0" fmla="*/ 756433 h 1442239"/>
                <a:gd name="connsiteX1" fmla="*/ 1186670 w 3657603"/>
                <a:gd name="connsiteY1" fmla="*/ 114300 h 1442239"/>
                <a:gd name="connsiteX2" fmla="*/ 1828804 w 3657603"/>
                <a:gd name="connsiteY2" fmla="*/ 70635 h 1442239"/>
                <a:gd name="connsiteX3" fmla="*/ 2470939 w 3657603"/>
                <a:gd name="connsiteY3" fmla="*/ 114301 h 1442239"/>
                <a:gd name="connsiteX4" fmla="*/ 3657603 w 3657603"/>
                <a:gd name="connsiteY4" fmla="*/ 756439 h 1442239"/>
                <a:gd name="connsiteX5" fmla="*/ 2470937 w 3657603"/>
                <a:gd name="connsiteY5" fmla="*/ 1398574 h 1442239"/>
                <a:gd name="connsiteX6" fmla="*/ 1828802 w 3657603"/>
                <a:gd name="connsiteY6" fmla="*/ 1442239 h 1442239"/>
                <a:gd name="connsiteX7" fmla="*/ 1186667 w 3657603"/>
                <a:gd name="connsiteY7" fmla="*/ 1398573 h 1442239"/>
                <a:gd name="connsiteX8" fmla="*/ 3 w 3657603"/>
                <a:gd name="connsiteY8" fmla="*/ 756436 h 1442239"/>
                <a:gd name="connsiteX9" fmla="*/ 3 w 3657603"/>
                <a:gd name="connsiteY9" fmla="*/ 756433 h 1442239"/>
                <a:gd name="connsiteX0" fmla="*/ 527758 w 4185358"/>
                <a:gd name="connsiteY0" fmla="*/ 756433 h 1442239"/>
                <a:gd name="connsiteX1" fmla="*/ 1714425 w 4185358"/>
                <a:gd name="connsiteY1" fmla="*/ 114300 h 1442239"/>
                <a:gd name="connsiteX2" fmla="*/ 2356559 w 4185358"/>
                <a:gd name="connsiteY2" fmla="*/ 70635 h 1442239"/>
                <a:gd name="connsiteX3" fmla="*/ 2998694 w 4185358"/>
                <a:gd name="connsiteY3" fmla="*/ 114301 h 1442239"/>
                <a:gd name="connsiteX4" fmla="*/ 4185358 w 4185358"/>
                <a:gd name="connsiteY4" fmla="*/ 756439 h 1442239"/>
                <a:gd name="connsiteX5" fmla="*/ 2998692 w 4185358"/>
                <a:gd name="connsiteY5" fmla="*/ 1398574 h 1442239"/>
                <a:gd name="connsiteX6" fmla="*/ 2356557 w 4185358"/>
                <a:gd name="connsiteY6" fmla="*/ 1442239 h 1442239"/>
                <a:gd name="connsiteX7" fmla="*/ 1714422 w 4185358"/>
                <a:gd name="connsiteY7" fmla="*/ 1398573 h 1442239"/>
                <a:gd name="connsiteX8" fmla="*/ 527758 w 4185358"/>
                <a:gd name="connsiteY8" fmla="*/ 756436 h 1442239"/>
                <a:gd name="connsiteX9" fmla="*/ 527758 w 4185358"/>
                <a:gd name="connsiteY9" fmla="*/ 756433 h 1442239"/>
                <a:gd name="connsiteX0" fmla="*/ 527758 w 4185358"/>
                <a:gd name="connsiteY0" fmla="*/ 685798 h 1731271"/>
                <a:gd name="connsiteX1" fmla="*/ 1714425 w 4185358"/>
                <a:gd name="connsiteY1" fmla="*/ 43665 h 1731271"/>
                <a:gd name="connsiteX2" fmla="*/ 2356559 w 4185358"/>
                <a:gd name="connsiteY2" fmla="*/ 0 h 1731271"/>
                <a:gd name="connsiteX3" fmla="*/ 2998694 w 4185358"/>
                <a:gd name="connsiteY3" fmla="*/ 43666 h 1731271"/>
                <a:gd name="connsiteX4" fmla="*/ 4185358 w 4185358"/>
                <a:gd name="connsiteY4" fmla="*/ 685804 h 1731271"/>
                <a:gd name="connsiteX5" fmla="*/ 2998692 w 4185358"/>
                <a:gd name="connsiteY5" fmla="*/ 1327939 h 1731271"/>
                <a:gd name="connsiteX6" fmla="*/ 2356557 w 4185358"/>
                <a:gd name="connsiteY6" fmla="*/ 1371604 h 1731271"/>
                <a:gd name="connsiteX7" fmla="*/ 1714422 w 4185358"/>
                <a:gd name="connsiteY7" fmla="*/ 1327938 h 1731271"/>
                <a:gd name="connsiteX8" fmla="*/ 527758 w 4185358"/>
                <a:gd name="connsiteY8" fmla="*/ 685801 h 1731271"/>
                <a:gd name="connsiteX9" fmla="*/ 527758 w 4185358"/>
                <a:gd name="connsiteY9" fmla="*/ 685798 h 1731271"/>
                <a:gd name="connsiteX0" fmla="*/ 1174716 w 4832316"/>
                <a:gd name="connsiteY0" fmla="*/ 685798 h 2451847"/>
                <a:gd name="connsiteX1" fmla="*/ 2361383 w 4832316"/>
                <a:gd name="connsiteY1" fmla="*/ 43665 h 2451847"/>
                <a:gd name="connsiteX2" fmla="*/ 3003517 w 4832316"/>
                <a:gd name="connsiteY2" fmla="*/ 0 h 2451847"/>
                <a:gd name="connsiteX3" fmla="*/ 3645652 w 4832316"/>
                <a:gd name="connsiteY3" fmla="*/ 43666 h 2451847"/>
                <a:gd name="connsiteX4" fmla="*/ 4832316 w 4832316"/>
                <a:gd name="connsiteY4" fmla="*/ 685804 h 2451847"/>
                <a:gd name="connsiteX5" fmla="*/ 3645650 w 4832316"/>
                <a:gd name="connsiteY5" fmla="*/ 1327939 h 2451847"/>
                <a:gd name="connsiteX6" fmla="*/ 3003515 w 4832316"/>
                <a:gd name="connsiteY6" fmla="*/ 1371604 h 2451847"/>
                <a:gd name="connsiteX7" fmla="*/ 2361380 w 4832316"/>
                <a:gd name="connsiteY7" fmla="*/ 1327938 h 2451847"/>
                <a:gd name="connsiteX8" fmla="*/ 1174716 w 4832316"/>
                <a:gd name="connsiteY8" fmla="*/ 685801 h 2451847"/>
                <a:gd name="connsiteX9" fmla="*/ 1174716 w 4832316"/>
                <a:gd name="connsiteY9" fmla="*/ 685798 h 2451847"/>
                <a:gd name="connsiteX0" fmla="*/ 1174716 w 5193374"/>
                <a:gd name="connsiteY0" fmla="*/ 685798 h 2451847"/>
                <a:gd name="connsiteX1" fmla="*/ 2361383 w 5193374"/>
                <a:gd name="connsiteY1" fmla="*/ 43665 h 2451847"/>
                <a:gd name="connsiteX2" fmla="*/ 3003517 w 5193374"/>
                <a:gd name="connsiteY2" fmla="*/ 0 h 2451847"/>
                <a:gd name="connsiteX3" fmla="*/ 3645652 w 5193374"/>
                <a:gd name="connsiteY3" fmla="*/ 43666 h 2451847"/>
                <a:gd name="connsiteX4" fmla="*/ 4832316 w 5193374"/>
                <a:gd name="connsiteY4" fmla="*/ 685804 h 2451847"/>
                <a:gd name="connsiteX5" fmla="*/ 3645650 w 5193374"/>
                <a:gd name="connsiteY5" fmla="*/ 1327939 h 2451847"/>
                <a:gd name="connsiteX6" fmla="*/ 3003515 w 5193374"/>
                <a:gd name="connsiteY6" fmla="*/ 1371604 h 2451847"/>
                <a:gd name="connsiteX7" fmla="*/ 2361380 w 5193374"/>
                <a:gd name="connsiteY7" fmla="*/ 1327938 h 2451847"/>
                <a:gd name="connsiteX8" fmla="*/ 1174716 w 5193374"/>
                <a:gd name="connsiteY8" fmla="*/ 685801 h 2451847"/>
                <a:gd name="connsiteX9" fmla="*/ 1174716 w 5193374"/>
                <a:gd name="connsiteY9" fmla="*/ 685798 h 2451847"/>
                <a:gd name="connsiteX0" fmla="*/ 1174716 w 5193374"/>
                <a:gd name="connsiteY0" fmla="*/ 685798 h 3407194"/>
                <a:gd name="connsiteX1" fmla="*/ 2361383 w 5193374"/>
                <a:gd name="connsiteY1" fmla="*/ 43665 h 3407194"/>
                <a:gd name="connsiteX2" fmla="*/ 3003517 w 5193374"/>
                <a:gd name="connsiteY2" fmla="*/ 0 h 3407194"/>
                <a:gd name="connsiteX3" fmla="*/ 3645652 w 5193374"/>
                <a:gd name="connsiteY3" fmla="*/ 43666 h 3407194"/>
                <a:gd name="connsiteX4" fmla="*/ 4832316 w 5193374"/>
                <a:gd name="connsiteY4" fmla="*/ 685804 h 3407194"/>
                <a:gd name="connsiteX5" fmla="*/ 3645650 w 5193374"/>
                <a:gd name="connsiteY5" fmla="*/ 1327939 h 3407194"/>
                <a:gd name="connsiteX6" fmla="*/ 3003515 w 5193374"/>
                <a:gd name="connsiteY6" fmla="*/ 1371604 h 3407194"/>
                <a:gd name="connsiteX7" fmla="*/ 2361380 w 5193374"/>
                <a:gd name="connsiteY7" fmla="*/ 1327938 h 3407194"/>
                <a:gd name="connsiteX8" fmla="*/ 1174716 w 5193374"/>
                <a:gd name="connsiteY8" fmla="*/ 685801 h 3407194"/>
                <a:gd name="connsiteX9" fmla="*/ 1174716 w 5193374"/>
                <a:gd name="connsiteY9" fmla="*/ 685798 h 3407194"/>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2033989 h 4755385"/>
                <a:gd name="connsiteX1" fmla="*/ 2361383 w 5193374"/>
                <a:gd name="connsiteY1" fmla="*/ 1391856 h 4755385"/>
                <a:gd name="connsiteX2" fmla="*/ 3003517 w 5193374"/>
                <a:gd name="connsiteY2" fmla="*/ 1348191 h 4755385"/>
                <a:gd name="connsiteX3" fmla="*/ 3645652 w 5193374"/>
                <a:gd name="connsiteY3" fmla="*/ 1391857 h 4755385"/>
                <a:gd name="connsiteX4" fmla="*/ 4832316 w 5193374"/>
                <a:gd name="connsiteY4" fmla="*/ 2033995 h 4755385"/>
                <a:gd name="connsiteX5" fmla="*/ 3645650 w 5193374"/>
                <a:gd name="connsiteY5" fmla="*/ 2676130 h 4755385"/>
                <a:gd name="connsiteX6" fmla="*/ 3003515 w 5193374"/>
                <a:gd name="connsiteY6" fmla="*/ 2719795 h 4755385"/>
                <a:gd name="connsiteX7" fmla="*/ 2361380 w 5193374"/>
                <a:gd name="connsiteY7" fmla="*/ 2676129 h 4755385"/>
                <a:gd name="connsiteX8" fmla="*/ 1174716 w 5193374"/>
                <a:gd name="connsiteY8" fmla="*/ 2033992 h 4755385"/>
                <a:gd name="connsiteX9" fmla="*/ 1174716 w 5193374"/>
                <a:gd name="connsiteY9" fmla="*/ 2033989 h 4755385"/>
                <a:gd name="connsiteX0" fmla="*/ 1174716 w 4832316"/>
                <a:gd name="connsiteY0" fmla="*/ 2033989 h 4755385"/>
                <a:gd name="connsiteX1" fmla="*/ 2361383 w 4832316"/>
                <a:gd name="connsiteY1" fmla="*/ 1391856 h 4755385"/>
                <a:gd name="connsiteX2" fmla="*/ 3003517 w 4832316"/>
                <a:gd name="connsiteY2" fmla="*/ 1348191 h 4755385"/>
                <a:gd name="connsiteX3" fmla="*/ 3645652 w 4832316"/>
                <a:gd name="connsiteY3" fmla="*/ 1391857 h 4755385"/>
                <a:gd name="connsiteX4" fmla="*/ 4832316 w 4832316"/>
                <a:gd name="connsiteY4" fmla="*/ 2033995 h 4755385"/>
                <a:gd name="connsiteX5" fmla="*/ 3645650 w 4832316"/>
                <a:gd name="connsiteY5" fmla="*/ 2676130 h 4755385"/>
                <a:gd name="connsiteX6" fmla="*/ 3003515 w 4832316"/>
                <a:gd name="connsiteY6" fmla="*/ 2719795 h 4755385"/>
                <a:gd name="connsiteX7" fmla="*/ 2361380 w 4832316"/>
                <a:gd name="connsiteY7" fmla="*/ 2676129 h 4755385"/>
                <a:gd name="connsiteX8" fmla="*/ 1174716 w 4832316"/>
                <a:gd name="connsiteY8" fmla="*/ 2033992 h 4755385"/>
                <a:gd name="connsiteX9" fmla="*/ 1174716 w 4832316"/>
                <a:gd name="connsiteY9" fmla="*/ 2033989 h 4755385"/>
                <a:gd name="connsiteX0" fmla="*/ 527758 w 4185358"/>
                <a:gd name="connsiteY0" fmla="*/ 2033989 h 4755385"/>
                <a:gd name="connsiteX1" fmla="*/ 1714425 w 4185358"/>
                <a:gd name="connsiteY1" fmla="*/ 1391856 h 4755385"/>
                <a:gd name="connsiteX2" fmla="*/ 2998694 w 4185358"/>
                <a:gd name="connsiteY2" fmla="*/ 1391857 h 4755385"/>
                <a:gd name="connsiteX3" fmla="*/ 4185358 w 4185358"/>
                <a:gd name="connsiteY3" fmla="*/ 2033995 h 4755385"/>
                <a:gd name="connsiteX4" fmla="*/ 2998692 w 4185358"/>
                <a:gd name="connsiteY4" fmla="*/ 2676130 h 4755385"/>
                <a:gd name="connsiteX5" fmla="*/ 2356557 w 4185358"/>
                <a:gd name="connsiteY5" fmla="*/ 2719795 h 4755385"/>
                <a:gd name="connsiteX6" fmla="*/ 1714422 w 4185358"/>
                <a:gd name="connsiteY6" fmla="*/ 2676129 h 4755385"/>
                <a:gd name="connsiteX7" fmla="*/ 527758 w 4185358"/>
                <a:gd name="connsiteY7" fmla="*/ 2033992 h 4755385"/>
                <a:gd name="connsiteX8" fmla="*/ 527758 w 4185358"/>
                <a:gd name="connsiteY8" fmla="*/ 2033989 h 4755385"/>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3 w 4150662"/>
                <a:gd name="connsiteY0" fmla="*/ 2033989 h 5080997"/>
                <a:gd name="connsiteX1" fmla="*/ 1186670 w 4150662"/>
                <a:gd name="connsiteY1" fmla="*/ 1391856 h 5080997"/>
                <a:gd name="connsiteX2" fmla="*/ 2470939 w 4150662"/>
                <a:gd name="connsiteY2" fmla="*/ 1391857 h 5080997"/>
                <a:gd name="connsiteX3" fmla="*/ 3657603 w 4150662"/>
                <a:gd name="connsiteY3" fmla="*/ 2033995 h 5080997"/>
                <a:gd name="connsiteX4" fmla="*/ 2470937 w 4150662"/>
                <a:gd name="connsiteY4" fmla="*/ 2676130 h 5080997"/>
                <a:gd name="connsiteX5" fmla="*/ 1828802 w 4150662"/>
                <a:gd name="connsiteY5" fmla="*/ 2719795 h 5080997"/>
                <a:gd name="connsiteX6" fmla="*/ 1186667 w 4150662"/>
                <a:gd name="connsiteY6" fmla="*/ 2676129 h 5080997"/>
                <a:gd name="connsiteX7" fmla="*/ 3 w 4150662"/>
                <a:gd name="connsiteY7" fmla="*/ 2033992 h 5080997"/>
                <a:gd name="connsiteX8" fmla="*/ 3 w 4150662"/>
                <a:gd name="connsiteY8" fmla="*/ 2033989 h 5080997"/>
                <a:gd name="connsiteX0" fmla="*/ 3 w 3184725"/>
                <a:gd name="connsiteY0" fmla="*/ 2033989 h 3886288"/>
                <a:gd name="connsiteX1" fmla="*/ 1186670 w 3184725"/>
                <a:gd name="connsiteY1" fmla="*/ 1391856 h 3886288"/>
                <a:gd name="connsiteX2" fmla="*/ 2470939 w 3184725"/>
                <a:gd name="connsiteY2" fmla="*/ 1391857 h 3886288"/>
                <a:gd name="connsiteX3" fmla="*/ 1752603 w 3184725"/>
                <a:gd name="connsiteY3" fmla="*/ 52795 h 3886288"/>
                <a:gd name="connsiteX4" fmla="*/ 2470937 w 3184725"/>
                <a:gd name="connsiteY4" fmla="*/ 2676130 h 3886288"/>
                <a:gd name="connsiteX5" fmla="*/ 1828802 w 3184725"/>
                <a:gd name="connsiteY5" fmla="*/ 2719795 h 3886288"/>
                <a:gd name="connsiteX6" fmla="*/ 1186667 w 3184725"/>
                <a:gd name="connsiteY6" fmla="*/ 2676129 h 3886288"/>
                <a:gd name="connsiteX7" fmla="*/ 3 w 3184725"/>
                <a:gd name="connsiteY7" fmla="*/ 2033992 h 3886288"/>
                <a:gd name="connsiteX8" fmla="*/ 3 w 3184725"/>
                <a:gd name="connsiteY8" fmla="*/ 2033989 h 3886288"/>
                <a:gd name="connsiteX0" fmla="*/ 3 w 3184725"/>
                <a:gd name="connsiteY0" fmla="*/ 2033989 h 6528797"/>
                <a:gd name="connsiteX1" fmla="*/ 1186670 w 3184725"/>
                <a:gd name="connsiteY1" fmla="*/ 1391856 h 6528797"/>
                <a:gd name="connsiteX2" fmla="*/ 2470939 w 3184725"/>
                <a:gd name="connsiteY2" fmla="*/ 13918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385339"/>
                <a:gd name="connsiteY0" fmla="*/ 2033989 h 6528797"/>
                <a:gd name="connsiteX1" fmla="*/ 1186670 w 3385339"/>
                <a:gd name="connsiteY1" fmla="*/ 1391856 h 6528797"/>
                <a:gd name="connsiteX2" fmla="*/ 3385339 w 3385339"/>
                <a:gd name="connsiteY2" fmla="*/ 706057 h 6528797"/>
                <a:gd name="connsiteX3" fmla="*/ 228603 w 3385339"/>
                <a:gd name="connsiteY3" fmla="*/ 3481795 h 6528797"/>
                <a:gd name="connsiteX4" fmla="*/ 2470937 w 3385339"/>
                <a:gd name="connsiteY4" fmla="*/ 2676130 h 6528797"/>
                <a:gd name="connsiteX5" fmla="*/ 1828802 w 3385339"/>
                <a:gd name="connsiteY5" fmla="*/ 2719795 h 6528797"/>
                <a:gd name="connsiteX6" fmla="*/ 1186667 w 3385339"/>
                <a:gd name="connsiteY6" fmla="*/ 2676129 h 6528797"/>
                <a:gd name="connsiteX7" fmla="*/ 3 w 3385339"/>
                <a:gd name="connsiteY7" fmla="*/ 2033992 h 6528797"/>
                <a:gd name="connsiteX8" fmla="*/ 3 w 3385339"/>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2928136"/>
                <a:gd name="connsiteY0" fmla="*/ 2033989 h 6528797"/>
                <a:gd name="connsiteX1" fmla="*/ 1186667 w 2928136"/>
                <a:gd name="connsiteY1" fmla="*/ 1391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2033989 h 6528797"/>
                <a:gd name="connsiteX1" fmla="*/ 958067 w 2928136"/>
                <a:gd name="connsiteY1" fmla="*/ 2534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1434955 h 5929763"/>
                <a:gd name="connsiteX1" fmla="*/ 958067 w 2928136"/>
                <a:gd name="connsiteY1" fmla="*/ 1935822 h 5929763"/>
                <a:gd name="connsiteX2" fmla="*/ 2928136 w 2928136"/>
                <a:gd name="connsiteY2" fmla="*/ 107023 h 5929763"/>
                <a:gd name="connsiteX3" fmla="*/ 228600 w 2928136"/>
                <a:gd name="connsiteY3" fmla="*/ 2882761 h 5929763"/>
                <a:gd name="connsiteX4" fmla="*/ 2470934 w 2928136"/>
                <a:gd name="connsiteY4" fmla="*/ 2077096 h 5929763"/>
                <a:gd name="connsiteX5" fmla="*/ 0 w 2928136"/>
                <a:gd name="connsiteY5" fmla="*/ 1434958 h 5929763"/>
                <a:gd name="connsiteX6" fmla="*/ 0 w 2928136"/>
                <a:gd name="connsiteY6" fmla="*/ 1434955 h 5929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1275236 w 4203372"/>
                <a:gd name="connsiteY0" fmla="*/ 1810262 h 6305070"/>
                <a:gd name="connsiteX1" fmla="*/ 2233303 w 4203372"/>
                <a:gd name="connsiteY1" fmla="*/ 2311129 h 6305070"/>
                <a:gd name="connsiteX2" fmla="*/ 4203372 w 4203372"/>
                <a:gd name="connsiteY2" fmla="*/ 863330 h 6305070"/>
                <a:gd name="connsiteX3" fmla="*/ 1503836 w 4203372"/>
                <a:gd name="connsiteY3" fmla="*/ 3258068 h 6305070"/>
                <a:gd name="connsiteX4" fmla="*/ 3746170 w 4203372"/>
                <a:gd name="connsiteY4" fmla="*/ 2452403 h 6305070"/>
                <a:gd name="connsiteX5" fmla="*/ 1275236 w 4203372"/>
                <a:gd name="connsiteY5" fmla="*/ 1810265 h 6305070"/>
                <a:gd name="connsiteX6" fmla="*/ 1275236 w 4203372"/>
                <a:gd name="connsiteY6" fmla="*/ 1810262 h 6305070"/>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844930 w 3773066"/>
                <a:gd name="connsiteY0" fmla="*/ 2505027 h 6999835"/>
                <a:gd name="connsiteX1" fmla="*/ 1802997 w 3773066"/>
                <a:gd name="connsiteY1" fmla="*/ 3005894 h 6999835"/>
                <a:gd name="connsiteX2" fmla="*/ 3773066 w 3773066"/>
                <a:gd name="connsiteY2" fmla="*/ 1558095 h 6999835"/>
                <a:gd name="connsiteX3" fmla="*/ 1073530 w 3773066"/>
                <a:gd name="connsiteY3" fmla="*/ 3952833 h 6999835"/>
                <a:gd name="connsiteX4" fmla="*/ 3315864 w 3773066"/>
                <a:gd name="connsiteY4" fmla="*/ 3147168 h 6999835"/>
                <a:gd name="connsiteX5" fmla="*/ 844930 w 3773066"/>
                <a:gd name="connsiteY5" fmla="*/ 2505030 h 6999835"/>
                <a:gd name="connsiteX6" fmla="*/ 844930 w 3773066"/>
                <a:gd name="connsiteY6" fmla="*/ 2505027 h 6999835"/>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869139 w 4797275"/>
                <a:gd name="connsiteY0" fmla="*/ 2392968 h 6887776"/>
                <a:gd name="connsiteX1" fmla="*/ 2827206 w 4797275"/>
                <a:gd name="connsiteY1" fmla="*/ 2893835 h 6887776"/>
                <a:gd name="connsiteX2" fmla="*/ 4797275 w 4797275"/>
                <a:gd name="connsiteY2" fmla="*/ 1446036 h 6887776"/>
                <a:gd name="connsiteX3" fmla="*/ 2097739 w 4797275"/>
                <a:gd name="connsiteY3" fmla="*/ 3840774 h 6887776"/>
                <a:gd name="connsiteX4" fmla="*/ 4340073 w 4797275"/>
                <a:gd name="connsiteY4" fmla="*/ 3035109 h 6887776"/>
                <a:gd name="connsiteX5" fmla="*/ 1869139 w 4797275"/>
                <a:gd name="connsiteY5" fmla="*/ 2392971 h 6887776"/>
                <a:gd name="connsiteX6" fmla="*/ 1869139 w 4797275"/>
                <a:gd name="connsiteY6" fmla="*/ 2392968 h 6887776"/>
                <a:gd name="connsiteX0" fmla="*/ 1869139 w 4797275"/>
                <a:gd name="connsiteY0" fmla="*/ 2433309 h 6928117"/>
                <a:gd name="connsiteX1" fmla="*/ 2827206 w 4797275"/>
                <a:gd name="connsiteY1" fmla="*/ 2934176 h 6928117"/>
                <a:gd name="connsiteX2" fmla="*/ 4797275 w 4797275"/>
                <a:gd name="connsiteY2" fmla="*/ 1486377 h 6928117"/>
                <a:gd name="connsiteX3" fmla="*/ 2097739 w 4797275"/>
                <a:gd name="connsiteY3" fmla="*/ 3881115 h 6928117"/>
                <a:gd name="connsiteX4" fmla="*/ 4340073 w 4797275"/>
                <a:gd name="connsiteY4" fmla="*/ 3075450 h 6928117"/>
                <a:gd name="connsiteX5" fmla="*/ 1869139 w 4797275"/>
                <a:gd name="connsiteY5" fmla="*/ 2433312 h 6928117"/>
                <a:gd name="connsiteX6" fmla="*/ 1869139 w 4797275"/>
                <a:gd name="connsiteY6" fmla="*/ 2433309 h 6928117"/>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3269869 w 4797275"/>
                <a:gd name="connsiteY5" fmla="*/ 2756647 h 7026729"/>
                <a:gd name="connsiteX6" fmla="*/ 1869139 w 4797275"/>
                <a:gd name="connsiteY6" fmla="*/ 2531924 h 7026729"/>
                <a:gd name="connsiteX7" fmla="*/ 1869139 w 4797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6324598"/>
                <a:gd name="connsiteY0" fmla="*/ 2531921 h 7331529"/>
                <a:gd name="connsiteX1" fmla="*/ 2827206 w 6324598"/>
                <a:gd name="connsiteY1" fmla="*/ 3032788 h 7331529"/>
                <a:gd name="connsiteX2" fmla="*/ 5940275 w 6324598"/>
                <a:gd name="connsiteY2" fmla="*/ 2423189 h 7331529"/>
                <a:gd name="connsiteX3" fmla="*/ 5831539 w 6324598"/>
                <a:gd name="connsiteY3" fmla="*/ 4284527 h 7331529"/>
                <a:gd name="connsiteX4" fmla="*/ 4568673 w 6324598"/>
                <a:gd name="connsiteY4" fmla="*/ 3174062 h 7331529"/>
                <a:gd name="connsiteX5" fmla="*/ 3269869 w 6324598"/>
                <a:gd name="connsiteY5" fmla="*/ 2756647 h 7331529"/>
                <a:gd name="connsiteX6" fmla="*/ 1869139 w 6324598"/>
                <a:gd name="connsiteY6" fmla="*/ 2531924 h 7331529"/>
                <a:gd name="connsiteX7" fmla="*/ 1869139 w 63245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1869139 w 6934198"/>
                <a:gd name="connsiteY5" fmla="*/ 2531924 h 7331529"/>
                <a:gd name="connsiteX6" fmla="*/ 1869139 w 6934198"/>
                <a:gd name="connsiteY6" fmla="*/ 2531921 h 7331529"/>
                <a:gd name="connsiteX0" fmla="*/ 1869139 w 6911785"/>
                <a:gd name="connsiteY0" fmla="*/ 2531921 h 7336788"/>
                <a:gd name="connsiteX1" fmla="*/ 2827206 w 6911785"/>
                <a:gd name="connsiteY1" fmla="*/ 3032788 h 7336788"/>
                <a:gd name="connsiteX2" fmla="*/ 5940275 w 6911785"/>
                <a:gd name="connsiteY2" fmla="*/ 2423189 h 7336788"/>
                <a:gd name="connsiteX3" fmla="*/ 6441139 w 6911785"/>
                <a:gd name="connsiteY3" fmla="*/ 4284527 h 7336788"/>
                <a:gd name="connsiteX4" fmla="*/ 4568673 w 6911785"/>
                <a:gd name="connsiteY4" fmla="*/ 3174062 h 7336788"/>
                <a:gd name="connsiteX5" fmla="*/ 1869139 w 6911785"/>
                <a:gd name="connsiteY5" fmla="*/ 2531924 h 7336788"/>
                <a:gd name="connsiteX6" fmla="*/ 1869139 w 6911785"/>
                <a:gd name="connsiteY6" fmla="*/ 2531921 h 7336788"/>
                <a:gd name="connsiteX0" fmla="*/ 1869139 w 7024741"/>
                <a:gd name="connsiteY0" fmla="*/ 2531921 h 7336788"/>
                <a:gd name="connsiteX1" fmla="*/ 2827206 w 7024741"/>
                <a:gd name="connsiteY1" fmla="*/ 3032788 h 7336788"/>
                <a:gd name="connsiteX2" fmla="*/ 5940275 w 7024741"/>
                <a:gd name="connsiteY2" fmla="*/ 2423189 h 7336788"/>
                <a:gd name="connsiteX3" fmla="*/ 6441139 w 7024741"/>
                <a:gd name="connsiteY3" fmla="*/ 4284527 h 7336788"/>
                <a:gd name="connsiteX4" fmla="*/ 4568673 w 7024741"/>
                <a:gd name="connsiteY4" fmla="*/ 3174062 h 7336788"/>
                <a:gd name="connsiteX5" fmla="*/ 1869139 w 7024741"/>
                <a:gd name="connsiteY5" fmla="*/ 2531924 h 7336788"/>
                <a:gd name="connsiteX6" fmla="*/ 1869139 w 7024741"/>
                <a:gd name="connsiteY6" fmla="*/ 2531921 h 7336788"/>
                <a:gd name="connsiteX0" fmla="*/ 685903 w 5841505"/>
                <a:gd name="connsiteY0" fmla="*/ 1071884 h 5876751"/>
                <a:gd name="connsiteX1" fmla="*/ 159678 w 5841505"/>
                <a:gd name="connsiteY1" fmla="*/ 370216 h 5876751"/>
                <a:gd name="connsiteX2" fmla="*/ 1643970 w 5841505"/>
                <a:gd name="connsiteY2" fmla="*/ 1572751 h 5876751"/>
                <a:gd name="connsiteX3" fmla="*/ 4757039 w 5841505"/>
                <a:gd name="connsiteY3" fmla="*/ 963152 h 5876751"/>
                <a:gd name="connsiteX4" fmla="*/ 5257903 w 5841505"/>
                <a:gd name="connsiteY4" fmla="*/ 2824490 h 5876751"/>
                <a:gd name="connsiteX5" fmla="*/ 3385437 w 5841505"/>
                <a:gd name="connsiteY5" fmla="*/ 1714025 h 5876751"/>
                <a:gd name="connsiteX6" fmla="*/ 685903 w 5841505"/>
                <a:gd name="connsiteY6" fmla="*/ 1071887 h 5876751"/>
                <a:gd name="connsiteX7" fmla="*/ 685903 w 5841505"/>
                <a:gd name="connsiteY7" fmla="*/ 1071884 h 5876751"/>
                <a:gd name="connsiteX0" fmla="*/ 685903 w 5841505"/>
                <a:gd name="connsiteY0" fmla="*/ 1775249 h 6580116"/>
                <a:gd name="connsiteX1" fmla="*/ 159678 w 5841505"/>
                <a:gd name="connsiteY1" fmla="*/ 1073581 h 6580116"/>
                <a:gd name="connsiteX2" fmla="*/ 1643970 w 5841505"/>
                <a:gd name="connsiteY2" fmla="*/ 2276116 h 6580116"/>
                <a:gd name="connsiteX3" fmla="*/ 4757039 w 5841505"/>
                <a:gd name="connsiteY3" fmla="*/ 1666517 h 6580116"/>
                <a:gd name="connsiteX4" fmla="*/ 5257903 w 5841505"/>
                <a:gd name="connsiteY4" fmla="*/ 3527855 h 6580116"/>
                <a:gd name="connsiteX5" fmla="*/ 3385437 w 5841505"/>
                <a:gd name="connsiteY5" fmla="*/ 2417390 h 6580116"/>
                <a:gd name="connsiteX6" fmla="*/ 685903 w 5841505"/>
                <a:gd name="connsiteY6" fmla="*/ 1775252 h 6580116"/>
                <a:gd name="connsiteX7" fmla="*/ 685903 w 5841505"/>
                <a:gd name="connsiteY7" fmla="*/ 1775249 h 6580116"/>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495416 w 6651018"/>
                <a:gd name="connsiteY0" fmla="*/ 1071884 h 5876751"/>
                <a:gd name="connsiteX1" fmla="*/ 969191 w 6651018"/>
                <a:gd name="connsiteY1" fmla="*/ 370216 h 5876751"/>
                <a:gd name="connsiteX2" fmla="*/ 551530 w 6651018"/>
                <a:gd name="connsiteY2" fmla="*/ 1425097 h 5876751"/>
                <a:gd name="connsiteX3" fmla="*/ 2453483 w 6651018"/>
                <a:gd name="connsiteY3" fmla="*/ 1572751 h 5876751"/>
                <a:gd name="connsiteX4" fmla="*/ 5566552 w 6651018"/>
                <a:gd name="connsiteY4" fmla="*/ 963152 h 5876751"/>
                <a:gd name="connsiteX5" fmla="*/ 6067416 w 6651018"/>
                <a:gd name="connsiteY5" fmla="*/ 2824490 h 5876751"/>
                <a:gd name="connsiteX6" fmla="*/ 4194950 w 6651018"/>
                <a:gd name="connsiteY6" fmla="*/ 1714025 h 5876751"/>
                <a:gd name="connsiteX7" fmla="*/ 1495416 w 6651018"/>
                <a:gd name="connsiteY7" fmla="*/ 1071887 h 5876751"/>
                <a:gd name="connsiteX8" fmla="*/ 1495416 w 6651018"/>
                <a:gd name="connsiteY8" fmla="*/ 1071884 h 5876751"/>
                <a:gd name="connsiteX0" fmla="*/ 1103563 w 6259165"/>
                <a:gd name="connsiteY0" fmla="*/ 1071884 h 5876751"/>
                <a:gd name="connsiteX1" fmla="*/ 159677 w 6259165"/>
                <a:gd name="connsiteY1" fmla="*/ 1425097 h 5876751"/>
                <a:gd name="connsiteX2" fmla="*/ 2061630 w 6259165"/>
                <a:gd name="connsiteY2" fmla="*/ 1572751 h 5876751"/>
                <a:gd name="connsiteX3" fmla="*/ 5174699 w 6259165"/>
                <a:gd name="connsiteY3" fmla="*/ 963152 h 5876751"/>
                <a:gd name="connsiteX4" fmla="*/ 5675563 w 6259165"/>
                <a:gd name="connsiteY4" fmla="*/ 2824490 h 5876751"/>
                <a:gd name="connsiteX5" fmla="*/ 3803097 w 6259165"/>
                <a:gd name="connsiteY5" fmla="*/ 1714025 h 5876751"/>
                <a:gd name="connsiteX6" fmla="*/ 1103563 w 6259165"/>
                <a:gd name="connsiteY6" fmla="*/ 1071887 h 5876751"/>
                <a:gd name="connsiteX7" fmla="*/ 1103563 w 6259165"/>
                <a:gd name="connsiteY7" fmla="*/ 1071884 h 5876751"/>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316924 w 6472526"/>
                <a:gd name="connsiteY0" fmla="*/ 1766125 h 6570992"/>
                <a:gd name="connsiteX1" fmla="*/ 373038 w 6472526"/>
                <a:gd name="connsiteY1" fmla="*/ 2119338 h 6570992"/>
                <a:gd name="connsiteX2" fmla="*/ 2274991 w 6472526"/>
                <a:gd name="connsiteY2" fmla="*/ 2266992 h 6570992"/>
                <a:gd name="connsiteX3" fmla="*/ 5388060 w 6472526"/>
                <a:gd name="connsiteY3" fmla="*/ 1657393 h 6570992"/>
                <a:gd name="connsiteX4" fmla="*/ 5888924 w 6472526"/>
                <a:gd name="connsiteY4" fmla="*/ 3518731 h 6570992"/>
                <a:gd name="connsiteX5" fmla="*/ 4016458 w 6472526"/>
                <a:gd name="connsiteY5" fmla="*/ 2408266 h 6570992"/>
                <a:gd name="connsiteX6" fmla="*/ 1316924 w 6472526"/>
                <a:gd name="connsiteY6" fmla="*/ 1766128 h 6570992"/>
                <a:gd name="connsiteX7" fmla="*/ 1316924 w 6472526"/>
                <a:gd name="connsiteY7" fmla="*/ 1766125 h 6570992"/>
                <a:gd name="connsiteX0" fmla="*/ 969208 w 6472526"/>
                <a:gd name="connsiteY0" fmla="*/ 1766125 h 6550041"/>
                <a:gd name="connsiteX1" fmla="*/ 373038 w 6472526"/>
                <a:gd name="connsiteY1" fmla="*/ 2098387 h 6550041"/>
                <a:gd name="connsiteX2" fmla="*/ 2274991 w 6472526"/>
                <a:gd name="connsiteY2" fmla="*/ 2246041 h 6550041"/>
                <a:gd name="connsiteX3" fmla="*/ 5388060 w 6472526"/>
                <a:gd name="connsiteY3" fmla="*/ 1636442 h 6550041"/>
                <a:gd name="connsiteX4" fmla="*/ 5888924 w 6472526"/>
                <a:gd name="connsiteY4" fmla="*/ 3497780 h 6550041"/>
                <a:gd name="connsiteX5" fmla="*/ 4016458 w 6472526"/>
                <a:gd name="connsiteY5" fmla="*/ 2387315 h 6550041"/>
                <a:gd name="connsiteX6" fmla="*/ 1316924 w 6472526"/>
                <a:gd name="connsiteY6" fmla="*/ 1745177 h 6550041"/>
                <a:gd name="connsiteX7" fmla="*/ 969208 w 6472526"/>
                <a:gd name="connsiteY7" fmla="*/ 1766125 h 6550041"/>
                <a:gd name="connsiteX0" fmla="*/ 943886 w 6099488"/>
                <a:gd name="connsiteY0" fmla="*/ 1071887 h 5876751"/>
                <a:gd name="connsiteX1" fmla="*/ 0 w 6099488"/>
                <a:gd name="connsiteY1" fmla="*/ 1425097 h 5876751"/>
                <a:gd name="connsiteX2" fmla="*/ 1901953 w 6099488"/>
                <a:gd name="connsiteY2" fmla="*/ 1572751 h 5876751"/>
                <a:gd name="connsiteX3" fmla="*/ 5015022 w 6099488"/>
                <a:gd name="connsiteY3" fmla="*/ 963152 h 5876751"/>
                <a:gd name="connsiteX4" fmla="*/ 5515886 w 6099488"/>
                <a:gd name="connsiteY4" fmla="*/ 2824490 h 5876751"/>
                <a:gd name="connsiteX5" fmla="*/ 3643420 w 6099488"/>
                <a:gd name="connsiteY5" fmla="*/ 1714025 h 5876751"/>
                <a:gd name="connsiteX6" fmla="*/ 943886 w 6099488"/>
                <a:gd name="connsiteY6" fmla="*/ 1071887 h 5876751"/>
                <a:gd name="connsiteX0" fmla="*/ 943886 w 6099488"/>
                <a:gd name="connsiteY0" fmla="*/ 1486368 h 6291232"/>
                <a:gd name="connsiteX1" fmla="*/ 0 w 6099488"/>
                <a:gd name="connsiteY1" fmla="*/ 1839578 h 6291232"/>
                <a:gd name="connsiteX2" fmla="*/ 1901953 w 6099488"/>
                <a:gd name="connsiteY2" fmla="*/ 1987232 h 6291232"/>
                <a:gd name="connsiteX3" fmla="*/ 5015022 w 6099488"/>
                <a:gd name="connsiteY3" fmla="*/ 1377633 h 6291232"/>
                <a:gd name="connsiteX4" fmla="*/ 5515886 w 6099488"/>
                <a:gd name="connsiteY4" fmla="*/ 3238971 h 6291232"/>
                <a:gd name="connsiteX5" fmla="*/ 3643420 w 6099488"/>
                <a:gd name="connsiteY5" fmla="*/ 2128506 h 6291232"/>
                <a:gd name="connsiteX6" fmla="*/ 943886 w 6099488"/>
                <a:gd name="connsiteY6" fmla="*/ 1486368 h 6291232"/>
                <a:gd name="connsiteX0" fmla="*/ 290243 w 5445845"/>
                <a:gd name="connsiteY0" fmla="*/ 1071887 h 5876751"/>
                <a:gd name="connsiteX1" fmla="*/ 1248310 w 5445845"/>
                <a:gd name="connsiteY1" fmla="*/ 1572751 h 5876751"/>
                <a:gd name="connsiteX2" fmla="*/ 4361379 w 5445845"/>
                <a:gd name="connsiteY2" fmla="*/ 963152 h 5876751"/>
                <a:gd name="connsiteX3" fmla="*/ 4862243 w 5445845"/>
                <a:gd name="connsiteY3" fmla="*/ 2824490 h 5876751"/>
                <a:gd name="connsiteX4" fmla="*/ 2989777 w 5445845"/>
                <a:gd name="connsiteY4" fmla="*/ 1714025 h 5876751"/>
                <a:gd name="connsiteX5" fmla="*/ 290243 w 5445845"/>
                <a:gd name="connsiteY5" fmla="*/ 1071887 h 5876751"/>
                <a:gd name="connsiteX0" fmla="*/ 290244 w 5445846"/>
                <a:gd name="connsiteY0" fmla="*/ 1071887 h 5876751"/>
                <a:gd name="connsiteX1" fmla="*/ 1248311 w 5445846"/>
                <a:gd name="connsiteY1" fmla="*/ 1572751 h 5876751"/>
                <a:gd name="connsiteX2" fmla="*/ 4361380 w 5445846"/>
                <a:gd name="connsiteY2" fmla="*/ 963152 h 5876751"/>
                <a:gd name="connsiteX3" fmla="*/ 4862244 w 5445846"/>
                <a:gd name="connsiteY3" fmla="*/ 2824490 h 5876751"/>
                <a:gd name="connsiteX4" fmla="*/ 2989778 w 5445846"/>
                <a:gd name="connsiteY4" fmla="*/ 1714025 h 5876751"/>
                <a:gd name="connsiteX5" fmla="*/ 290244 w 5445846"/>
                <a:gd name="connsiteY5" fmla="*/ 1071887 h 5876751"/>
                <a:gd name="connsiteX0" fmla="*/ 290244 w 5445846"/>
                <a:gd name="connsiteY0" fmla="*/ 1153486 h 5958350"/>
                <a:gd name="connsiteX1" fmla="*/ 1248311 w 5445846"/>
                <a:gd name="connsiteY1" fmla="*/ 1654350 h 5958350"/>
                <a:gd name="connsiteX2" fmla="*/ 4361380 w 5445846"/>
                <a:gd name="connsiteY2" fmla="*/ 1044751 h 5958350"/>
                <a:gd name="connsiteX3" fmla="*/ 4862244 w 5445846"/>
                <a:gd name="connsiteY3" fmla="*/ 2906089 h 5958350"/>
                <a:gd name="connsiteX4" fmla="*/ 2989778 w 5445846"/>
                <a:gd name="connsiteY4" fmla="*/ 1795624 h 5958350"/>
                <a:gd name="connsiteX5" fmla="*/ 290244 w 5445846"/>
                <a:gd name="connsiteY5" fmla="*/ 1153486 h 5958350"/>
                <a:gd name="connsiteX0" fmla="*/ 290244 w 7008207"/>
                <a:gd name="connsiteY0" fmla="*/ 1331974 h 5958350"/>
                <a:gd name="connsiteX1" fmla="*/ 2810672 w 7008207"/>
                <a:gd name="connsiteY1" fmla="*/ 1654350 h 5958350"/>
                <a:gd name="connsiteX2" fmla="*/ 5923741 w 7008207"/>
                <a:gd name="connsiteY2" fmla="*/ 1044751 h 5958350"/>
                <a:gd name="connsiteX3" fmla="*/ 6424605 w 7008207"/>
                <a:gd name="connsiteY3" fmla="*/ 2906089 h 5958350"/>
                <a:gd name="connsiteX4" fmla="*/ 4552139 w 7008207"/>
                <a:gd name="connsiteY4" fmla="*/ 1795624 h 5958350"/>
                <a:gd name="connsiteX5" fmla="*/ 290244 w 7008207"/>
                <a:gd name="connsiteY5" fmla="*/ 1331974 h 5958350"/>
                <a:gd name="connsiteX0" fmla="*/ 290244 w 7008207"/>
                <a:gd name="connsiteY0" fmla="*/ 1347752 h 5974128"/>
                <a:gd name="connsiteX1" fmla="*/ 2810672 w 7008207"/>
                <a:gd name="connsiteY1" fmla="*/ 1670128 h 5974128"/>
                <a:gd name="connsiteX2" fmla="*/ 5923741 w 7008207"/>
                <a:gd name="connsiteY2" fmla="*/ 1060529 h 5974128"/>
                <a:gd name="connsiteX3" fmla="*/ 6424605 w 7008207"/>
                <a:gd name="connsiteY3" fmla="*/ 2921867 h 5974128"/>
                <a:gd name="connsiteX4" fmla="*/ 4552139 w 7008207"/>
                <a:gd name="connsiteY4" fmla="*/ 1811402 h 5974128"/>
                <a:gd name="connsiteX5" fmla="*/ 290244 w 7008207"/>
                <a:gd name="connsiteY5" fmla="*/ 1347752 h 5974128"/>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038454 w 7756417"/>
                <a:gd name="connsiteY5"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807445 w 7756417"/>
                <a:gd name="connsiteY5" fmla="*/ 1846031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762397 w 7756417"/>
                <a:gd name="connsiteY5" fmla="*/ 1980458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3454498 w 7756417"/>
                <a:gd name="connsiteY5" fmla="*/ 1901566 h 6400136"/>
                <a:gd name="connsiteX6" fmla="*/ 762397 w 7756417"/>
                <a:gd name="connsiteY6" fmla="*/ 1980458 h 6400136"/>
                <a:gd name="connsiteX7" fmla="*/ 1038454 w 7756417"/>
                <a:gd name="connsiteY7" fmla="*/ 1773760 h 6400136"/>
                <a:gd name="connsiteX0" fmla="*/ 1063766 w 7781729"/>
                <a:gd name="connsiteY0" fmla="*/ 1773760 h 6400136"/>
                <a:gd name="connsiteX1" fmla="*/ 3584194 w 7781729"/>
                <a:gd name="connsiteY1" fmla="*/ 2096136 h 6400136"/>
                <a:gd name="connsiteX2" fmla="*/ 6697263 w 7781729"/>
                <a:gd name="connsiteY2" fmla="*/ 1486537 h 6400136"/>
                <a:gd name="connsiteX3" fmla="*/ 7198127 w 7781729"/>
                <a:gd name="connsiteY3" fmla="*/ 3347875 h 6400136"/>
                <a:gd name="connsiteX4" fmla="*/ 5325661 w 7781729"/>
                <a:gd name="connsiteY4" fmla="*/ 2237410 h 6400136"/>
                <a:gd name="connsiteX5" fmla="*/ 3479810 w 7781729"/>
                <a:gd name="connsiteY5" fmla="*/ 1901566 h 6400136"/>
                <a:gd name="connsiteX6" fmla="*/ 787709 w 7781729"/>
                <a:gd name="connsiteY6" fmla="*/ 1980458 h 6400136"/>
                <a:gd name="connsiteX7" fmla="*/ 1063766 w 7781729"/>
                <a:gd name="connsiteY7" fmla="*/ 1773760 h 6400136"/>
                <a:gd name="connsiteX0" fmla="*/ 1647368 w 8365331"/>
                <a:gd name="connsiteY0" fmla="*/ 1773760 h 6400136"/>
                <a:gd name="connsiteX1" fmla="*/ 4167796 w 8365331"/>
                <a:gd name="connsiteY1" fmla="*/ 2096136 h 6400136"/>
                <a:gd name="connsiteX2" fmla="*/ 7280865 w 8365331"/>
                <a:gd name="connsiteY2" fmla="*/ 1486537 h 6400136"/>
                <a:gd name="connsiteX3" fmla="*/ 7781729 w 8365331"/>
                <a:gd name="connsiteY3" fmla="*/ 3347875 h 6400136"/>
                <a:gd name="connsiteX4" fmla="*/ 5909263 w 8365331"/>
                <a:gd name="connsiteY4" fmla="*/ 2237410 h 6400136"/>
                <a:gd name="connsiteX5" fmla="*/ 4063412 w 8365331"/>
                <a:gd name="connsiteY5" fmla="*/ 1901566 h 6400136"/>
                <a:gd name="connsiteX6" fmla="*/ 1371311 w 8365331"/>
                <a:gd name="connsiteY6" fmla="*/ 1980458 h 6400136"/>
                <a:gd name="connsiteX7" fmla="*/ 1647368 w 8365331"/>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692008 w 8457219"/>
                <a:gd name="connsiteY0" fmla="*/ 1761496 h 6323541"/>
                <a:gd name="connsiteX1" fmla="*/ 4259684 w 8457219"/>
                <a:gd name="connsiteY1" fmla="*/ 2019541 h 6323541"/>
                <a:gd name="connsiteX2" fmla="*/ 7372753 w 8457219"/>
                <a:gd name="connsiteY2" fmla="*/ 1409942 h 6323541"/>
                <a:gd name="connsiteX3" fmla="*/ 7873617 w 8457219"/>
                <a:gd name="connsiteY3" fmla="*/ 3271280 h 6323541"/>
                <a:gd name="connsiteX4" fmla="*/ 6001151 w 8457219"/>
                <a:gd name="connsiteY4" fmla="*/ 2160815 h 6323541"/>
                <a:gd name="connsiteX5" fmla="*/ 4155300 w 8457219"/>
                <a:gd name="connsiteY5" fmla="*/ 1824971 h 6323541"/>
                <a:gd name="connsiteX6" fmla="*/ 1463199 w 8457219"/>
                <a:gd name="connsiteY6" fmla="*/ 1903863 h 6323541"/>
                <a:gd name="connsiteX7" fmla="*/ 1692008 w 8457219"/>
                <a:gd name="connsiteY7" fmla="*/ 1761496 h 6323541"/>
                <a:gd name="connsiteX0" fmla="*/ 1692008 w 8457219"/>
                <a:gd name="connsiteY0" fmla="*/ 2929074 h 7491119"/>
                <a:gd name="connsiteX1" fmla="*/ 4259684 w 8457219"/>
                <a:gd name="connsiteY1" fmla="*/ 3187119 h 7491119"/>
                <a:gd name="connsiteX2" fmla="*/ 7372753 w 8457219"/>
                <a:gd name="connsiteY2" fmla="*/ 2577520 h 7491119"/>
                <a:gd name="connsiteX3" fmla="*/ 7873617 w 8457219"/>
                <a:gd name="connsiteY3" fmla="*/ 4438858 h 7491119"/>
                <a:gd name="connsiteX4" fmla="*/ 6001151 w 8457219"/>
                <a:gd name="connsiteY4" fmla="*/ 3328393 h 7491119"/>
                <a:gd name="connsiteX5" fmla="*/ 4155300 w 8457219"/>
                <a:gd name="connsiteY5" fmla="*/ 2992549 h 7491119"/>
                <a:gd name="connsiteX6" fmla="*/ 1463199 w 8457219"/>
                <a:gd name="connsiteY6" fmla="*/ 3071441 h 7491119"/>
                <a:gd name="connsiteX7" fmla="*/ 1692008 w 8457219"/>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286612 w 8783534"/>
                <a:gd name="connsiteY4" fmla="*/ 3005048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7699068 w 8783534"/>
                <a:gd name="connsiteY1" fmla="*/ 2577520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3933876 w 8783534"/>
                <a:gd name="connsiteY3" fmla="*/ 3076777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007577"/>
                <a:gd name="connsiteX1" fmla="*/ 6391441 w 8783534"/>
                <a:gd name="connsiteY1" fmla="*/ 2370154 h 7007577"/>
                <a:gd name="connsiteX2" fmla="*/ 8199932 w 8783534"/>
                <a:gd name="connsiteY2" fmla="*/ 4438858 h 7007577"/>
                <a:gd name="connsiteX3" fmla="*/ 5245657 w 8783534"/>
                <a:gd name="connsiteY3" fmla="*/ 2521195 h 7007577"/>
                <a:gd name="connsiteX4" fmla="*/ 1789514 w 8783534"/>
                <a:gd name="connsiteY4" fmla="*/ 3071441 h 7007577"/>
                <a:gd name="connsiteX5" fmla="*/ 2018323 w 8783534"/>
                <a:gd name="connsiteY5" fmla="*/ 2929074 h 7007577"/>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99932" h="6332480">
                  <a:moveTo>
                    <a:pt x="2018323" y="2929074"/>
                  </a:moveTo>
                  <a:cubicBezTo>
                    <a:pt x="3003249" y="2846754"/>
                    <a:pt x="5361173" y="2118523"/>
                    <a:pt x="6391441" y="2370154"/>
                  </a:cubicBezTo>
                  <a:cubicBezTo>
                    <a:pt x="4898818" y="4308774"/>
                    <a:pt x="7624732" y="5885963"/>
                    <a:pt x="8199932" y="4438858"/>
                  </a:cubicBezTo>
                  <a:cubicBezTo>
                    <a:pt x="7518693" y="6332480"/>
                    <a:pt x="4790153" y="3688663"/>
                    <a:pt x="5245657" y="2521195"/>
                  </a:cubicBezTo>
                  <a:cubicBezTo>
                    <a:pt x="4165470" y="2430848"/>
                    <a:pt x="2526554" y="3142096"/>
                    <a:pt x="1789514" y="3071441"/>
                  </a:cubicBezTo>
                  <a:cubicBezTo>
                    <a:pt x="0" y="2987026"/>
                    <a:pt x="1550711" y="0"/>
                    <a:pt x="2018323" y="2929074"/>
                  </a:cubicBezTo>
                  <a:close/>
                </a:path>
              </a:pathLst>
            </a:custGeom>
            <a:gradFill flip="none" rotWithShape="1">
              <a:gsLst>
                <a:gs pos="0">
                  <a:schemeClr val="tx1">
                    <a:alpha val="25000"/>
                  </a:schemeClr>
                </a:gs>
                <a:gs pos="100000">
                  <a:schemeClr val="tx1">
                    <a:alpha val="10000"/>
                  </a:schemeClr>
                </a:gs>
              </a:gsLst>
              <a:lin ang="10800000" scaled="0"/>
              <a:tileRect/>
            </a:gradFill>
            <a:ln>
              <a:noFill/>
            </a:ln>
            <a:effectLst/>
            <a:scene3d>
              <a:camera prst="orthographic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3" name="Freeform 12"/>
            <p:cNvSpPr>
              <a:spLocks noChangeAspect="1"/>
            </p:cNvSpPr>
            <p:nvPr/>
          </p:nvSpPr>
          <p:spPr>
            <a:xfrm rot="6563566" flipH="1" flipV="1">
              <a:off x="3209136" y="5914804"/>
              <a:ext cx="916382" cy="1152144"/>
            </a:xfrm>
            <a:custGeom>
              <a:avLst/>
              <a:gdLst>
                <a:gd name="connsiteX0" fmla="*/ 0 w 3657600"/>
                <a:gd name="connsiteY0" fmla="*/ 685800 h 1371600"/>
                <a:gd name="connsiteX1" fmla="*/ 1186667 w 3657600"/>
                <a:gd name="connsiteY1" fmla="*/ 43667 h 1371600"/>
                <a:gd name="connsiteX2" fmla="*/ 1828801 w 3657600"/>
                <a:gd name="connsiteY2" fmla="*/ 2 h 1371600"/>
                <a:gd name="connsiteX3" fmla="*/ 2470936 w 3657600"/>
                <a:gd name="connsiteY3" fmla="*/ 43668 h 1371600"/>
                <a:gd name="connsiteX4" fmla="*/ 3657600 w 3657600"/>
                <a:gd name="connsiteY4" fmla="*/ 685806 h 1371600"/>
                <a:gd name="connsiteX5" fmla="*/ 2470934 w 3657600"/>
                <a:gd name="connsiteY5" fmla="*/ 1327941 h 1371600"/>
                <a:gd name="connsiteX6" fmla="*/ 1828799 w 3657600"/>
                <a:gd name="connsiteY6" fmla="*/ 1371606 h 1371600"/>
                <a:gd name="connsiteX7" fmla="*/ 1186664 w 3657600"/>
                <a:gd name="connsiteY7" fmla="*/ 1327940 h 1371600"/>
                <a:gd name="connsiteX8" fmla="*/ 0 w 3657600"/>
                <a:gd name="connsiteY8" fmla="*/ 685803 h 1371600"/>
                <a:gd name="connsiteX9" fmla="*/ 0 w 3657600"/>
                <a:gd name="connsiteY9" fmla="*/ 685800 h 1371600"/>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685798 h 2004163"/>
                <a:gd name="connsiteX1" fmla="*/ 1186670 w 3672351"/>
                <a:gd name="connsiteY1" fmla="*/ 43665 h 2004163"/>
                <a:gd name="connsiteX2" fmla="*/ 1828804 w 3672351"/>
                <a:gd name="connsiteY2" fmla="*/ 0 h 2004163"/>
                <a:gd name="connsiteX3" fmla="*/ 2470939 w 3672351"/>
                <a:gd name="connsiteY3" fmla="*/ 43666 h 2004163"/>
                <a:gd name="connsiteX4" fmla="*/ 2559427 w 3672351"/>
                <a:gd name="connsiteY4" fmla="*/ 31374 h 2004163"/>
                <a:gd name="connsiteX5" fmla="*/ 3657603 w 3672351"/>
                <a:gd name="connsiteY5" fmla="*/ 685804 h 2004163"/>
                <a:gd name="connsiteX6" fmla="*/ 2470937 w 3672351"/>
                <a:gd name="connsiteY6" fmla="*/ 1327939 h 2004163"/>
                <a:gd name="connsiteX7" fmla="*/ 1828802 w 3672351"/>
                <a:gd name="connsiteY7" fmla="*/ 1371604 h 2004163"/>
                <a:gd name="connsiteX8" fmla="*/ 1186667 w 3672351"/>
                <a:gd name="connsiteY8" fmla="*/ 1327938 h 2004163"/>
                <a:gd name="connsiteX9" fmla="*/ 3 w 3672351"/>
                <a:gd name="connsiteY9" fmla="*/ 685801 h 2004163"/>
                <a:gd name="connsiteX10" fmla="*/ 3 w 3672351"/>
                <a:gd name="connsiteY10" fmla="*/ 685798 h 2004163"/>
                <a:gd name="connsiteX0" fmla="*/ 3 w 3657603"/>
                <a:gd name="connsiteY0" fmla="*/ 756433 h 1442239"/>
                <a:gd name="connsiteX1" fmla="*/ 1186670 w 3657603"/>
                <a:gd name="connsiteY1" fmla="*/ 114300 h 1442239"/>
                <a:gd name="connsiteX2" fmla="*/ 1828804 w 3657603"/>
                <a:gd name="connsiteY2" fmla="*/ 70635 h 1442239"/>
                <a:gd name="connsiteX3" fmla="*/ 2470939 w 3657603"/>
                <a:gd name="connsiteY3" fmla="*/ 114301 h 1442239"/>
                <a:gd name="connsiteX4" fmla="*/ 3657603 w 3657603"/>
                <a:gd name="connsiteY4" fmla="*/ 756439 h 1442239"/>
                <a:gd name="connsiteX5" fmla="*/ 2470937 w 3657603"/>
                <a:gd name="connsiteY5" fmla="*/ 1398574 h 1442239"/>
                <a:gd name="connsiteX6" fmla="*/ 1828802 w 3657603"/>
                <a:gd name="connsiteY6" fmla="*/ 1442239 h 1442239"/>
                <a:gd name="connsiteX7" fmla="*/ 1186667 w 3657603"/>
                <a:gd name="connsiteY7" fmla="*/ 1398573 h 1442239"/>
                <a:gd name="connsiteX8" fmla="*/ 3 w 3657603"/>
                <a:gd name="connsiteY8" fmla="*/ 756436 h 1442239"/>
                <a:gd name="connsiteX9" fmla="*/ 3 w 3657603"/>
                <a:gd name="connsiteY9" fmla="*/ 756433 h 1442239"/>
                <a:gd name="connsiteX0" fmla="*/ 527758 w 4185358"/>
                <a:gd name="connsiteY0" fmla="*/ 756433 h 1442239"/>
                <a:gd name="connsiteX1" fmla="*/ 1714425 w 4185358"/>
                <a:gd name="connsiteY1" fmla="*/ 114300 h 1442239"/>
                <a:gd name="connsiteX2" fmla="*/ 2356559 w 4185358"/>
                <a:gd name="connsiteY2" fmla="*/ 70635 h 1442239"/>
                <a:gd name="connsiteX3" fmla="*/ 2998694 w 4185358"/>
                <a:gd name="connsiteY3" fmla="*/ 114301 h 1442239"/>
                <a:gd name="connsiteX4" fmla="*/ 4185358 w 4185358"/>
                <a:gd name="connsiteY4" fmla="*/ 756439 h 1442239"/>
                <a:gd name="connsiteX5" fmla="*/ 2998692 w 4185358"/>
                <a:gd name="connsiteY5" fmla="*/ 1398574 h 1442239"/>
                <a:gd name="connsiteX6" fmla="*/ 2356557 w 4185358"/>
                <a:gd name="connsiteY6" fmla="*/ 1442239 h 1442239"/>
                <a:gd name="connsiteX7" fmla="*/ 1714422 w 4185358"/>
                <a:gd name="connsiteY7" fmla="*/ 1398573 h 1442239"/>
                <a:gd name="connsiteX8" fmla="*/ 527758 w 4185358"/>
                <a:gd name="connsiteY8" fmla="*/ 756436 h 1442239"/>
                <a:gd name="connsiteX9" fmla="*/ 527758 w 4185358"/>
                <a:gd name="connsiteY9" fmla="*/ 756433 h 1442239"/>
                <a:gd name="connsiteX0" fmla="*/ 527758 w 4185358"/>
                <a:gd name="connsiteY0" fmla="*/ 685798 h 1731271"/>
                <a:gd name="connsiteX1" fmla="*/ 1714425 w 4185358"/>
                <a:gd name="connsiteY1" fmla="*/ 43665 h 1731271"/>
                <a:gd name="connsiteX2" fmla="*/ 2356559 w 4185358"/>
                <a:gd name="connsiteY2" fmla="*/ 0 h 1731271"/>
                <a:gd name="connsiteX3" fmla="*/ 2998694 w 4185358"/>
                <a:gd name="connsiteY3" fmla="*/ 43666 h 1731271"/>
                <a:gd name="connsiteX4" fmla="*/ 4185358 w 4185358"/>
                <a:gd name="connsiteY4" fmla="*/ 685804 h 1731271"/>
                <a:gd name="connsiteX5" fmla="*/ 2998692 w 4185358"/>
                <a:gd name="connsiteY5" fmla="*/ 1327939 h 1731271"/>
                <a:gd name="connsiteX6" fmla="*/ 2356557 w 4185358"/>
                <a:gd name="connsiteY6" fmla="*/ 1371604 h 1731271"/>
                <a:gd name="connsiteX7" fmla="*/ 1714422 w 4185358"/>
                <a:gd name="connsiteY7" fmla="*/ 1327938 h 1731271"/>
                <a:gd name="connsiteX8" fmla="*/ 527758 w 4185358"/>
                <a:gd name="connsiteY8" fmla="*/ 685801 h 1731271"/>
                <a:gd name="connsiteX9" fmla="*/ 527758 w 4185358"/>
                <a:gd name="connsiteY9" fmla="*/ 685798 h 1731271"/>
                <a:gd name="connsiteX0" fmla="*/ 1174716 w 4832316"/>
                <a:gd name="connsiteY0" fmla="*/ 685798 h 2451847"/>
                <a:gd name="connsiteX1" fmla="*/ 2361383 w 4832316"/>
                <a:gd name="connsiteY1" fmla="*/ 43665 h 2451847"/>
                <a:gd name="connsiteX2" fmla="*/ 3003517 w 4832316"/>
                <a:gd name="connsiteY2" fmla="*/ 0 h 2451847"/>
                <a:gd name="connsiteX3" fmla="*/ 3645652 w 4832316"/>
                <a:gd name="connsiteY3" fmla="*/ 43666 h 2451847"/>
                <a:gd name="connsiteX4" fmla="*/ 4832316 w 4832316"/>
                <a:gd name="connsiteY4" fmla="*/ 685804 h 2451847"/>
                <a:gd name="connsiteX5" fmla="*/ 3645650 w 4832316"/>
                <a:gd name="connsiteY5" fmla="*/ 1327939 h 2451847"/>
                <a:gd name="connsiteX6" fmla="*/ 3003515 w 4832316"/>
                <a:gd name="connsiteY6" fmla="*/ 1371604 h 2451847"/>
                <a:gd name="connsiteX7" fmla="*/ 2361380 w 4832316"/>
                <a:gd name="connsiteY7" fmla="*/ 1327938 h 2451847"/>
                <a:gd name="connsiteX8" fmla="*/ 1174716 w 4832316"/>
                <a:gd name="connsiteY8" fmla="*/ 685801 h 2451847"/>
                <a:gd name="connsiteX9" fmla="*/ 1174716 w 4832316"/>
                <a:gd name="connsiteY9" fmla="*/ 685798 h 2451847"/>
                <a:gd name="connsiteX0" fmla="*/ 1174716 w 5193374"/>
                <a:gd name="connsiteY0" fmla="*/ 685798 h 2451847"/>
                <a:gd name="connsiteX1" fmla="*/ 2361383 w 5193374"/>
                <a:gd name="connsiteY1" fmla="*/ 43665 h 2451847"/>
                <a:gd name="connsiteX2" fmla="*/ 3003517 w 5193374"/>
                <a:gd name="connsiteY2" fmla="*/ 0 h 2451847"/>
                <a:gd name="connsiteX3" fmla="*/ 3645652 w 5193374"/>
                <a:gd name="connsiteY3" fmla="*/ 43666 h 2451847"/>
                <a:gd name="connsiteX4" fmla="*/ 4832316 w 5193374"/>
                <a:gd name="connsiteY4" fmla="*/ 685804 h 2451847"/>
                <a:gd name="connsiteX5" fmla="*/ 3645650 w 5193374"/>
                <a:gd name="connsiteY5" fmla="*/ 1327939 h 2451847"/>
                <a:gd name="connsiteX6" fmla="*/ 3003515 w 5193374"/>
                <a:gd name="connsiteY6" fmla="*/ 1371604 h 2451847"/>
                <a:gd name="connsiteX7" fmla="*/ 2361380 w 5193374"/>
                <a:gd name="connsiteY7" fmla="*/ 1327938 h 2451847"/>
                <a:gd name="connsiteX8" fmla="*/ 1174716 w 5193374"/>
                <a:gd name="connsiteY8" fmla="*/ 685801 h 2451847"/>
                <a:gd name="connsiteX9" fmla="*/ 1174716 w 5193374"/>
                <a:gd name="connsiteY9" fmla="*/ 685798 h 2451847"/>
                <a:gd name="connsiteX0" fmla="*/ 1174716 w 5193374"/>
                <a:gd name="connsiteY0" fmla="*/ 685798 h 3407194"/>
                <a:gd name="connsiteX1" fmla="*/ 2361383 w 5193374"/>
                <a:gd name="connsiteY1" fmla="*/ 43665 h 3407194"/>
                <a:gd name="connsiteX2" fmla="*/ 3003517 w 5193374"/>
                <a:gd name="connsiteY2" fmla="*/ 0 h 3407194"/>
                <a:gd name="connsiteX3" fmla="*/ 3645652 w 5193374"/>
                <a:gd name="connsiteY3" fmla="*/ 43666 h 3407194"/>
                <a:gd name="connsiteX4" fmla="*/ 4832316 w 5193374"/>
                <a:gd name="connsiteY4" fmla="*/ 685804 h 3407194"/>
                <a:gd name="connsiteX5" fmla="*/ 3645650 w 5193374"/>
                <a:gd name="connsiteY5" fmla="*/ 1327939 h 3407194"/>
                <a:gd name="connsiteX6" fmla="*/ 3003515 w 5193374"/>
                <a:gd name="connsiteY6" fmla="*/ 1371604 h 3407194"/>
                <a:gd name="connsiteX7" fmla="*/ 2361380 w 5193374"/>
                <a:gd name="connsiteY7" fmla="*/ 1327938 h 3407194"/>
                <a:gd name="connsiteX8" fmla="*/ 1174716 w 5193374"/>
                <a:gd name="connsiteY8" fmla="*/ 685801 h 3407194"/>
                <a:gd name="connsiteX9" fmla="*/ 1174716 w 5193374"/>
                <a:gd name="connsiteY9" fmla="*/ 685798 h 3407194"/>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2033989 h 4755385"/>
                <a:gd name="connsiteX1" fmla="*/ 2361383 w 5193374"/>
                <a:gd name="connsiteY1" fmla="*/ 1391856 h 4755385"/>
                <a:gd name="connsiteX2" fmla="*/ 3003517 w 5193374"/>
                <a:gd name="connsiteY2" fmla="*/ 1348191 h 4755385"/>
                <a:gd name="connsiteX3" fmla="*/ 3645652 w 5193374"/>
                <a:gd name="connsiteY3" fmla="*/ 1391857 h 4755385"/>
                <a:gd name="connsiteX4" fmla="*/ 4832316 w 5193374"/>
                <a:gd name="connsiteY4" fmla="*/ 2033995 h 4755385"/>
                <a:gd name="connsiteX5" fmla="*/ 3645650 w 5193374"/>
                <a:gd name="connsiteY5" fmla="*/ 2676130 h 4755385"/>
                <a:gd name="connsiteX6" fmla="*/ 3003515 w 5193374"/>
                <a:gd name="connsiteY6" fmla="*/ 2719795 h 4755385"/>
                <a:gd name="connsiteX7" fmla="*/ 2361380 w 5193374"/>
                <a:gd name="connsiteY7" fmla="*/ 2676129 h 4755385"/>
                <a:gd name="connsiteX8" fmla="*/ 1174716 w 5193374"/>
                <a:gd name="connsiteY8" fmla="*/ 2033992 h 4755385"/>
                <a:gd name="connsiteX9" fmla="*/ 1174716 w 5193374"/>
                <a:gd name="connsiteY9" fmla="*/ 2033989 h 4755385"/>
                <a:gd name="connsiteX0" fmla="*/ 1174716 w 4832316"/>
                <a:gd name="connsiteY0" fmla="*/ 2033989 h 4755385"/>
                <a:gd name="connsiteX1" fmla="*/ 2361383 w 4832316"/>
                <a:gd name="connsiteY1" fmla="*/ 1391856 h 4755385"/>
                <a:gd name="connsiteX2" fmla="*/ 3003517 w 4832316"/>
                <a:gd name="connsiteY2" fmla="*/ 1348191 h 4755385"/>
                <a:gd name="connsiteX3" fmla="*/ 3645652 w 4832316"/>
                <a:gd name="connsiteY3" fmla="*/ 1391857 h 4755385"/>
                <a:gd name="connsiteX4" fmla="*/ 4832316 w 4832316"/>
                <a:gd name="connsiteY4" fmla="*/ 2033995 h 4755385"/>
                <a:gd name="connsiteX5" fmla="*/ 3645650 w 4832316"/>
                <a:gd name="connsiteY5" fmla="*/ 2676130 h 4755385"/>
                <a:gd name="connsiteX6" fmla="*/ 3003515 w 4832316"/>
                <a:gd name="connsiteY6" fmla="*/ 2719795 h 4755385"/>
                <a:gd name="connsiteX7" fmla="*/ 2361380 w 4832316"/>
                <a:gd name="connsiteY7" fmla="*/ 2676129 h 4755385"/>
                <a:gd name="connsiteX8" fmla="*/ 1174716 w 4832316"/>
                <a:gd name="connsiteY8" fmla="*/ 2033992 h 4755385"/>
                <a:gd name="connsiteX9" fmla="*/ 1174716 w 4832316"/>
                <a:gd name="connsiteY9" fmla="*/ 2033989 h 4755385"/>
                <a:gd name="connsiteX0" fmla="*/ 527758 w 4185358"/>
                <a:gd name="connsiteY0" fmla="*/ 2033989 h 4755385"/>
                <a:gd name="connsiteX1" fmla="*/ 1714425 w 4185358"/>
                <a:gd name="connsiteY1" fmla="*/ 1391856 h 4755385"/>
                <a:gd name="connsiteX2" fmla="*/ 2998694 w 4185358"/>
                <a:gd name="connsiteY2" fmla="*/ 1391857 h 4755385"/>
                <a:gd name="connsiteX3" fmla="*/ 4185358 w 4185358"/>
                <a:gd name="connsiteY3" fmla="*/ 2033995 h 4755385"/>
                <a:gd name="connsiteX4" fmla="*/ 2998692 w 4185358"/>
                <a:gd name="connsiteY4" fmla="*/ 2676130 h 4755385"/>
                <a:gd name="connsiteX5" fmla="*/ 2356557 w 4185358"/>
                <a:gd name="connsiteY5" fmla="*/ 2719795 h 4755385"/>
                <a:gd name="connsiteX6" fmla="*/ 1714422 w 4185358"/>
                <a:gd name="connsiteY6" fmla="*/ 2676129 h 4755385"/>
                <a:gd name="connsiteX7" fmla="*/ 527758 w 4185358"/>
                <a:gd name="connsiteY7" fmla="*/ 2033992 h 4755385"/>
                <a:gd name="connsiteX8" fmla="*/ 527758 w 4185358"/>
                <a:gd name="connsiteY8" fmla="*/ 2033989 h 4755385"/>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3 w 4150662"/>
                <a:gd name="connsiteY0" fmla="*/ 2033989 h 5080997"/>
                <a:gd name="connsiteX1" fmla="*/ 1186670 w 4150662"/>
                <a:gd name="connsiteY1" fmla="*/ 1391856 h 5080997"/>
                <a:gd name="connsiteX2" fmla="*/ 2470939 w 4150662"/>
                <a:gd name="connsiteY2" fmla="*/ 1391857 h 5080997"/>
                <a:gd name="connsiteX3" fmla="*/ 3657603 w 4150662"/>
                <a:gd name="connsiteY3" fmla="*/ 2033995 h 5080997"/>
                <a:gd name="connsiteX4" fmla="*/ 2470937 w 4150662"/>
                <a:gd name="connsiteY4" fmla="*/ 2676130 h 5080997"/>
                <a:gd name="connsiteX5" fmla="*/ 1828802 w 4150662"/>
                <a:gd name="connsiteY5" fmla="*/ 2719795 h 5080997"/>
                <a:gd name="connsiteX6" fmla="*/ 1186667 w 4150662"/>
                <a:gd name="connsiteY6" fmla="*/ 2676129 h 5080997"/>
                <a:gd name="connsiteX7" fmla="*/ 3 w 4150662"/>
                <a:gd name="connsiteY7" fmla="*/ 2033992 h 5080997"/>
                <a:gd name="connsiteX8" fmla="*/ 3 w 4150662"/>
                <a:gd name="connsiteY8" fmla="*/ 2033989 h 5080997"/>
                <a:gd name="connsiteX0" fmla="*/ 3 w 3184725"/>
                <a:gd name="connsiteY0" fmla="*/ 2033989 h 3886288"/>
                <a:gd name="connsiteX1" fmla="*/ 1186670 w 3184725"/>
                <a:gd name="connsiteY1" fmla="*/ 1391856 h 3886288"/>
                <a:gd name="connsiteX2" fmla="*/ 2470939 w 3184725"/>
                <a:gd name="connsiteY2" fmla="*/ 1391857 h 3886288"/>
                <a:gd name="connsiteX3" fmla="*/ 1752603 w 3184725"/>
                <a:gd name="connsiteY3" fmla="*/ 52795 h 3886288"/>
                <a:gd name="connsiteX4" fmla="*/ 2470937 w 3184725"/>
                <a:gd name="connsiteY4" fmla="*/ 2676130 h 3886288"/>
                <a:gd name="connsiteX5" fmla="*/ 1828802 w 3184725"/>
                <a:gd name="connsiteY5" fmla="*/ 2719795 h 3886288"/>
                <a:gd name="connsiteX6" fmla="*/ 1186667 w 3184725"/>
                <a:gd name="connsiteY6" fmla="*/ 2676129 h 3886288"/>
                <a:gd name="connsiteX7" fmla="*/ 3 w 3184725"/>
                <a:gd name="connsiteY7" fmla="*/ 2033992 h 3886288"/>
                <a:gd name="connsiteX8" fmla="*/ 3 w 3184725"/>
                <a:gd name="connsiteY8" fmla="*/ 2033989 h 3886288"/>
                <a:gd name="connsiteX0" fmla="*/ 3 w 3184725"/>
                <a:gd name="connsiteY0" fmla="*/ 2033989 h 6528797"/>
                <a:gd name="connsiteX1" fmla="*/ 1186670 w 3184725"/>
                <a:gd name="connsiteY1" fmla="*/ 1391856 h 6528797"/>
                <a:gd name="connsiteX2" fmla="*/ 2470939 w 3184725"/>
                <a:gd name="connsiteY2" fmla="*/ 13918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385339"/>
                <a:gd name="connsiteY0" fmla="*/ 2033989 h 6528797"/>
                <a:gd name="connsiteX1" fmla="*/ 1186670 w 3385339"/>
                <a:gd name="connsiteY1" fmla="*/ 1391856 h 6528797"/>
                <a:gd name="connsiteX2" fmla="*/ 3385339 w 3385339"/>
                <a:gd name="connsiteY2" fmla="*/ 706057 h 6528797"/>
                <a:gd name="connsiteX3" fmla="*/ 228603 w 3385339"/>
                <a:gd name="connsiteY3" fmla="*/ 3481795 h 6528797"/>
                <a:gd name="connsiteX4" fmla="*/ 2470937 w 3385339"/>
                <a:gd name="connsiteY4" fmla="*/ 2676130 h 6528797"/>
                <a:gd name="connsiteX5" fmla="*/ 1828802 w 3385339"/>
                <a:gd name="connsiteY5" fmla="*/ 2719795 h 6528797"/>
                <a:gd name="connsiteX6" fmla="*/ 1186667 w 3385339"/>
                <a:gd name="connsiteY6" fmla="*/ 2676129 h 6528797"/>
                <a:gd name="connsiteX7" fmla="*/ 3 w 3385339"/>
                <a:gd name="connsiteY7" fmla="*/ 2033992 h 6528797"/>
                <a:gd name="connsiteX8" fmla="*/ 3 w 3385339"/>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2928136"/>
                <a:gd name="connsiteY0" fmla="*/ 2033989 h 6528797"/>
                <a:gd name="connsiteX1" fmla="*/ 1186667 w 2928136"/>
                <a:gd name="connsiteY1" fmla="*/ 1391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2033989 h 6528797"/>
                <a:gd name="connsiteX1" fmla="*/ 958067 w 2928136"/>
                <a:gd name="connsiteY1" fmla="*/ 2534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1434955 h 5929763"/>
                <a:gd name="connsiteX1" fmla="*/ 958067 w 2928136"/>
                <a:gd name="connsiteY1" fmla="*/ 1935822 h 5929763"/>
                <a:gd name="connsiteX2" fmla="*/ 2928136 w 2928136"/>
                <a:gd name="connsiteY2" fmla="*/ 107023 h 5929763"/>
                <a:gd name="connsiteX3" fmla="*/ 228600 w 2928136"/>
                <a:gd name="connsiteY3" fmla="*/ 2882761 h 5929763"/>
                <a:gd name="connsiteX4" fmla="*/ 2470934 w 2928136"/>
                <a:gd name="connsiteY4" fmla="*/ 2077096 h 5929763"/>
                <a:gd name="connsiteX5" fmla="*/ 0 w 2928136"/>
                <a:gd name="connsiteY5" fmla="*/ 1434958 h 5929763"/>
                <a:gd name="connsiteX6" fmla="*/ 0 w 2928136"/>
                <a:gd name="connsiteY6" fmla="*/ 1434955 h 5929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1275236 w 4203372"/>
                <a:gd name="connsiteY0" fmla="*/ 1810262 h 6305070"/>
                <a:gd name="connsiteX1" fmla="*/ 2233303 w 4203372"/>
                <a:gd name="connsiteY1" fmla="*/ 2311129 h 6305070"/>
                <a:gd name="connsiteX2" fmla="*/ 4203372 w 4203372"/>
                <a:gd name="connsiteY2" fmla="*/ 863330 h 6305070"/>
                <a:gd name="connsiteX3" fmla="*/ 1503836 w 4203372"/>
                <a:gd name="connsiteY3" fmla="*/ 3258068 h 6305070"/>
                <a:gd name="connsiteX4" fmla="*/ 3746170 w 4203372"/>
                <a:gd name="connsiteY4" fmla="*/ 2452403 h 6305070"/>
                <a:gd name="connsiteX5" fmla="*/ 1275236 w 4203372"/>
                <a:gd name="connsiteY5" fmla="*/ 1810265 h 6305070"/>
                <a:gd name="connsiteX6" fmla="*/ 1275236 w 4203372"/>
                <a:gd name="connsiteY6" fmla="*/ 1810262 h 6305070"/>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844930 w 3773066"/>
                <a:gd name="connsiteY0" fmla="*/ 2505027 h 6999835"/>
                <a:gd name="connsiteX1" fmla="*/ 1802997 w 3773066"/>
                <a:gd name="connsiteY1" fmla="*/ 3005894 h 6999835"/>
                <a:gd name="connsiteX2" fmla="*/ 3773066 w 3773066"/>
                <a:gd name="connsiteY2" fmla="*/ 1558095 h 6999835"/>
                <a:gd name="connsiteX3" fmla="*/ 1073530 w 3773066"/>
                <a:gd name="connsiteY3" fmla="*/ 3952833 h 6999835"/>
                <a:gd name="connsiteX4" fmla="*/ 3315864 w 3773066"/>
                <a:gd name="connsiteY4" fmla="*/ 3147168 h 6999835"/>
                <a:gd name="connsiteX5" fmla="*/ 844930 w 3773066"/>
                <a:gd name="connsiteY5" fmla="*/ 2505030 h 6999835"/>
                <a:gd name="connsiteX6" fmla="*/ 844930 w 3773066"/>
                <a:gd name="connsiteY6" fmla="*/ 2505027 h 6999835"/>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869139 w 4797275"/>
                <a:gd name="connsiteY0" fmla="*/ 2392968 h 6887776"/>
                <a:gd name="connsiteX1" fmla="*/ 2827206 w 4797275"/>
                <a:gd name="connsiteY1" fmla="*/ 2893835 h 6887776"/>
                <a:gd name="connsiteX2" fmla="*/ 4797275 w 4797275"/>
                <a:gd name="connsiteY2" fmla="*/ 1446036 h 6887776"/>
                <a:gd name="connsiteX3" fmla="*/ 2097739 w 4797275"/>
                <a:gd name="connsiteY3" fmla="*/ 3840774 h 6887776"/>
                <a:gd name="connsiteX4" fmla="*/ 4340073 w 4797275"/>
                <a:gd name="connsiteY4" fmla="*/ 3035109 h 6887776"/>
                <a:gd name="connsiteX5" fmla="*/ 1869139 w 4797275"/>
                <a:gd name="connsiteY5" fmla="*/ 2392971 h 6887776"/>
                <a:gd name="connsiteX6" fmla="*/ 1869139 w 4797275"/>
                <a:gd name="connsiteY6" fmla="*/ 2392968 h 6887776"/>
                <a:gd name="connsiteX0" fmla="*/ 1869139 w 4797275"/>
                <a:gd name="connsiteY0" fmla="*/ 2433309 h 6928117"/>
                <a:gd name="connsiteX1" fmla="*/ 2827206 w 4797275"/>
                <a:gd name="connsiteY1" fmla="*/ 2934176 h 6928117"/>
                <a:gd name="connsiteX2" fmla="*/ 4797275 w 4797275"/>
                <a:gd name="connsiteY2" fmla="*/ 1486377 h 6928117"/>
                <a:gd name="connsiteX3" fmla="*/ 2097739 w 4797275"/>
                <a:gd name="connsiteY3" fmla="*/ 3881115 h 6928117"/>
                <a:gd name="connsiteX4" fmla="*/ 4340073 w 4797275"/>
                <a:gd name="connsiteY4" fmla="*/ 3075450 h 6928117"/>
                <a:gd name="connsiteX5" fmla="*/ 1869139 w 4797275"/>
                <a:gd name="connsiteY5" fmla="*/ 2433312 h 6928117"/>
                <a:gd name="connsiteX6" fmla="*/ 1869139 w 4797275"/>
                <a:gd name="connsiteY6" fmla="*/ 2433309 h 6928117"/>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3269869 w 4797275"/>
                <a:gd name="connsiteY5" fmla="*/ 2756647 h 7026729"/>
                <a:gd name="connsiteX6" fmla="*/ 1869139 w 4797275"/>
                <a:gd name="connsiteY6" fmla="*/ 2531924 h 7026729"/>
                <a:gd name="connsiteX7" fmla="*/ 1869139 w 4797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6324598"/>
                <a:gd name="connsiteY0" fmla="*/ 2531921 h 7331529"/>
                <a:gd name="connsiteX1" fmla="*/ 2827206 w 6324598"/>
                <a:gd name="connsiteY1" fmla="*/ 3032788 h 7331529"/>
                <a:gd name="connsiteX2" fmla="*/ 5940275 w 6324598"/>
                <a:gd name="connsiteY2" fmla="*/ 2423189 h 7331529"/>
                <a:gd name="connsiteX3" fmla="*/ 5831539 w 6324598"/>
                <a:gd name="connsiteY3" fmla="*/ 4284527 h 7331529"/>
                <a:gd name="connsiteX4" fmla="*/ 4568673 w 6324598"/>
                <a:gd name="connsiteY4" fmla="*/ 3174062 h 7331529"/>
                <a:gd name="connsiteX5" fmla="*/ 3269869 w 6324598"/>
                <a:gd name="connsiteY5" fmla="*/ 2756647 h 7331529"/>
                <a:gd name="connsiteX6" fmla="*/ 1869139 w 6324598"/>
                <a:gd name="connsiteY6" fmla="*/ 2531924 h 7331529"/>
                <a:gd name="connsiteX7" fmla="*/ 1869139 w 63245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1869139 w 6934198"/>
                <a:gd name="connsiteY5" fmla="*/ 2531924 h 7331529"/>
                <a:gd name="connsiteX6" fmla="*/ 1869139 w 6934198"/>
                <a:gd name="connsiteY6" fmla="*/ 2531921 h 7331529"/>
                <a:gd name="connsiteX0" fmla="*/ 1869139 w 6911785"/>
                <a:gd name="connsiteY0" fmla="*/ 2531921 h 7336788"/>
                <a:gd name="connsiteX1" fmla="*/ 2827206 w 6911785"/>
                <a:gd name="connsiteY1" fmla="*/ 3032788 h 7336788"/>
                <a:gd name="connsiteX2" fmla="*/ 5940275 w 6911785"/>
                <a:gd name="connsiteY2" fmla="*/ 2423189 h 7336788"/>
                <a:gd name="connsiteX3" fmla="*/ 6441139 w 6911785"/>
                <a:gd name="connsiteY3" fmla="*/ 4284527 h 7336788"/>
                <a:gd name="connsiteX4" fmla="*/ 4568673 w 6911785"/>
                <a:gd name="connsiteY4" fmla="*/ 3174062 h 7336788"/>
                <a:gd name="connsiteX5" fmla="*/ 1869139 w 6911785"/>
                <a:gd name="connsiteY5" fmla="*/ 2531924 h 7336788"/>
                <a:gd name="connsiteX6" fmla="*/ 1869139 w 6911785"/>
                <a:gd name="connsiteY6" fmla="*/ 2531921 h 7336788"/>
                <a:gd name="connsiteX0" fmla="*/ 1869139 w 7024741"/>
                <a:gd name="connsiteY0" fmla="*/ 2531921 h 7336788"/>
                <a:gd name="connsiteX1" fmla="*/ 2827206 w 7024741"/>
                <a:gd name="connsiteY1" fmla="*/ 3032788 h 7336788"/>
                <a:gd name="connsiteX2" fmla="*/ 5940275 w 7024741"/>
                <a:gd name="connsiteY2" fmla="*/ 2423189 h 7336788"/>
                <a:gd name="connsiteX3" fmla="*/ 6441139 w 7024741"/>
                <a:gd name="connsiteY3" fmla="*/ 4284527 h 7336788"/>
                <a:gd name="connsiteX4" fmla="*/ 4568673 w 7024741"/>
                <a:gd name="connsiteY4" fmla="*/ 3174062 h 7336788"/>
                <a:gd name="connsiteX5" fmla="*/ 1869139 w 7024741"/>
                <a:gd name="connsiteY5" fmla="*/ 2531924 h 7336788"/>
                <a:gd name="connsiteX6" fmla="*/ 1869139 w 7024741"/>
                <a:gd name="connsiteY6" fmla="*/ 2531921 h 7336788"/>
                <a:gd name="connsiteX0" fmla="*/ 685903 w 5841505"/>
                <a:gd name="connsiteY0" fmla="*/ 1071884 h 5876751"/>
                <a:gd name="connsiteX1" fmla="*/ 159678 w 5841505"/>
                <a:gd name="connsiteY1" fmla="*/ 370216 h 5876751"/>
                <a:gd name="connsiteX2" fmla="*/ 1643970 w 5841505"/>
                <a:gd name="connsiteY2" fmla="*/ 1572751 h 5876751"/>
                <a:gd name="connsiteX3" fmla="*/ 4757039 w 5841505"/>
                <a:gd name="connsiteY3" fmla="*/ 963152 h 5876751"/>
                <a:gd name="connsiteX4" fmla="*/ 5257903 w 5841505"/>
                <a:gd name="connsiteY4" fmla="*/ 2824490 h 5876751"/>
                <a:gd name="connsiteX5" fmla="*/ 3385437 w 5841505"/>
                <a:gd name="connsiteY5" fmla="*/ 1714025 h 5876751"/>
                <a:gd name="connsiteX6" fmla="*/ 685903 w 5841505"/>
                <a:gd name="connsiteY6" fmla="*/ 1071887 h 5876751"/>
                <a:gd name="connsiteX7" fmla="*/ 685903 w 5841505"/>
                <a:gd name="connsiteY7" fmla="*/ 1071884 h 5876751"/>
                <a:gd name="connsiteX0" fmla="*/ 685903 w 5841505"/>
                <a:gd name="connsiteY0" fmla="*/ 1775249 h 6580116"/>
                <a:gd name="connsiteX1" fmla="*/ 159678 w 5841505"/>
                <a:gd name="connsiteY1" fmla="*/ 1073581 h 6580116"/>
                <a:gd name="connsiteX2" fmla="*/ 1643970 w 5841505"/>
                <a:gd name="connsiteY2" fmla="*/ 2276116 h 6580116"/>
                <a:gd name="connsiteX3" fmla="*/ 4757039 w 5841505"/>
                <a:gd name="connsiteY3" fmla="*/ 1666517 h 6580116"/>
                <a:gd name="connsiteX4" fmla="*/ 5257903 w 5841505"/>
                <a:gd name="connsiteY4" fmla="*/ 3527855 h 6580116"/>
                <a:gd name="connsiteX5" fmla="*/ 3385437 w 5841505"/>
                <a:gd name="connsiteY5" fmla="*/ 2417390 h 6580116"/>
                <a:gd name="connsiteX6" fmla="*/ 685903 w 5841505"/>
                <a:gd name="connsiteY6" fmla="*/ 1775252 h 6580116"/>
                <a:gd name="connsiteX7" fmla="*/ 685903 w 5841505"/>
                <a:gd name="connsiteY7" fmla="*/ 1775249 h 6580116"/>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495416 w 6651018"/>
                <a:gd name="connsiteY0" fmla="*/ 1071884 h 5876751"/>
                <a:gd name="connsiteX1" fmla="*/ 969191 w 6651018"/>
                <a:gd name="connsiteY1" fmla="*/ 370216 h 5876751"/>
                <a:gd name="connsiteX2" fmla="*/ 551530 w 6651018"/>
                <a:gd name="connsiteY2" fmla="*/ 1425097 h 5876751"/>
                <a:gd name="connsiteX3" fmla="*/ 2453483 w 6651018"/>
                <a:gd name="connsiteY3" fmla="*/ 1572751 h 5876751"/>
                <a:gd name="connsiteX4" fmla="*/ 5566552 w 6651018"/>
                <a:gd name="connsiteY4" fmla="*/ 963152 h 5876751"/>
                <a:gd name="connsiteX5" fmla="*/ 6067416 w 6651018"/>
                <a:gd name="connsiteY5" fmla="*/ 2824490 h 5876751"/>
                <a:gd name="connsiteX6" fmla="*/ 4194950 w 6651018"/>
                <a:gd name="connsiteY6" fmla="*/ 1714025 h 5876751"/>
                <a:gd name="connsiteX7" fmla="*/ 1495416 w 6651018"/>
                <a:gd name="connsiteY7" fmla="*/ 1071887 h 5876751"/>
                <a:gd name="connsiteX8" fmla="*/ 1495416 w 6651018"/>
                <a:gd name="connsiteY8" fmla="*/ 1071884 h 5876751"/>
                <a:gd name="connsiteX0" fmla="*/ 1103563 w 6259165"/>
                <a:gd name="connsiteY0" fmla="*/ 1071884 h 5876751"/>
                <a:gd name="connsiteX1" fmla="*/ 159677 w 6259165"/>
                <a:gd name="connsiteY1" fmla="*/ 1425097 h 5876751"/>
                <a:gd name="connsiteX2" fmla="*/ 2061630 w 6259165"/>
                <a:gd name="connsiteY2" fmla="*/ 1572751 h 5876751"/>
                <a:gd name="connsiteX3" fmla="*/ 5174699 w 6259165"/>
                <a:gd name="connsiteY3" fmla="*/ 963152 h 5876751"/>
                <a:gd name="connsiteX4" fmla="*/ 5675563 w 6259165"/>
                <a:gd name="connsiteY4" fmla="*/ 2824490 h 5876751"/>
                <a:gd name="connsiteX5" fmla="*/ 3803097 w 6259165"/>
                <a:gd name="connsiteY5" fmla="*/ 1714025 h 5876751"/>
                <a:gd name="connsiteX6" fmla="*/ 1103563 w 6259165"/>
                <a:gd name="connsiteY6" fmla="*/ 1071887 h 5876751"/>
                <a:gd name="connsiteX7" fmla="*/ 1103563 w 6259165"/>
                <a:gd name="connsiteY7" fmla="*/ 1071884 h 5876751"/>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316924 w 6472526"/>
                <a:gd name="connsiteY0" fmla="*/ 1766125 h 6570992"/>
                <a:gd name="connsiteX1" fmla="*/ 373038 w 6472526"/>
                <a:gd name="connsiteY1" fmla="*/ 2119338 h 6570992"/>
                <a:gd name="connsiteX2" fmla="*/ 2274991 w 6472526"/>
                <a:gd name="connsiteY2" fmla="*/ 2266992 h 6570992"/>
                <a:gd name="connsiteX3" fmla="*/ 5388060 w 6472526"/>
                <a:gd name="connsiteY3" fmla="*/ 1657393 h 6570992"/>
                <a:gd name="connsiteX4" fmla="*/ 5888924 w 6472526"/>
                <a:gd name="connsiteY4" fmla="*/ 3518731 h 6570992"/>
                <a:gd name="connsiteX5" fmla="*/ 4016458 w 6472526"/>
                <a:gd name="connsiteY5" fmla="*/ 2408266 h 6570992"/>
                <a:gd name="connsiteX6" fmla="*/ 1316924 w 6472526"/>
                <a:gd name="connsiteY6" fmla="*/ 1766128 h 6570992"/>
                <a:gd name="connsiteX7" fmla="*/ 1316924 w 6472526"/>
                <a:gd name="connsiteY7" fmla="*/ 1766125 h 6570992"/>
                <a:gd name="connsiteX0" fmla="*/ 969208 w 6472526"/>
                <a:gd name="connsiteY0" fmla="*/ 1766125 h 6550041"/>
                <a:gd name="connsiteX1" fmla="*/ 373038 w 6472526"/>
                <a:gd name="connsiteY1" fmla="*/ 2098387 h 6550041"/>
                <a:gd name="connsiteX2" fmla="*/ 2274991 w 6472526"/>
                <a:gd name="connsiteY2" fmla="*/ 2246041 h 6550041"/>
                <a:gd name="connsiteX3" fmla="*/ 5388060 w 6472526"/>
                <a:gd name="connsiteY3" fmla="*/ 1636442 h 6550041"/>
                <a:gd name="connsiteX4" fmla="*/ 5888924 w 6472526"/>
                <a:gd name="connsiteY4" fmla="*/ 3497780 h 6550041"/>
                <a:gd name="connsiteX5" fmla="*/ 4016458 w 6472526"/>
                <a:gd name="connsiteY5" fmla="*/ 2387315 h 6550041"/>
                <a:gd name="connsiteX6" fmla="*/ 1316924 w 6472526"/>
                <a:gd name="connsiteY6" fmla="*/ 1745177 h 6550041"/>
                <a:gd name="connsiteX7" fmla="*/ 969208 w 6472526"/>
                <a:gd name="connsiteY7" fmla="*/ 1766125 h 6550041"/>
                <a:gd name="connsiteX0" fmla="*/ 943886 w 6099488"/>
                <a:gd name="connsiteY0" fmla="*/ 1071887 h 5876751"/>
                <a:gd name="connsiteX1" fmla="*/ 0 w 6099488"/>
                <a:gd name="connsiteY1" fmla="*/ 1425097 h 5876751"/>
                <a:gd name="connsiteX2" fmla="*/ 1901953 w 6099488"/>
                <a:gd name="connsiteY2" fmla="*/ 1572751 h 5876751"/>
                <a:gd name="connsiteX3" fmla="*/ 5015022 w 6099488"/>
                <a:gd name="connsiteY3" fmla="*/ 963152 h 5876751"/>
                <a:gd name="connsiteX4" fmla="*/ 5515886 w 6099488"/>
                <a:gd name="connsiteY4" fmla="*/ 2824490 h 5876751"/>
                <a:gd name="connsiteX5" fmla="*/ 3643420 w 6099488"/>
                <a:gd name="connsiteY5" fmla="*/ 1714025 h 5876751"/>
                <a:gd name="connsiteX6" fmla="*/ 943886 w 6099488"/>
                <a:gd name="connsiteY6" fmla="*/ 1071887 h 5876751"/>
                <a:gd name="connsiteX0" fmla="*/ 943886 w 6099488"/>
                <a:gd name="connsiteY0" fmla="*/ 1486368 h 6291232"/>
                <a:gd name="connsiteX1" fmla="*/ 0 w 6099488"/>
                <a:gd name="connsiteY1" fmla="*/ 1839578 h 6291232"/>
                <a:gd name="connsiteX2" fmla="*/ 1901953 w 6099488"/>
                <a:gd name="connsiteY2" fmla="*/ 1987232 h 6291232"/>
                <a:gd name="connsiteX3" fmla="*/ 5015022 w 6099488"/>
                <a:gd name="connsiteY3" fmla="*/ 1377633 h 6291232"/>
                <a:gd name="connsiteX4" fmla="*/ 5515886 w 6099488"/>
                <a:gd name="connsiteY4" fmla="*/ 3238971 h 6291232"/>
                <a:gd name="connsiteX5" fmla="*/ 3643420 w 6099488"/>
                <a:gd name="connsiteY5" fmla="*/ 2128506 h 6291232"/>
                <a:gd name="connsiteX6" fmla="*/ 943886 w 6099488"/>
                <a:gd name="connsiteY6" fmla="*/ 1486368 h 6291232"/>
                <a:gd name="connsiteX0" fmla="*/ 290243 w 5445845"/>
                <a:gd name="connsiteY0" fmla="*/ 1071887 h 5876751"/>
                <a:gd name="connsiteX1" fmla="*/ 1248310 w 5445845"/>
                <a:gd name="connsiteY1" fmla="*/ 1572751 h 5876751"/>
                <a:gd name="connsiteX2" fmla="*/ 4361379 w 5445845"/>
                <a:gd name="connsiteY2" fmla="*/ 963152 h 5876751"/>
                <a:gd name="connsiteX3" fmla="*/ 4862243 w 5445845"/>
                <a:gd name="connsiteY3" fmla="*/ 2824490 h 5876751"/>
                <a:gd name="connsiteX4" fmla="*/ 2989777 w 5445845"/>
                <a:gd name="connsiteY4" fmla="*/ 1714025 h 5876751"/>
                <a:gd name="connsiteX5" fmla="*/ 290243 w 5445845"/>
                <a:gd name="connsiteY5" fmla="*/ 1071887 h 5876751"/>
                <a:gd name="connsiteX0" fmla="*/ 290244 w 5445846"/>
                <a:gd name="connsiteY0" fmla="*/ 1071887 h 5876751"/>
                <a:gd name="connsiteX1" fmla="*/ 1248311 w 5445846"/>
                <a:gd name="connsiteY1" fmla="*/ 1572751 h 5876751"/>
                <a:gd name="connsiteX2" fmla="*/ 4361380 w 5445846"/>
                <a:gd name="connsiteY2" fmla="*/ 963152 h 5876751"/>
                <a:gd name="connsiteX3" fmla="*/ 4862244 w 5445846"/>
                <a:gd name="connsiteY3" fmla="*/ 2824490 h 5876751"/>
                <a:gd name="connsiteX4" fmla="*/ 2989778 w 5445846"/>
                <a:gd name="connsiteY4" fmla="*/ 1714025 h 5876751"/>
                <a:gd name="connsiteX5" fmla="*/ 290244 w 5445846"/>
                <a:gd name="connsiteY5" fmla="*/ 1071887 h 5876751"/>
                <a:gd name="connsiteX0" fmla="*/ 290244 w 5445846"/>
                <a:gd name="connsiteY0" fmla="*/ 1153486 h 5958350"/>
                <a:gd name="connsiteX1" fmla="*/ 1248311 w 5445846"/>
                <a:gd name="connsiteY1" fmla="*/ 1654350 h 5958350"/>
                <a:gd name="connsiteX2" fmla="*/ 4361380 w 5445846"/>
                <a:gd name="connsiteY2" fmla="*/ 1044751 h 5958350"/>
                <a:gd name="connsiteX3" fmla="*/ 4862244 w 5445846"/>
                <a:gd name="connsiteY3" fmla="*/ 2906089 h 5958350"/>
                <a:gd name="connsiteX4" fmla="*/ 2989778 w 5445846"/>
                <a:gd name="connsiteY4" fmla="*/ 1795624 h 5958350"/>
                <a:gd name="connsiteX5" fmla="*/ 290244 w 5445846"/>
                <a:gd name="connsiteY5" fmla="*/ 1153486 h 5958350"/>
                <a:gd name="connsiteX0" fmla="*/ 290244 w 7008207"/>
                <a:gd name="connsiteY0" fmla="*/ 1331974 h 5958350"/>
                <a:gd name="connsiteX1" fmla="*/ 2810672 w 7008207"/>
                <a:gd name="connsiteY1" fmla="*/ 1654350 h 5958350"/>
                <a:gd name="connsiteX2" fmla="*/ 5923741 w 7008207"/>
                <a:gd name="connsiteY2" fmla="*/ 1044751 h 5958350"/>
                <a:gd name="connsiteX3" fmla="*/ 6424605 w 7008207"/>
                <a:gd name="connsiteY3" fmla="*/ 2906089 h 5958350"/>
                <a:gd name="connsiteX4" fmla="*/ 4552139 w 7008207"/>
                <a:gd name="connsiteY4" fmla="*/ 1795624 h 5958350"/>
                <a:gd name="connsiteX5" fmla="*/ 290244 w 7008207"/>
                <a:gd name="connsiteY5" fmla="*/ 1331974 h 5958350"/>
                <a:gd name="connsiteX0" fmla="*/ 290244 w 7008207"/>
                <a:gd name="connsiteY0" fmla="*/ 1347752 h 5974128"/>
                <a:gd name="connsiteX1" fmla="*/ 2810672 w 7008207"/>
                <a:gd name="connsiteY1" fmla="*/ 1670128 h 5974128"/>
                <a:gd name="connsiteX2" fmla="*/ 5923741 w 7008207"/>
                <a:gd name="connsiteY2" fmla="*/ 1060529 h 5974128"/>
                <a:gd name="connsiteX3" fmla="*/ 6424605 w 7008207"/>
                <a:gd name="connsiteY3" fmla="*/ 2921867 h 5974128"/>
                <a:gd name="connsiteX4" fmla="*/ 4552139 w 7008207"/>
                <a:gd name="connsiteY4" fmla="*/ 1811402 h 5974128"/>
                <a:gd name="connsiteX5" fmla="*/ 290244 w 7008207"/>
                <a:gd name="connsiteY5" fmla="*/ 1347752 h 5974128"/>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038454 w 7756417"/>
                <a:gd name="connsiteY5"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807445 w 7756417"/>
                <a:gd name="connsiteY5" fmla="*/ 1846031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762397 w 7756417"/>
                <a:gd name="connsiteY5" fmla="*/ 1980458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3454498 w 7756417"/>
                <a:gd name="connsiteY5" fmla="*/ 1901566 h 6400136"/>
                <a:gd name="connsiteX6" fmla="*/ 762397 w 7756417"/>
                <a:gd name="connsiteY6" fmla="*/ 1980458 h 6400136"/>
                <a:gd name="connsiteX7" fmla="*/ 1038454 w 7756417"/>
                <a:gd name="connsiteY7" fmla="*/ 1773760 h 6400136"/>
                <a:gd name="connsiteX0" fmla="*/ 1063766 w 7781729"/>
                <a:gd name="connsiteY0" fmla="*/ 1773760 h 6400136"/>
                <a:gd name="connsiteX1" fmla="*/ 3584194 w 7781729"/>
                <a:gd name="connsiteY1" fmla="*/ 2096136 h 6400136"/>
                <a:gd name="connsiteX2" fmla="*/ 6697263 w 7781729"/>
                <a:gd name="connsiteY2" fmla="*/ 1486537 h 6400136"/>
                <a:gd name="connsiteX3" fmla="*/ 7198127 w 7781729"/>
                <a:gd name="connsiteY3" fmla="*/ 3347875 h 6400136"/>
                <a:gd name="connsiteX4" fmla="*/ 5325661 w 7781729"/>
                <a:gd name="connsiteY4" fmla="*/ 2237410 h 6400136"/>
                <a:gd name="connsiteX5" fmla="*/ 3479810 w 7781729"/>
                <a:gd name="connsiteY5" fmla="*/ 1901566 h 6400136"/>
                <a:gd name="connsiteX6" fmla="*/ 787709 w 7781729"/>
                <a:gd name="connsiteY6" fmla="*/ 1980458 h 6400136"/>
                <a:gd name="connsiteX7" fmla="*/ 1063766 w 7781729"/>
                <a:gd name="connsiteY7" fmla="*/ 1773760 h 6400136"/>
                <a:gd name="connsiteX0" fmla="*/ 1647368 w 8365331"/>
                <a:gd name="connsiteY0" fmla="*/ 1773760 h 6400136"/>
                <a:gd name="connsiteX1" fmla="*/ 4167796 w 8365331"/>
                <a:gd name="connsiteY1" fmla="*/ 2096136 h 6400136"/>
                <a:gd name="connsiteX2" fmla="*/ 7280865 w 8365331"/>
                <a:gd name="connsiteY2" fmla="*/ 1486537 h 6400136"/>
                <a:gd name="connsiteX3" fmla="*/ 7781729 w 8365331"/>
                <a:gd name="connsiteY3" fmla="*/ 3347875 h 6400136"/>
                <a:gd name="connsiteX4" fmla="*/ 5909263 w 8365331"/>
                <a:gd name="connsiteY4" fmla="*/ 2237410 h 6400136"/>
                <a:gd name="connsiteX5" fmla="*/ 4063412 w 8365331"/>
                <a:gd name="connsiteY5" fmla="*/ 1901566 h 6400136"/>
                <a:gd name="connsiteX6" fmla="*/ 1371311 w 8365331"/>
                <a:gd name="connsiteY6" fmla="*/ 1980458 h 6400136"/>
                <a:gd name="connsiteX7" fmla="*/ 1647368 w 8365331"/>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692008 w 8457219"/>
                <a:gd name="connsiteY0" fmla="*/ 1761496 h 6323541"/>
                <a:gd name="connsiteX1" fmla="*/ 4259684 w 8457219"/>
                <a:gd name="connsiteY1" fmla="*/ 2019541 h 6323541"/>
                <a:gd name="connsiteX2" fmla="*/ 7372753 w 8457219"/>
                <a:gd name="connsiteY2" fmla="*/ 1409942 h 6323541"/>
                <a:gd name="connsiteX3" fmla="*/ 7873617 w 8457219"/>
                <a:gd name="connsiteY3" fmla="*/ 3271280 h 6323541"/>
                <a:gd name="connsiteX4" fmla="*/ 6001151 w 8457219"/>
                <a:gd name="connsiteY4" fmla="*/ 2160815 h 6323541"/>
                <a:gd name="connsiteX5" fmla="*/ 4155300 w 8457219"/>
                <a:gd name="connsiteY5" fmla="*/ 1824971 h 6323541"/>
                <a:gd name="connsiteX6" fmla="*/ 1463199 w 8457219"/>
                <a:gd name="connsiteY6" fmla="*/ 1903863 h 6323541"/>
                <a:gd name="connsiteX7" fmla="*/ 1692008 w 8457219"/>
                <a:gd name="connsiteY7" fmla="*/ 1761496 h 6323541"/>
                <a:gd name="connsiteX0" fmla="*/ 1692008 w 8457219"/>
                <a:gd name="connsiteY0" fmla="*/ 2929074 h 7491119"/>
                <a:gd name="connsiteX1" fmla="*/ 4259684 w 8457219"/>
                <a:gd name="connsiteY1" fmla="*/ 3187119 h 7491119"/>
                <a:gd name="connsiteX2" fmla="*/ 7372753 w 8457219"/>
                <a:gd name="connsiteY2" fmla="*/ 2577520 h 7491119"/>
                <a:gd name="connsiteX3" fmla="*/ 7873617 w 8457219"/>
                <a:gd name="connsiteY3" fmla="*/ 4438858 h 7491119"/>
                <a:gd name="connsiteX4" fmla="*/ 6001151 w 8457219"/>
                <a:gd name="connsiteY4" fmla="*/ 3328393 h 7491119"/>
                <a:gd name="connsiteX5" fmla="*/ 4155300 w 8457219"/>
                <a:gd name="connsiteY5" fmla="*/ 2992549 h 7491119"/>
                <a:gd name="connsiteX6" fmla="*/ 1463199 w 8457219"/>
                <a:gd name="connsiteY6" fmla="*/ 3071441 h 7491119"/>
                <a:gd name="connsiteX7" fmla="*/ 1692008 w 8457219"/>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286612 w 8783534"/>
                <a:gd name="connsiteY4" fmla="*/ 3005048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7699068 w 8783534"/>
                <a:gd name="connsiteY1" fmla="*/ 2577520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3933876 w 8783534"/>
                <a:gd name="connsiteY3" fmla="*/ 3076777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007577"/>
                <a:gd name="connsiteX1" fmla="*/ 6391441 w 8783534"/>
                <a:gd name="connsiteY1" fmla="*/ 2370154 h 7007577"/>
                <a:gd name="connsiteX2" fmla="*/ 8199932 w 8783534"/>
                <a:gd name="connsiteY2" fmla="*/ 4438858 h 7007577"/>
                <a:gd name="connsiteX3" fmla="*/ 5245657 w 8783534"/>
                <a:gd name="connsiteY3" fmla="*/ 2521195 h 7007577"/>
                <a:gd name="connsiteX4" fmla="*/ 1789514 w 8783534"/>
                <a:gd name="connsiteY4" fmla="*/ 3071441 h 7007577"/>
                <a:gd name="connsiteX5" fmla="*/ 2018323 w 8783534"/>
                <a:gd name="connsiteY5" fmla="*/ 2929074 h 7007577"/>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99932" h="6332480">
                  <a:moveTo>
                    <a:pt x="2018323" y="2929074"/>
                  </a:moveTo>
                  <a:cubicBezTo>
                    <a:pt x="3003249" y="2846754"/>
                    <a:pt x="5361173" y="2118523"/>
                    <a:pt x="6391441" y="2370154"/>
                  </a:cubicBezTo>
                  <a:cubicBezTo>
                    <a:pt x="4898818" y="4308774"/>
                    <a:pt x="7624732" y="5885963"/>
                    <a:pt x="8199932" y="4438858"/>
                  </a:cubicBezTo>
                  <a:cubicBezTo>
                    <a:pt x="7518693" y="6332480"/>
                    <a:pt x="4790153" y="3688663"/>
                    <a:pt x="5245657" y="2521195"/>
                  </a:cubicBezTo>
                  <a:cubicBezTo>
                    <a:pt x="4165470" y="2430848"/>
                    <a:pt x="2526554" y="3142096"/>
                    <a:pt x="1789514" y="3071441"/>
                  </a:cubicBezTo>
                  <a:cubicBezTo>
                    <a:pt x="0" y="2987026"/>
                    <a:pt x="1550711" y="0"/>
                    <a:pt x="2018323" y="2929074"/>
                  </a:cubicBezTo>
                  <a:close/>
                </a:path>
              </a:pathLst>
            </a:custGeom>
            <a:gradFill flip="none" rotWithShape="1">
              <a:gsLst>
                <a:gs pos="0">
                  <a:schemeClr val="tx1">
                    <a:alpha val="10000"/>
                  </a:schemeClr>
                </a:gs>
                <a:gs pos="100000">
                  <a:schemeClr val="tx1">
                    <a:alpha val="0"/>
                  </a:schemeClr>
                </a:gs>
              </a:gsLst>
              <a:lin ang="10800000" scaled="0"/>
              <a:tileRect/>
            </a:gradFill>
            <a:ln>
              <a:noFill/>
            </a:ln>
            <a:effectLst/>
            <a:scene3d>
              <a:camera prst="orthographic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6" name="Freeform 15"/>
            <p:cNvSpPr>
              <a:spLocks noChangeAspect="1"/>
            </p:cNvSpPr>
            <p:nvPr/>
          </p:nvSpPr>
          <p:spPr>
            <a:xfrm rot="6563566" flipH="1" flipV="1">
              <a:off x="4014435" y="5658452"/>
              <a:ext cx="916382" cy="1152144"/>
            </a:xfrm>
            <a:custGeom>
              <a:avLst/>
              <a:gdLst>
                <a:gd name="connsiteX0" fmla="*/ 0 w 3657600"/>
                <a:gd name="connsiteY0" fmla="*/ 685800 h 1371600"/>
                <a:gd name="connsiteX1" fmla="*/ 1186667 w 3657600"/>
                <a:gd name="connsiteY1" fmla="*/ 43667 h 1371600"/>
                <a:gd name="connsiteX2" fmla="*/ 1828801 w 3657600"/>
                <a:gd name="connsiteY2" fmla="*/ 2 h 1371600"/>
                <a:gd name="connsiteX3" fmla="*/ 2470936 w 3657600"/>
                <a:gd name="connsiteY3" fmla="*/ 43668 h 1371600"/>
                <a:gd name="connsiteX4" fmla="*/ 3657600 w 3657600"/>
                <a:gd name="connsiteY4" fmla="*/ 685806 h 1371600"/>
                <a:gd name="connsiteX5" fmla="*/ 2470934 w 3657600"/>
                <a:gd name="connsiteY5" fmla="*/ 1327941 h 1371600"/>
                <a:gd name="connsiteX6" fmla="*/ 1828799 w 3657600"/>
                <a:gd name="connsiteY6" fmla="*/ 1371606 h 1371600"/>
                <a:gd name="connsiteX7" fmla="*/ 1186664 w 3657600"/>
                <a:gd name="connsiteY7" fmla="*/ 1327940 h 1371600"/>
                <a:gd name="connsiteX8" fmla="*/ 0 w 3657600"/>
                <a:gd name="connsiteY8" fmla="*/ 685803 h 1371600"/>
                <a:gd name="connsiteX9" fmla="*/ 0 w 3657600"/>
                <a:gd name="connsiteY9" fmla="*/ 685800 h 1371600"/>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685798 h 2004163"/>
                <a:gd name="connsiteX1" fmla="*/ 1186670 w 3672351"/>
                <a:gd name="connsiteY1" fmla="*/ 43665 h 2004163"/>
                <a:gd name="connsiteX2" fmla="*/ 1828804 w 3672351"/>
                <a:gd name="connsiteY2" fmla="*/ 0 h 2004163"/>
                <a:gd name="connsiteX3" fmla="*/ 2470939 w 3672351"/>
                <a:gd name="connsiteY3" fmla="*/ 43666 h 2004163"/>
                <a:gd name="connsiteX4" fmla="*/ 2559427 w 3672351"/>
                <a:gd name="connsiteY4" fmla="*/ 31374 h 2004163"/>
                <a:gd name="connsiteX5" fmla="*/ 3657603 w 3672351"/>
                <a:gd name="connsiteY5" fmla="*/ 685804 h 2004163"/>
                <a:gd name="connsiteX6" fmla="*/ 2470937 w 3672351"/>
                <a:gd name="connsiteY6" fmla="*/ 1327939 h 2004163"/>
                <a:gd name="connsiteX7" fmla="*/ 1828802 w 3672351"/>
                <a:gd name="connsiteY7" fmla="*/ 1371604 h 2004163"/>
                <a:gd name="connsiteX8" fmla="*/ 1186667 w 3672351"/>
                <a:gd name="connsiteY8" fmla="*/ 1327938 h 2004163"/>
                <a:gd name="connsiteX9" fmla="*/ 3 w 3672351"/>
                <a:gd name="connsiteY9" fmla="*/ 685801 h 2004163"/>
                <a:gd name="connsiteX10" fmla="*/ 3 w 3672351"/>
                <a:gd name="connsiteY10" fmla="*/ 685798 h 2004163"/>
                <a:gd name="connsiteX0" fmla="*/ 3 w 3657603"/>
                <a:gd name="connsiteY0" fmla="*/ 756433 h 1442239"/>
                <a:gd name="connsiteX1" fmla="*/ 1186670 w 3657603"/>
                <a:gd name="connsiteY1" fmla="*/ 114300 h 1442239"/>
                <a:gd name="connsiteX2" fmla="*/ 1828804 w 3657603"/>
                <a:gd name="connsiteY2" fmla="*/ 70635 h 1442239"/>
                <a:gd name="connsiteX3" fmla="*/ 2470939 w 3657603"/>
                <a:gd name="connsiteY3" fmla="*/ 114301 h 1442239"/>
                <a:gd name="connsiteX4" fmla="*/ 3657603 w 3657603"/>
                <a:gd name="connsiteY4" fmla="*/ 756439 h 1442239"/>
                <a:gd name="connsiteX5" fmla="*/ 2470937 w 3657603"/>
                <a:gd name="connsiteY5" fmla="*/ 1398574 h 1442239"/>
                <a:gd name="connsiteX6" fmla="*/ 1828802 w 3657603"/>
                <a:gd name="connsiteY6" fmla="*/ 1442239 h 1442239"/>
                <a:gd name="connsiteX7" fmla="*/ 1186667 w 3657603"/>
                <a:gd name="connsiteY7" fmla="*/ 1398573 h 1442239"/>
                <a:gd name="connsiteX8" fmla="*/ 3 w 3657603"/>
                <a:gd name="connsiteY8" fmla="*/ 756436 h 1442239"/>
                <a:gd name="connsiteX9" fmla="*/ 3 w 3657603"/>
                <a:gd name="connsiteY9" fmla="*/ 756433 h 1442239"/>
                <a:gd name="connsiteX0" fmla="*/ 527758 w 4185358"/>
                <a:gd name="connsiteY0" fmla="*/ 756433 h 1442239"/>
                <a:gd name="connsiteX1" fmla="*/ 1714425 w 4185358"/>
                <a:gd name="connsiteY1" fmla="*/ 114300 h 1442239"/>
                <a:gd name="connsiteX2" fmla="*/ 2356559 w 4185358"/>
                <a:gd name="connsiteY2" fmla="*/ 70635 h 1442239"/>
                <a:gd name="connsiteX3" fmla="*/ 2998694 w 4185358"/>
                <a:gd name="connsiteY3" fmla="*/ 114301 h 1442239"/>
                <a:gd name="connsiteX4" fmla="*/ 4185358 w 4185358"/>
                <a:gd name="connsiteY4" fmla="*/ 756439 h 1442239"/>
                <a:gd name="connsiteX5" fmla="*/ 2998692 w 4185358"/>
                <a:gd name="connsiteY5" fmla="*/ 1398574 h 1442239"/>
                <a:gd name="connsiteX6" fmla="*/ 2356557 w 4185358"/>
                <a:gd name="connsiteY6" fmla="*/ 1442239 h 1442239"/>
                <a:gd name="connsiteX7" fmla="*/ 1714422 w 4185358"/>
                <a:gd name="connsiteY7" fmla="*/ 1398573 h 1442239"/>
                <a:gd name="connsiteX8" fmla="*/ 527758 w 4185358"/>
                <a:gd name="connsiteY8" fmla="*/ 756436 h 1442239"/>
                <a:gd name="connsiteX9" fmla="*/ 527758 w 4185358"/>
                <a:gd name="connsiteY9" fmla="*/ 756433 h 1442239"/>
                <a:gd name="connsiteX0" fmla="*/ 527758 w 4185358"/>
                <a:gd name="connsiteY0" fmla="*/ 685798 h 1731271"/>
                <a:gd name="connsiteX1" fmla="*/ 1714425 w 4185358"/>
                <a:gd name="connsiteY1" fmla="*/ 43665 h 1731271"/>
                <a:gd name="connsiteX2" fmla="*/ 2356559 w 4185358"/>
                <a:gd name="connsiteY2" fmla="*/ 0 h 1731271"/>
                <a:gd name="connsiteX3" fmla="*/ 2998694 w 4185358"/>
                <a:gd name="connsiteY3" fmla="*/ 43666 h 1731271"/>
                <a:gd name="connsiteX4" fmla="*/ 4185358 w 4185358"/>
                <a:gd name="connsiteY4" fmla="*/ 685804 h 1731271"/>
                <a:gd name="connsiteX5" fmla="*/ 2998692 w 4185358"/>
                <a:gd name="connsiteY5" fmla="*/ 1327939 h 1731271"/>
                <a:gd name="connsiteX6" fmla="*/ 2356557 w 4185358"/>
                <a:gd name="connsiteY6" fmla="*/ 1371604 h 1731271"/>
                <a:gd name="connsiteX7" fmla="*/ 1714422 w 4185358"/>
                <a:gd name="connsiteY7" fmla="*/ 1327938 h 1731271"/>
                <a:gd name="connsiteX8" fmla="*/ 527758 w 4185358"/>
                <a:gd name="connsiteY8" fmla="*/ 685801 h 1731271"/>
                <a:gd name="connsiteX9" fmla="*/ 527758 w 4185358"/>
                <a:gd name="connsiteY9" fmla="*/ 685798 h 1731271"/>
                <a:gd name="connsiteX0" fmla="*/ 1174716 w 4832316"/>
                <a:gd name="connsiteY0" fmla="*/ 685798 h 2451847"/>
                <a:gd name="connsiteX1" fmla="*/ 2361383 w 4832316"/>
                <a:gd name="connsiteY1" fmla="*/ 43665 h 2451847"/>
                <a:gd name="connsiteX2" fmla="*/ 3003517 w 4832316"/>
                <a:gd name="connsiteY2" fmla="*/ 0 h 2451847"/>
                <a:gd name="connsiteX3" fmla="*/ 3645652 w 4832316"/>
                <a:gd name="connsiteY3" fmla="*/ 43666 h 2451847"/>
                <a:gd name="connsiteX4" fmla="*/ 4832316 w 4832316"/>
                <a:gd name="connsiteY4" fmla="*/ 685804 h 2451847"/>
                <a:gd name="connsiteX5" fmla="*/ 3645650 w 4832316"/>
                <a:gd name="connsiteY5" fmla="*/ 1327939 h 2451847"/>
                <a:gd name="connsiteX6" fmla="*/ 3003515 w 4832316"/>
                <a:gd name="connsiteY6" fmla="*/ 1371604 h 2451847"/>
                <a:gd name="connsiteX7" fmla="*/ 2361380 w 4832316"/>
                <a:gd name="connsiteY7" fmla="*/ 1327938 h 2451847"/>
                <a:gd name="connsiteX8" fmla="*/ 1174716 w 4832316"/>
                <a:gd name="connsiteY8" fmla="*/ 685801 h 2451847"/>
                <a:gd name="connsiteX9" fmla="*/ 1174716 w 4832316"/>
                <a:gd name="connsiteY9" fmla="*/ 685798 h 2451847"/>
                <a:gd name="connsiteX0" fmla="*/ 1174716 w 5193374"/>
                <a:gd name="connsiteY0" fmla="*/ 685798 h 2451847"/>
                <a:gd name="connsiteX1" fmla="*/ 2361383 w 5193374"/>
                <a:gd name="connsiteY1" fmla="*/ 43665 h 2451847"/>
                <a:gd name="connsiteX2" fmla="*/ 3003517 w 5193374"/>
                <a:gd name="connsiteY2" fmla="*/ 0 h 2451847"/>
                <a:gd name="connsiteX3" fmla="*/ 3645652 w 5193374"/>
                <a:gd name="connsiteY3" fmla="*/ 43666 h 2451847"/>
                <a:gd name="connsiteX4" fmla="*/ 4832316 w 5193374"/>
                <a:gd name="connsiteY4" fmla="*/ 685804 h 2451847"/>
                <a:gd name="connsiteX5" fmla="*/ 3645650 w 5193374"/>
                <a:gd name="connsiteY5" fmla="*/ 1327939 h 2451847"/>
                <a:gd name="connsiteX6" fmla="*/ 3003515 w 5193374"/>
                <a:gd name="connsiteY6" fmla="*/ 1371604 h 2451847"/>
                <a:gd name="connsiteX7" fmla="*/ 2361380 w 5193374"/>
                <a:gd name="connsiteY7" fmla="*/ 1327938 h 2451847"/>
                <a:gd name="connsiteX8" fmla="*/ 1174716 w 5193374"/>
                <a:gd name="connsiteY8" fmla="*/ 685801 h 2451847"/>
                <a:gd name="connsiteX9" fmla="*/ 1174716 w 5193374"/>
                <a:gd name="connsiteY9" fmla="*/ 685798 h 2451847"/>
                <a:gd name="connsiteX0" fmla="*/ 1174716 w 5193374"/>
                <a:gd name="connsiteY0" fmla="*/ 685798 h 3407194"/>
                <a:gd name="connsiteX1" fmla="*/ 2361383 w 5193374"/>
                <a:gd name="connsiteY1" fmla="*/ 43665 h 3407194"/>
                <a:gd name="connsiteX2" fmla="*/ 3003517 w 5193374"/>
                <a:gd name="connsiteY2" fmla="*/ 0 h 3407194"/>
                <a:gd name="connsiteX3" fmla="*/ 3645652 w 5193374"/>
                <a:gd name="connsiteY3" fmla="*/ 43666 h 3407194"/>
                <a:gd name="connsiteX4" fmla="*/ 4832316 w 5193374"/>
                <a:gd name="connsiteY4" fmla="*/ 685804 h 3407194"/>
                <a:gd name="connsiteX5" fmla="*/ 3645650 w 5193374"/>
                <a:gd name="connsiteY5" fmla="*/ 1327939 h 3407194"/>
                <a:gd name="connsiteX6" fmla="*/ 3003515 w 5193374"/>
                <a:gd name="connsiteY6" fmla="*/ 1371604 h 3407194"/>
                <a:gd name="connsiteX7" fmla="*/ 2361380 w 5193374"/>
                <a:gd name="connsiteY7" fmla="*/ 1327938 h 3407194"/>
                <a:gd name="connsiteX8" fmla="*/ 1174716 w 5193374"/>
                <a:gd name="connsiteY8" fmla="*/ 685801 h 3407194"/>
                <a:gd name="connsiteX9" fmla="*/ 1174716 w 5193374"/>
                <a:gd name="connsiteY9" fmla="*/ 685798 h 3407194"/>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2033989 h 4755385"/>
                <a:gd name="connsiteX1" fmla="*/ 2361383 w 5193374"/>
                <a:gd name="connsiteY1" fmla="*/ 1391856 h 4755385"/>
                <a:gd name="connsiteX2" fmla="*/ 3003517 w 5193374"/>
                <a:gd name="connsiteY2" fmla="*/ 1348191 h 4755385"/>
                <a:gd name="connsiteX3" fmla="*/ 3645652 w 5193374"/>
                <a:gd name="connsiteY3" fmla="*/ 1391857 h 4755385"/>
                <a:gd name="connsiteX4" fmla="*/ 4832316 w 5193374"/>
                <a:gd name="connsiteY4" fmla="*/ 2033995 h 4755385"/>
                <a:gd name="connsiteX5" fmla="*/ 3645650 w 5193374"/>
                <a:gd name="connsiteY5" fmla="*/ 2676130 h 4755385"/>
                <a:gd name="connsiteX6" fmla="*/ 3003515 w 5193374"/>
                <a:gd name="connsiteY6" fmla="*/ 2719795 h 4755385"/>
                <a:gd name="connsiteX7" fmla="*/ 2361380 w 5193374"/>
                <a:gd name="connsiteY7" fmla="*/ 2676129 h 4755385"/>
                <a:gd name="connsiteX8" fmla="*/ 1174716 w 5193374"/>
                <a:gd name="connsiteY8" fmla="*/ 2033992 h 4755385"/>
                <a:gd name="connsiteX9" fmla="*/ 1174716 w 5193374"/>
                <a:gd name="connsiteY9" fmla="*/ 2033989 h 4755385"/>
                <a:gd name="connsiteX0" fmla="*/ 1174716 w 4832316"/>
                <a:gd name="connsiteY0" fmla="*/ 2033989 h 4755385"/>
                <a:gd name="connsiteX1" fmla="*/ 2361383 w 4832316"/>
                <a:gd name="connsiteY1" fmla="*/ 1391856 h 4755385"/>
                <a:gd name="connsiteX2" fmla="*/ 3003517 w 4832316"/>
                <a:gd name="connsiteY2" fmla="*/ 1348191 h 4755385"/>
                <a:gd name="connsiteX3" fmla="*/ 3645652 w 4832316"/>
                <a:gd name="connsiteY3" fmla="*/ 1391857 h 4755385"/>
                <a:gd name="connsiteX4" fmla="*/ 4832316 w 4832316"/>
                <a:gd name="connsiteY4" fmla="*/ 2033995 h 4755385"/>
                <a:gd name="connsiteX5" fmla="*/ 3645650 w 4832316"/>
                <a:gd name="connsiteY5" fmla="*/ 2676130 h 4755385"/>
                <a:gd name="connsiteX6" fmla="*/ 3003515 w 4832316"/>
                <a:gd name="connsiteY6" fmla="*/ 2719795 h 4755385"/>
                <a:gd name="connsiteX7" fmla="*/ 2361380 w 4832316"/>
                <a:gd name="connsiteY7" fmla="*/ 2676129 h 4755385"/>
                <a:gd name="connsiteX8" fmla="*/ 1174716 w 4832316"/>
                <a:gd name="connsiteY8" fmla="*/ 2033992 h 4755385"/>
                <a:gd name="connsiteX9" fmla="*/ 1174716 w 4832316"/>
                <a:gd name="connsiteY9" fmla="*/ 2033989 h 4755385"/>
                <a:gd name="connsiteX0" fmla="*/ 527758 w 4185358"/>
                <a:gd name="connsiteY0" fmla="*/ 2033989 h 4755385"/>
                <a:gd name="connsiteX1" fmla="*/ 1714425 w 4185358"/>
                <a:gd name="connsiteY1" fmla="*/ 1391856 h 4755385"/>
                <a:gd name="connsiteX2" fmla="*/ 2998694 w 4185358"/>
                <a:gd name="connsiteY2" fmla="*/ 1391857 h 4755385"/>
                <a:gd name="connsiteX3" fmla="*/ 4185358 w 4185358"/>
                <a:gd name="connsiteY3" fmla="*/ 2033995 h 4755385"/>
                <a:gd name="connsiteX4" fmla="*/ 2998692 w 4185358"/>
                <a:gd name="connsiteY4" fmla="*/ 2676130 h 4755385"/>
                <a:gd name="connsiteX5" fmla="*/ 2356557 w 4185358"/>
                <a:gd name="connsiteY5" fmla="*/ 2719795 h 4755385"/>
                <a:gd name="connsiteX6" fmla="*/ 1714422 w 4185358"/>
                <a:gd name="connsiteY6" fmla="*/ 2676129 h 4755385"/>
                <a:gd name="connsiteX7" fmla="*/ 527758 w 4185358"/>
                <a:gd name="connsiteY7" fmla="*/ 2033992 h 4755385"/>
                <a:gd name="connsiteX8" fmla="*/ 527758 w 4185358"/>
                <a:gd name="connsiteY8" fmla="*/ 2033989 h 4755385"/>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3 w 4150662"/>
                <a:gd name="connsiteY0" fmla="*/ 2033989 h 5080997"/>
                <a:gd name="connsiteX1" fmla="*/ 1186670 w 4150662"/>
                <a:gd name="connsiteY1" fmla="*/ 1391856 h 5080997"/>
                <a:gd name="connsiteX2" fmla="*/ 2470939 w 4150662"/>
                <a:gd name="connsiteY2" fmla="*/ 1391857 h 5080997"/>
                <a:gd name="connsiteX3" fmla="*/ 3657603 w 4150662"/>
                <a:gd name="connsiteY3" fmla="*/ 2033995 h 5080997"/>
                <a:gd name="connsiteX4" fmla="*/ 2470937 w 4150662"/>
                <a:gd name="connsiteY4" fmla="*/ 2676130 h 5080997"/>
                <a:gd name="connsiteX5" fmla="*/ 1828802 w 4150662"/>
                <a:gd name="connsiteY5" fmla="*/ 2719795 h 5080997"/>
                <a:gd name="connsiteX6" fmla="*/ 1186667 w 4150662"/>
                <a:gd name="connsiteY6" fmla="*/ 2676129 h 5080997"/>
                <a:gd name="connsiteX7" fmla="*/ 3 w 4150662"/>
                <a:gd name="connsiteY7" fmla="*/ 2033992 h 5080997"/>
                <a:gd name="connsiteX8" fmla="*/ 3 w 4150662"/>
                <a:gd name="connsiteY8" fmla="*/ 2033989 h 5080997"/>
                <a:gd name="connsiteX0" fmla="*/ 3 w 3184725"/>
                <a:gd name="connsiteY0" fmla="*/ 2033989 h 3886288"/>
                <a:gd name="connsiteX1" fmla="*/ 1186670 w 3184725"/>
                <a:gd name="connsiteY1" fmla="*/ 1391856 h 3886288"/>
                <a:gd name="connsiteX2" fmla="*/ 2470939 w 3184725"/>
                <a:gd name="connsiteY2" fmla="*/ 1391857 h 3886288"/>
                <a:gd name="connsiteX3" fmla="*/ 1752603 w 3184725"/>
                <a:gd name="connsiteY3" fmla="*/ 52795 h 3886288"/>
                <a:gd name="connsiteX4" fmla="*/ 2470937 w 3184725"/>
                <a:gd name="connsiteY4" fmla="*/ 2676130 h 3886288"/>
                <a:gd name="connsiteX5" fmla="*/ 1828802 w 3184725"/>
                <a:gd name="connsiteY5" fmla="*/ 2719795 h 3886288"/>
                <a:gd name="connsiteX6" fmla="*/ 1186667 w 3184725"/>
                <a:gd name="connsiteY6" fmla="*/ 2676129 h 3886288"/>
                <a:gd name="connsiteX7" fmla="*/ 3 w 3184725"/>
                <a:gd name="connsiteY7" fmla="*/ 2033992 h 3886288"/>
                <a:gd name="connsiteX8" fmla="*/ 3 w 3184725"/>
                <a:gd name="connsiteY8" fmla="*/ 2033989 h 3886288"/>
                <a:gd name="connsiteX0" fmla="*/ 3 w 3184725"/>
                <a:gd name="connsiteY0" fmla="*/ 2033989 h 6528797"/>
                <a:gd name="connsiteX1" fmla="*/ 1186670 w 3184725"/>
                <a:gd name="connsiteY1" fmla="*/ 1391856 h 6528797"/>
                <a:gd name="connsiteX2" fmla="*/ 2470939 w 3184725"/>
                <a:gd name="connsiteY2" fmla="*/ 13918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385339"/>
                <a:gd name="connsiteY0" fmla="*/ 2033989 h 6528797"/>
                <a:gd name="connsiteX1" fmla="*/ 1186670 w 3385339"/>
                <a:gd name="connsiteY1" fmla="*/ 1391856 h 6528797"/>
                <a:gd name="connsiteX2" fmla="*/ 3385339 w 3385339"/>
                <a:gd name="connsiteY2" fmla="*/ 706057 h 6528797"/>
                <a:gd name="connsiteX3" fmla="*/ 228603 w 3385339"/>
                <a:gd name="connsiteY3" fmla="*/ 3481795 h 6528797"/>
                <a:gd name="connsiteX4" fmla="*/ 2470937 w 3385339"/>
                <a:gd name="connsiteY4" fmla="*/ 2676130 h 6528797"/>
                <a:gd name="connsiteX5" fmla="*/ 1828802 w 3385339"/>
                <a:gd name="connsiteY5" fmla="*/ 2719795 h 6528797"/>
                <a:gd name="connsiteX6" fmla="*/ 1186667 w 3385339"/>
                <a:gd name="connsiteY6" fmla="*/ 2676129 h 6528797"/>
                <a:gd name="connsiteX7" fmla="*/ 3 w 3385339"/>
                <a:gd name="connsiteY7" fmla="*/ 2033992 h 6528797"/>
                <a:gd name="connsiteX8" fmla="*/ 3 w 3385339"/>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2928136"/>
                <a:gd name="connsiteY0" fmla="*/ 2033989 h 6528797"/>
                <a:gd name="connsiteX1" fmla="*/ 1186667 w 2928136"/>
                <a:gd name="connsiteY1" fmla="*/ 1391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2033989 h 6528797"/>
                <a:gd name="connsiteX1" fmla="*/ 958067 w 2928136"/>
                <a:gd name="connsiteY1" fmla="*/ 2534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1434955 h 5929763"/>
                <a:gd name="connsiteX1" fmla="*/ 958067 w 2928136"/>
                <a:gd name="connsiteY1" fmla="*/ 1935822 h 5929763"/>
                <a:gd name="connsiteX2" fmla="*/ 2928136 w 2928136"/>
                <a:gd name="connsiteY2" fmla="*/ 107023 h 5929763"/>
                <a:gd name="connsiteX3" fmla="*/ 228600 w 2928136"/>
                <a:gd name="connsiteY3" fmla="*/ 2882761 h 5929763"/>
                <a:gd name="connsiteX4" fmla="*/ 2470934 w 2928136"/>
                <a:gd name="connsiteY4" fmla="*/ 2077096 h 5929763"/>
                <a:gd name="connsiteX5" fmla="*/ 0 w 2928136"/>
                <a:gd name="connsiteY5" fmla="*/ 1434958 h 5929763"/>
                <a:gd name="connsiteX6" fmla="*/ 0 w 2928136"/>
                <a:gd name="connsiteY6" fmla="*/ 1434955 h 5929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1275236 w 4203372"/>
                <a:gd name="connsiteY0" fmla="*/ 1810262 h 6305070"/>
                <a:gd name="connsiteX1" fmla="*/ 2233303 w 4203372"/>
                <a:gd name="connsiteY1" fmla="*/ 2311129 h 6305070"/>
                <a:gd name="connsiteX2" fmla="*/ 4203372 w 4203372"/>
                <a:gd name="connsiteY2" fmla="*/ 863330 h 6305070"/>
                <a:gd name="connsiteX3" fmla="*/ 1503836 w 4203372"/>
                <a:gd name="connsiteY3" fmla="*/ 3258068 h 6305070"/>
                <a:gd name="connsiteX4" fmla="*/ 3746170 w 4203372"/>
                <a:gd name="connsiteY4" fmla="*/ 2452403 h 6305070"/>
                <a:gd name="connsiteX5" fmla="*/ 1275236 w 4203372"/>
                <a:gd name="connsiteY5" fmla="*/ 1810265 h 6305070"/>
                <a:gd name="connsiteX6" fmla="*/ 1275236 w 4203372"/>
                <a:gd name="connsiteY6" fmla="*/ 1810262 h 6305070"/>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844930 w 3773066"/>
                <a:gd name="connsiteY0" fmla="*/ 2505027 h 6999835"/>
                <a:gd name="connsiteX1" fmla="*/ 1802997 w 3773066"/>
                <a:gd name="connsiteY1" fmla="*/ 3005894 h 6999835"/>
                <a:gd name="connsiteX2" fmla="*/ 3773066 w 3773066"/>
                <a:gd name="connsiteY2" fmla="*/ 1558095 h 6999835"/>
                <a:gd name="connsiteX3" fmla="*/ 1073530 w 3773066"/>
                <a:gd name="connsiteY3" fmla="*/ 3952833 h 6999835"/>
                <a:gd name="connsiteX4" fmla="*/ 3315864 w 3773066"/>
                <a:gd name="connsiteY4" fmla="*/ 3147168 h 6999835"/>
                <a:gd name="connsiteX5" fmla="*/ 844930 w 3773066"/>
                <a:gd name="connsiteY5" fmla="*/ 2505030 h 6999835"/>
                <a:gd name="connsiteX6" fmla="*/ 844930 w 3773066"/>
                <a:gd name="connsiteY6" fmla="*/ 2505027 h 6999835"/>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869139 w 4797275"/>
                <a:gd name="connsiteY0" fmla="*/ 2392968 h 6887776"/>
                <a:gd name="connsiteX1" fmla="*/ 2827206 w 4797275"/>
                <a:gd name="connsiteY1" fmla="*/ 2893835 h 6887776"/>
                <a:gd name="connsiteX2" fmla="*/ 4797275 w 4797275"/>
                <a:gd name="connsiteY2" fmla="*/ 1446036 h 6887776"/>
                <a:gd name="connsiteX3" fmla="*/ 2097739 w 4797275"/>
                <a:gd name="connsiteY3" fmla="*/ 3840774 h 6887776"/>
                <a:gd name="connsiteX4" fmla="*/ 4340073 w 4797275"/>
                <a:gd name="connsiteY4" fmla="*/ 3035109 h 6887776"/>
                <a:gd name="connsiteX5" fmla="*/ 1869139 w 4797275"/>
                <a:gd name="connsiteY5" fmla="*/ 2392971 h 6887776"/>
                <a:gd name="connsiteX6" fmla="*/ 1869139 w 4797275"/>
                <a:gd name="connsiteY6" fmla="*/ 2392968 h 6887776"/>
                <a:gd name="connsiteX0" fmla="*/ 1869139 w 4797275"/>
                <a:gd name="connsiteY0" fmla="*/ 2433309 h 6928117"/>
                <a:gd name="connsiteX1" fmla="*/ 2827206 w 4797275"/>
                <a:gd name="connsiteY1" fmla="*/ 2934176 h 6928117"/>
                <a:gd name="connsiteX2" fmla="*/ 4797275 w 4797275"/>
                <a:gd name="connsiteY2" fmla="*/ 1486377 h 6928117"/>
                <a:gd name="connsiteX3" fmla="*/ 2097739 w 4797275"/>
                <a:gd name="connsiteY3" fmla="*/ 3881115 h 6928117"/>
                <a:gd name="connsiteX4" fmla="*/ 4340073 w 4797275"/>
                <a:gd name="connsiteY4" fmla="*/ 3075450 h 6928117"/>
                <a:gd name="connsiteX5" fmla="*/ 1869139 w 4797275"/>
                <a:gd name="connsiteY5" fmla="*/ 2433312 h 6928117"/>
                <a:gd name="connsiteX6" fmla="*/ 1869139 w 4797275"/>
                <a:gd name="connsiteY6" fmla="*/ 2433309 h 6928117"/>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3269869 w 4797275"/>
                <a:gd name="connsiteY5" fmla="*/ 2756647 h 7026729"/>
                <a:gd name="connsiteX6" fmla="*/ 1869139 w 4797275"/>
                <a:gd name="connsiteY6" fmla="*/ 2531924 h 7026729"/>
                <a:gd name="connsiteX7" fmla="*/ 1869139 w 4797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6324598"/>
                <a:gd name="connsiteY0" fmla="*/ 2531921 h 7331529"/>
                <a:gd name="connsiteX1" fmla="*/ 2827206 w 6324598"/>
                <a:gd name="connsiteY1" fmla="*/ 3032788 h 7331529"/>
                <a:gd name="connsiteX2" fmla="*/ 5940275 w 6324598"/>
                <a:gd name="connsiteY2" fmla="*/ 2423189 h 7331529"/>
                <a:gd name="connsiteX3" fmla="*/ 5831539 w 6324598"/>
                <a:gd name="connsiteY3" fmla="*/ 4284527 h 7331529"/>
                <a:gd name="connsiteX4" fmla="*/ 4568673 w 6324598"/>
                <a:gd name="connsiteY4" fmla="*/ 3174062 h 7331529"/>
                <a:gd name="connsiteX5" fmla="*/ 3269869 w 6324598"/>
                <a:gd name="connsiteY5" fmla="*/ 2756647 h 7331529"/>
                <a:gd name="connsiteX6" fmla="*/ 1869139 w 6324598"/>
                <a:gd name="connsiteY6" fmla="*/ 2531924 h 7331529"/>
                <a:gd name="connsiteX7" fmla="*/ 1869139 w 63245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1869139 w 6934198"/>
                <a:gd name="connsiteY5" fmla="*/ 2531924 h 7331529"/>
                <a:gd name="connsiteX6" fmla="*/ 1869139 w 6934198"/>
                <a:gd name="connsiteY6" fmla="*/ 2531921 h 7331529"/>
                <a:gd name="connsiteX0" fmla="*/ 1869139 w 6911785"/>
                <a:gd name="connsiteY0" fmla="*/ 2531921 h 7336788"/>
                <a:gd name="connsiteX1" fmla="*/ 2827206 w 6911785"/>
                <a:gd name="connsiteY1" fmla="*/ 3032788 h 7336788"/>
                <a:gd name="connsiteX2" fmla="*/ 5940275 w 6911785"/>
                <a:gd name="connsiteY2" fmla="*/ 2423189 h 7336788"/>
                <a:gd name="connsiteX3" fmla="*/ 6441139 w 6911785"/>
                <a:gd name="connsiteY3" fmla="*/ 4284527 h 7336788"/>
                <a:gd name="connsiteX4" fmla="*/ 4568673 w 6911785"/>
                <a:gd name="connsiteY4" fmla="*/ 3174062 h 7336788"/>
                <a:gd name="connsiteX5" fmla="*/ 1869139 w 6911785"/>
                <a:gd name="connsiteY5" fmla="*/ 2531924 h 7336788"/>
                <a:gd name="connsiteX6" fmla="*/ 1869139 w 6911785"/>
                <a:gd name="connsiteY6" fmla="*/ 2531921 h 7336788"/>
                <a:gd name="connsiteX0" fmla="*/ 1869139 w 7024741"/>
                <a:gd name="connsiteY0" fmla="*/ 2531921 h 7336788"/>
                <a:gd name="connsiteX1" fmla="*/ 2827206 w 7024741"/>
                <a:gd name="connsiteY1" fmla="*/ 3032788 h 7336788"/>
                <a:gd name="connsiteX2" fmla="*/ 5940275 w 7024741"/>
                <a:gd name="connsiteY2" fmla="*/ 2423189 h 7336788"/>
                <a:gd name="connsiteX3" fmla="*/ 6441139 w 7024741"/>
                <a:gd name="connsiteY3" fmla="*/ 4284527 h 7336788"/>
                <a:gd name="connsiteX4" fmla="*/ 4568673 w 7024741"/>
                <a:gd name="connsiteY4" fmla="*/ 3174062 h 7336788"/>
                <a:gd name="connsiteX5" fmla="*/ 1869139 w 7024741"/>
                <a:gd name="connsiteY5" fmla="*/ 2531924 h 7336788"/>
                <a:gd name="connsiteX6" fmla="*/ 1869139 w 7024741"/>
                <a:gd name="connsiteY6" fmla="*/ 2531921 h 7336788"/>
                <a:gd name="connsiteX0" fmla="*/ 685903 w 5841505"/>
                <a:gd name="connsiteY0" fmla="*/ 1071884 h 5876751"/>
                <a:gd name="connsiteX1" fmla="*/ 159678 w 5841505"/>
                <a:gd name="connsiteY1" fmla="*/ 370216 h 5876751"/>
                <a:gd name="connsiteX2" fmla="*/ 1643970 w 5841505"/>
                <a:gd name="connsiteY2" fmla="*/ 1572751 h 5876751"/>
                <a:gd name="connsiteX3" fmla="*/ 4757039 w 5841505"/>
                <a:gd name="connsiteY3" fmla="*/ 963152 h 5876751"/>
                <a:gd name="connsiteX4" fmla="*/ 5257903 w 5841505"/>
                <a:gd name="connsiteY4" fmla="*/ 2824490 h 5876751"/>
                <a:gd name="connsiteX5" fmla="*/ 3385437 w 5841505"/>
                <a:gd name="connsiteY5" fmla="*/ 1714025 h 5876751"/>
                <a:gd name="connsiteX6" fmla="*/ 685903 w 5841505"/>
                <a:gd name="connsiteY6" fmla="*/ 1071887 h 5876751"/>
                <a:gd name="connsiteX7" fmla="*/ 685903 w 5841505"/>
                <a:gd name="connsiteY7" fmla="*/ 1071884 h 5876751"/>
                <a:gd name="connsiteX0" fmla="*/ 685903 w 5841505"/>
                <a:gd name="connsiteY0" fmla="*/ 1775249 h 6580116"/>
                <a:gd name="connsiteX1" fmla="*/ 159678 w 5841505"/>
                <a:gd name="connsiteY1" fmla="*/ 1073581 h 6580116"/>
                <a:gd name="connsiteX2" fmla="*/ 1643970 w 5841505"/>
                <a:gd name="connsiteY2" fmla="*/ 2276116 h 6580116"/>
                <a:gd name="connsiteX3" fmla="*/ 4757039 w 5841505"/>
                <a:gd name="connsiteY3" fmla="*/ 1666517 h 6580116"/>
                <a:gd name="connsiteX4" fmla="*/ 5257903 w 5841505"/>
                <a:gd name="connsiteY4" fmla="*/ 3527855 h 6580116"/>
                <a:gd name="connsiteX5" fmla="*/ 3385437 w 5841505"/>
                <a:gd name="connsiteY5" fmla="*/ 2417390 h 6580116"/>
                <a:gd name="connsiteX6" fmla="*/ 685903 w 5841505"/>
                <a:gd name="connsiteY6" fmla="*/ 1775252 h 6580116"/>
                <a:gd name="connsiteX7" fmla="*/ 685903 w 5841505"/>
                <a:gd name="connsiteY7" fmla="*/ 1775249 h 6580116"/>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495416 w 6651018"/>
                <a:gd name="connsiteY0" fmla="*/ 1071884 h 5876751"/>
                <a:gd name="connsiteX1" fmla="*/ 969191 w 6651018"/>
                <a:gd name="connsiteY1" fmla="*/ 370216 h 5876751"/>
                <a:gd name="connsiteX2" fmla="*/ 551530 w 6651018"/>
                <a:gd name="connsiteY2" fmla="*/ 1425097 h 5876751"/>
                <a:gd name="connsiteX3" fmla="*/ 2453483 w 6651018"/>
                <a:gd name="connsiteY3" fmla="*/ 1572751 h 5876751"/>
                <a:gd name="connsiteX4" fmla="*/ 5566552 w 6651018"/>
                <a:gd name="connsiteY4" fmla="*/ 963152 h 5876751"/>
                <a:gd name="connsiteX5" fmla="*/ 6067416 w 6651018"/>
                <a:gd name="connsiteY5" fmla="*/ 2824490 h 5876751"/>
                <a:gd name="connsiteX6" fmla="*/ 4194950 w 6651018"/>
                <a:gd name="connsiteY6" fmla="*/ 1714025 h 5876751"/>
                <a:gd name="connsiteX7" fmla="*/ 1495416 w 6651018"/>
                <a:gd name="connsiteY7" fmla="*/ 1071887 h 5876751"/>
                <a:gd name="connsiteX8" fmla="*/ 1495416 w 6651018"/>
                <a:gd name="connsiteY8" fmla="*/ 1071884 h 5876751"/>
                <a:gd name="connsiteX0" fmla="*/ 1103563 w 6259165"/>
                <a:gd name="connsiteY0" fmla="*/ 1071884 h 5876751"/>
                <a:gd name="connsiteX1" fmla="*/ 159677 w 6259165"/>
                <a:gd name="connsiteY1" fmla="*/ 1425097 h 5876751"/>
                <a:gd name="connsiteX2" fmla="*/ 2061630 w 6259165"/>
                <a:gd name="connsiteY2" fmla="*/ 1572751 h 5876751"/>
                <a:gd name="connsiteX3" fmla="*/ 5174699 w 6259165"/>
                <a:gd name="connsiteY3" fmla="*/ 963152 h 5876751"/>
                <a:gd name="connsiteX4" fmla="*/ 5675563 w 6259165"/>
                <a:gd name="connsiteY4" fmla="*/ 2824490 h 5876751"/>
                <a:gd name="connsiteX5" fmla="*/ 3803097 w 6259165"/>
                <a:gd name="connsiteY5" fmla="*/ 1714025 h 5876751"/>
                <a:gd name="connsiteX6" fmla="*/ 1103563 w 6259165"/>
                <a:gd name="connsiteY6" fmla="*/ 1071887 h 5876751"/>
                <a:gd name="connsiteX7" fmla="*/ 1103563 w 6259165"/>
                <a:gd name="connsiteY7" fmla="*/ 1071884 h 5876751"/>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316924 w 6472526"/>
                <a:gd name="connsiteY0" fmla="*/ 1766125 h 6570992"/>
                <a:gd name="connsiteX1" fmla="*/ 373038 w 6472526"/>
                <a:gd name="connsiteY1" fmla="*/ 2119338 h 6570992"/>
                <a:gd name="connsiteX2" fmla="*/ 2274991 w 6472526"/>
                <a:gd name="connsiteY2" fmla="*/ 2266992 h 6570992"/>
                <a:gd name="connsiteX3" fmla="*/ 5388060 w 6472526"/>
                <a:gd name="connsiteY3" fmla="*/ 1657393 h 6570992"/>
                <a:gd name="connsiteX4" fmla="*/ 5888924 w 6472526"/>
                <a:gd name="connsiteY4" fmla="*/ 3518731 h 6570992"/>
                <a:gd name="connsiteX5" fmla="*/ 4016458 w 6472526"/>
                <a:gd name="connsiteY5" fmla="*/ 2408266 h 6570992"/>
                <a:gd name="connsiteX6" fmla="*/ 1316924 w 6472526"/>
                <a:gd name="connsiteY6" fmla="*/ 1766128 h 6570992"/>
                <a:gd name="connsiteX7" fmla="*/ 1316924 w 6472526"/>
                <a:gd name="connsiteY7" fmla="*/ 1766125 h 6570992"/>
                <a:gd name="connsiteX0" fmla="*/ 969208 w 6472526"/>
                <a:gd name="connsiteY0" fmla="*/ 1766125 h 6550041"/>
                <a:gd name="connsiteX1" fmla="*/ 373038 w 6472526"/>
                <a:gd name="connsiteY1" fmla="*/ 2098387 h 6550041"/>
                <a:gd name="connsiteX2" fmla="*/ 2274991 w 6472526"/>
                <a:gd name="connsiteY2" fmla="*/ 2246041 h 6550041"/>
                <a:gd name="connsiteX3" fmla="*/ 5388060 w 6472526"/>
                <a:gd name="connsiteY3" fmla="*/ 1636442 h 6550041"/>
                <a:gd name="connsiteX4" fmla="*/ 5888924 w 6472526"/>
                <a:gd name="connsiteY4" fmla="*/ 3497780 h 6550041"/>
                <a:gd name="connsiteX5" fmla="*/ 4016458 w 6472526"/>
                <a:gd name="connsiteY5" fmla="*/ 2387315 h 6550041"/>
                <a:gd name="connsiteX6" fmla="*/ 1316924 w 6472526"/>
                <a:gd name="connsiteY6" fmla="*/ 1745177 h 6550041"/>
                <a:gd name="connsiteX7" fmla="*/ 969208 w 6472526"/>
                <a:gd name="connsiteY7" fmla="*/ 1766125 h 6550041"/>
                <a:gd name="connsiteX0" fmla="*/ 943886 w 6099488"/>
                <a:gd name="connsiteY0" fmla="*/ 1071887 h 5876751"/>
                <a:gd name="connsiteX1" fmla="*/ 0 w 6099488"/>
                <a:gd name="connsiteY1" fmla="*/ 1425097 h 5876751"/>
                <a:gd name="connsiteX2" fmla="*/ 1901953 w 6099488"/>
                <a:gd name="connsiteY2" fmla="*/ 1572751 h 5876751"/>
                <a:gd name="connsiteX3" fmla="*/ 5015022 w 6099488"/>
                <a:gd name="connsiteY3" fmla="*/ 963152 h 5876751"/>
                <a:gd name="connsiteX4" fmla="*/ 5515886 w 6099488"/>
                <a:gd name="connsiteY4" fmla="*/ 2824490 h 5876751"/>
                <a:gd name="connsiteX5" fmla="*/ 3643420 w 6099488"/>
                <a:gd name="connsiteY5" fmla="*/ 1714025 h 5876751"/>
                <a:gd name="connsiteX6" fmla="*/ 943886 w 6099488"/>
                <a:gd name="connsiteY6" fmla="*/ 1071887 h 5876751"/>
                <a:gd name="connsiteX0" fmla="*/ 943886 w 6099488"/>
                <a:gd name="connsiteY0" fmla="*/ 1486368 h 6291232"/>
                <a:gd name="connsiteX1" fmla="*/ 0 w 6099488"/>
                <a:gd name="connsiteY1" fmla="*/ 1839578 h 6291232"/>
                <a:gd name="connsiteX2" fmla="*/ 1901953 w 6099488"/>
                <a:gd name="connsiteY2" fmla="*/ 1987232 h 6291232"/>
                <a:gd name="connsiteX3" fmla="*/ 5015022 w 6099488"/>
                <a:gd name="connsiteY3" fmla="*/ 1377633 h 6291232"/>
                <a:gd name="connsiteX4" fmla="*/ 5515886 w 6099488"/>
                <a:gd name="connsiteY4" fmla="*/ 3238971 h 6291232"/>
                <a:gd name="connsiteX5" fmla="*/ 3643420 w 6099488"/>
                <a:gd name="connsiteY5" fmla="*/ 2128506 h 6291232"/>
                <a:gd name="connsiteX6" fmla="*/ 943886 w 6099488"/>
                <a:gd name="connsiteY6" fmla="*/ 1486368 h 6291232"/>
                <a:gd name="connsiteX0" fmla="*/ 290243 w 5445845"/>
                <a:gd name="connsiteY0" fmla="*/ 1071887 h 5876751"/>
                <a:gd name="connsiteX1" fmla="*/ 1248310 w 5445845"/>
                <a:gd name="connsiteY1" fmla="*/ 1572751 h 5876751"/>
                <a:gd name="connsiteX2" fmla="*/ 4361379 w 5445845"/>
                <a:gd name="connsiteY2" fmla="*/ 963152 h 5876751"/>
                <a:gd name="connsiteX3" fmla="*/ 4862243 w 5445845"/>
                <a:gd name="connsiteY3" fmla="*/ 2824490 h 5876751"/>
                <a:gd name="connsiteX4" fmla="*/ 2989777 w 5445845"/>
                <a:gd name="connsiteY4" fmla="*/ 1714025 h 5876751"/>
                <a:gd name="connsiteX5" fmla="*/ 290243 w 5445845"/>
                <a:gd name="connsiteY5" fmla="*/ 1071887 h 5876751"/>
                <a:gd name="connsiteX0" fmla="*/ 290244 w 5445846"/>
                <a:gd name="connsiteY0" fmla="*/ 1071887 h 5876751"/>
                <a:gd name="connsiteX1" fmla="*/ 1248311 w 5445846"/>
                <a:gd name="connsiteY1" fmla="*/ 1572751 h 5876751"/>
                <a:gd name="connsiteX2" fmla="*/ 4361380 w 5445846"/>
                <a:gd name="connsiteY2" fmla="*/ 963152 h 5876751"/>
                <a:gd name="connsiteX3" fmla="*/ 4862244 w 5445846"/>
                <a:gd name="connsiteY3" fmla="*/ 2824490 h 5876751"/>
                <a:gd name="connsiteX4" fmla="*/ 2989778 w 5445846"/>
                <a:gd name="connsiteY4" fmla="*/ 1714025 h 5876751"/>
                <a:gd name="connsiteX5" fmla="*/ 290244 w 5445846"/>
                <a:gd name="connsiteY5" fmla="*/ 1071887 h 5876751"/>
                <a:gd name="connsiteX0" fmla="*/ 290244 w 5445846"/>
                <a:gd name="connsiteY0" fmla="*/ 1153486 h 5958350"/>
                <a:gd name="connsiteX1" fmla="*/ 1248311 w 5445846"/>
                <a:gd name="connsiteY1" fmla="*/ 1654350 h 5958350"/>
                <a:gd name="connsiteX2" fmla="*/ 4361380 w 5445846"/>
                <a:gd name="connsiteY2" fmla="*/ 1044751 h 5958350"/>
                <a:gd name="connsiteX3" fmla="*/ 4862244 w 5445846"/>
                <a:gd name="connsiteY3" fmla="*/ 2906089 h 5958350"/>
                <a:gd name="connsiteX4" fmla="*/ 2989778 w 5445846"/>
                <a:gd name="connsiteY4" fmla="*/ 1795624 h 5958350"/>
                <a:gd name="connsiteX5" fmla="*/ 290244 w 5445846"/>
                <a:gd name="connsiteY5" fmla="*/ 1153486 h 5958350"/>
                <a:gd name="connsiteX0" fmla="*/ 290244 w 7008207"/>
                <a:gd name="connsiteY0" fmla="*/ 1331974 h 5958350"/>
                <a:gd name="connsiteX1" fmla="*/ 2810672 w 7008207"/>
                <a:gd name="connsiteY1" fmla="*/ 1654350 h 5958350"/>
                <a:gd name="connsiteX2" fmla="*/ 5923741 w 7008207"/>
                <a:gd name="connsiteY2" fmla="*/ 1044751 h 5958350"/>
                <a:gd name="connsiteX3" fmla="*/ 6424605 w 7008207"/>
                <a:gd name="connsiteY3" fmla="*/ 2906089 h 5958350"/>
                <a:gd name="connsiteX4" fmla="*/ 4552139 w 7008207"/>
                <a:gd name="connsiteY4" fmla="*/ 1795624 h 5958350"/>
                <a:gd name="connsiteX5" fmla="*/ 290244 w 7008207"/>
                <a:gd name="connsiteY5" fmla="*/ 1331974 h 5958350"/>
                <a:gd name="connsiteX0" fmla="*/ 290244 w 7008207"/>
                <a:gd name="connsiteY0" fmla="*/ 1347752 h 5974128"/>
                <a:gd name="connsiteX1" fmla="*/ 2810672 w 7008207"/>
                <a:gd name="connsiteY1" fmla="*/ 1670128 h 5974128"/>
                <a:gd name="connsiteX2" fmla="*/ 5923741 w 7008207"/>
                <a:gd name="connsiteY2" fmla="*/ 1060529 h 5974128"/>
                <a:gd name="connsiteX3" fmla="*/ 6424605 w 7008207"/>
                <a:gd name="connsiteY3" fmla="*/ 2921867 h 5974128"/>
                <a:gd name="connsiteX4" fmla="*/ 4552139 w 7008207"/>
                <a:gd name="connsiteY4" fmla="*/ 1811402 h 5974128"/>
                <a:gd name="connsiteX5" fmla="*/ 290244 w 7008207"/>
                <a:gd name="connsiteY5" fmla="*/ 1347752 h 5974128"/>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038454 w 7756417"/>
                <a:gd name="connsiteY5"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807445 w 7756417"/>
                <a:gd name="connsiteY5" fmla="*/ 1846031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762397 w 7756417"/>
                <a:gd name="connsiteY5" fmla="*/ 1980458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3454498 w 7756417"/>
                <a:gd name="connsiteY5" fmla="*/ 1901566 h 6400136"/>
                <a:gd name="connsiteX6" fmla="*/ 762397 w 7756417"/>
                <a:gd name="connsiteY6" fmla="*/ 1980458 h 6400136"/>
                <a:gd name="connsiteX7" fmla="*/ 1038454 w 7756417"/>
                <a:gd name="connsiteY7" fmla="*/ 1773760 h 6400136"/>
                <a:gd name="connsiteX0" fmla="*/ 1063766 w 7781729"/>
                <a:gd name="connsiteY0" fmla="*/ 1773760 h 6400136"/>
                <a:gd name="connsiteX1" fmla="*/ 3584194 w 7781729"/>
                <a:gd name="connsiteY1" fmla="*/ 2096136 h 6400136"/>
                <a:gd name="connsiteX2" fmla="*/ 6697263 w 7781729"/>
                <a:gd name="connsiteY2" fmla="*/ 1486537 h 6400136"/>
                <a:gd name="connsiteX3" fmla="*/ 7198127 w 7781729"/>
                <a:gd name="connsiteY3" fmla="*/ 3347875 h 6400136"/>
                <a:gd name="connsiteX4" fmla="*/ 5325661 w 7781729"/>
                <a:gd name="connsiteY4" fmla="*/ 2237410 h 6400136"/>
                <a:gd name="connsiteX5" fmla="*/ 3479810 w 7781729"/>
                <a:gd name="connsiteY5" fmla="*/ 1901566 h 6400136"/>
                <a:gd name="connsiteX6" fmla="*/ 787709 w 7781729"/>
                <a:gd name="connsiteY6" fmla="*/ 1980458 h 6400136"/>
                <a:gd name="connsiteX7" fmla="*/ 1063766 w 7781729"/>
                <a:gd name="connsiteY7" fmla="*/ 1773760 h 6400136"/>
                <a:gd name="connsiteX0" fmla="*/ 1647368 w 8365331"/>
                <a:gd name="connsiteY0" fmla="*/ 1773760 h 6400136"/>
                <a:gd name="connsiteX1" fmla="*/ 4167796 w 8365331"/>
                <a:gd name="connsiteY1" fmla="*/ 2096136 h 6400136"/>
                <a:gd name="connsiteX2" fmla="*/ 7280865 w 8365331"/>
                <a:gd name="connsiteY2" fmla="*/ 1486537 h 6400136"/>
                <a:gd name="connsiteX3" fmla="*/ 7781729 w 8365331"/>
                <a:gd name="connsiteY3" fmla="*/ 3347875 h 6400136"/>
                <a:gd name="connsiteX4" fmla="*/ 5909263 w 8365331"/>
                <a:gd name="connsiteY4" fmla="*/ 2237410 h 6400136"/>
                <a:gd name="connsiteX5" fmla="*/ 4063412 w 8365331"/>
                <a:gd name="connsiteY5" fmla="*/ 1901566 h 6400136"/>
                <a:gd name="connsiteX6" fmla="*/ 1371311 w 8365331"/>
                <a:gd name="connsiteY6" fmla="*/ 1980458 h 6400136"/>
                <a:gd name="connsiteX7" fmla="*/ 1647368 w 8365331"/>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692008 w 8457219"/>
                <a:gd name="connsiteY0" fmla="*/ 1761496 h 6323541"/>
                <a:gd name="connsiteX1" fmla="*/ 4259684 w 8457219"/>
                <a:gd name="connsiteY1" fmla="*/ 2019541 h 6323541"/>
                <a:gd name="connsiteX2" fmla="*/ 7372753 w 8457219"/>
                <a:gd name="connsiteY2" fmla="*/ 1409942 h 6323541"/>
                <a:gd name="connsiteX3" fmla="*/ 7873617 w 8457219"/>
                <a:gd name="connsiteY3" fmla="*/ 3271280 h 6323541"/>
                <a:gd name="connsiteX4" fmla="*/ 6001151 w 8457219"/>
                <a:gd name="connsiteY4" fmla="*/ 2160815 h 6323541"/>
                <a:gd name="connsiteX5" fmla="*/ 4155300 w 8457219"/>
                <a:gd name="connsiteY5" fmla="*/ 1824971 h 6323541"/>
                <a:gd name="connsiteX6" fmla="*/ 1463199 w 8457219"/>
                <a:gd name="connsiteY6" fmla="*/ 1903863 h 6323541"/>
                <a:gd name="connsiteX7" fmla="*/ 1692008 w 8457219"/>
                <a:gd name="connsiteY7" fmla="*/ 1761496 h 6323541"/>
                <a:gd name="connsiteX0" fmla="*/ 1692008 w 8457219"/>
                <a:gd name="connsiteY0" fmla="*/ 2929074 h 7491119"/>
                <a:gd name="connsiteX1" fmla="*/ 4259684 w 8457219"/>
                <a:gd name="connsiteY1" fmla="*/ 3187119 h 7491119"/>
                <a:gd name="connsiteX2" fmla="*/ 7372753 w 8457219"/>
                <a:gd name="connsiteY2" fmla="*/ 2577520 h 7491119"/>
                <a:gd name="connsiteX3" fmla="*/ 7873617 w 8457219"/>
                <a:gd name="connsiteY3" fmla="*/ 4438858 h 7491119"/>
                <a:gd name="connsiteX4" fmla="*/ 6001151 w 8457219"/>
                <a:gd name="connsiteY4" fmla="*/ 3328393 h 7491119"/>
                <a:gd name="connsiteX5" fmla="*/ 4155300 w 8457219"/>
                <a:gd name="connsiteY5" fmla="*/ 2992549 h 7491119"/>
                <a:gd name="connsiteX6" fmla="*/ 1463199 w 8457219"/>
                <a:gd name="connsiteY6" fmla="*/ 3071441 h 7491119"/>
                <a:gd name="connsiteX7" fmla="*/ 1692008 w 8457219"/>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286612 w 8783534"/>
                <a:gd name="connsiteY4" fmla="*/ 3005048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7699068 w 8783534"/>
                <a:gd name="connsiteY1" fmla="*/ 2577520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3933876 w 8783534"/>
                <a:gd name="connsiteY3" fmla="*/ 3076777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007577"/>
                <a:gd name="connsiteX1" fmla="*/ 6391441 w 8783534"/>
                <a:gd name="connsiteY1" fmla="*/ 2370154 h 7007577"/>
                <a:gd name="connsiteX2" fmla="*/ 8199932 w 8783534"/>
                <a:gd name="connsiteY2" fmla="*/ 4438858 h 7007577"/>
                <a:gd name="connsiteX3" fmla="*/ 5245657 w 8783534"/>
                <a:gd name="connsiteY3" fmla="*/ 2521195 h 7007577"/>
                <a:gd name="connsiteX4" fmla="*/ 1789514 w 8783534"/>
                <a:gd name="connsiteY4" fmla="*/ 3071441 h 7007577"/>
                <a:gd name="connsiteX5" fmla="*/ 2018323 w 8783534"/>
                <a:gd name="connsiteY5" fmla="*/ 2929074 h 7007577"/>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99932" h="6332480">
                  <a:moveTo>
                    <a:pt x="2018323" y="2929074"/>
                  </a:moveTo>
                  <a:cubicBezTo>
                    <a:pt x="3003249" y="2846754"/>
                    <a:pt x="5361173" y="2118523"/>
                    <a:pt x="6391441" y="2370154"/>
                  </a:cubicBezTo>
                  <a:cubicBezTo>
                    <a:pt x="4898818" y="4308774"/>
                    <a:pt x="7624732" y="5885963"/>
                    <a:pt x="8199932" y="4438858"/>
                  </a:cubicBezTo>
                  <a:cubicBezTo>
                    <a:pt x="7518693" y="6332480"/>
                    <a:pt x="4790153" y="3688663"/>
                    <a:pt x="5245657" y="2521195"/>
                  </a:cubicBezTo>
                  <a:cubicBezTo>
                    <a:pt x="4165470" y="2430848"/>
                    <a:pt x="2526554" y="3142096"/>
                    <a:pt x="1789514" y="3071441"/>
                  </a:cubicBezTo>
                  <a:cubicBezTo>
                    <a:pt x="0" y="2987026"/>
                    <a:pt x="1550711" y="0"/>
                    <a:pt x="2018323" y="2929074"/>
                  </a:cubicBezTo>
                  <a:close/>
                </a:path>
              </a:pathLst>
            </a:custGeom>
            <a:gradFill flip="none" rotWithShape="1">
              <a:gsLst>
                <a:gs pos="0">
                  <a:schemeClr val="tx1">
                    <a:alpha val="15000"/>
                  </a:schemeClr>
                </a:gs>
                <a:gs pos="100000">
                  <a:schemeClr val="tx1">
                    <a:alpha val="5000"/>
                  </a:schemeClr>
                </a:gs>
              </a:gsLst>
              <a:lin ang="10800000" scaled="0"/>
              <a:tileRect/>
            </a:gradFill>
            <a:ln>
              <a:noFill/>
            </a:ln>
            <a:effectLst/>
            <a:scene3d>
              <a:camera prst="orthographic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472226D-3EDD-429C-9E20-B93C4CA9F3E9}" type="datetime1">
              <a:rPr/>
              <a:pPr/>
              <a:t>3/5/2008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65163"/>
            <a:ext cx="1411288" cy="5461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989138" y="665163"/>
            <a:ext cx="4487862" cy="5461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C1534E4-908F-43DF-B95C-AB353E1A9BAE}" type="datetime1">
              <a:rPr/>
              <a:pPr/>
              <a:t>3/5/2008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6DA44656-791B-4505-A7B7-603F1BD3AA03}" type="datetime1">
              <a:rPr/>
              <a:pPr/>
              <a:t>3/5/2008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538413"/>
            <a:ext cx="6665913" cy="1362075"/>
          </a:xfrm>
        </p:spPr>
        <p:txBody>
          <a:bodyPr vert="horz" lIns="91440" tIns="45720" rIns="91440" bIns="45720" rtlCol="0" anchor="b" anchorCtr="0">
            <a:normAutofit/>
          </a:bodyPr>
          <a:lstStyle>
            <a:lvl1pPr algn="r" defTabSz="914400" rtl="0" eaLnBrk="1" latinLnBrk="0" hangingPunct="1">
              <a:spcBef>
                <a:spcPct val="0"/>
              </a:spcBef>
              <a:buNone/>
              <a:defRPr sz="3600" kern="1200">
                <a:gradFill>
                  <a:gsLst>
                    <a:gs pos="0">
                      <a:schemeClr val="tx1">
                        <a:alpha val="90000"/>
                      </a:schemeClr>
                    </a:gs>
                    <a:gs pos="50000">
                      <a:schemeClr val="tx1">
                        <a:lumMod val="75000"/>
                        <a:lumOff val="25000"/>
                        <a:alpha val="90000"/>
                      </a:schemeClr>
                    </a:gs>
                    <a:gs pos="100000">
                      <a:schemeClr val="tx1">
                        <a:lumMod val="50000"/>
                        <a:lumOff val="50000"/>
                        <a:alpha val="90000"/>
                      </a:schemeClr>
                    </a:gs>
                  </a:gsLst>
                  <a:lin ang="5400000" scaled="0"/>
                </a:gra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3352799" y="3910013"/>
            <a:ext cx="4532313" cy="814387"/>
          </a:xfrm>
        </p:spPr>
        <p:txBody>
          <a:bodyPr vert="horz" lIns="91440" tIns="45720" rIns="91440" bIns="45720" rtlCol="0">
            <a:normAutofit/>
          </a:bodyPr>
          <a:lstStyle>
            <a:lvl1pPr marL="0" indent="0" algn="r" defTabSz="914400" rtl="0" eaLnBrk="1" latinLnBrk="0" hangingPunct="1">
              <a:spcBef>
                <a:spcPts val="2000"/>
              </a:spcBef>
              <a:buClr>
                <a:schemeClr val="tx1"/>
              </a:buClr>
              <a:buSzPct val="80000"/>
              <a:buFont typeface="Wingdings" pitchFamily="2" charset="2"/>
              <a:buNone/>
              <a:defRPr sz="1800" kern="1200" spc="100" baseline="0">
                <a:gradFill>
                  <a:gsLst>
                    <a:gs pos="0">
                      <a:schemeClr val="tx1">
                        <a:alpha val="90000"/>
                      </a:schemeClr>
                    </a:gs>
                    <a:gs pos="100000">
                      <a:schemeClr val="tx1">
                        <a:lumMod val="75000"/>
                        <a:lumOff val="25000"/>
                        <a:alpha val="90000"/>
                      </a:schemeClr>
                    </a:gs>
                  </a:gsLst>
                  <a:lin ang="5400000" scaled="0"/>
                </a:gra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525768"/>
            <a:ext cx="2133600" cy="256032"/>
          </a:xfrm>
        </p:spPr>
        <p:txBody>
          <a:bodyPr/>
          <a:lstStyle>
            <a:lvl1pPr algn="l">
              <a:defRPr/>
            </a:lvl1pPr>
          </a:lstStyle>
          <a:p>
            <a:fld id="{6DA2CB6A-99F0-4750-8F31-E7C3DC30A000}" type="datetime1">
              <a:rPr/>
              <a:pPr/>
              <a:t>3/5/2008</a:t>
            </a:fld>
            <a:endParaRPr/>
          </a:p>
        </p:txBody>
      </p:sp>
      <p:sp>
        <p:nvSpPr>
          <p:cNvPr id="5" name="Footer Placeholder 4"/>
          <p:cNvSpPr>
            <a:spLocks noGrp="1"/>
          </p:cNvSpPr>
          <p:nvPr>
            <p:ph type="ftr" sz="quarter" idx="11"/>
          </p:nvPr>
        </p:nvSpPr>
        <p:spPr>
          <a:xfrm>
            <a:off x="457200" y="6261309"/>
            <a:ext cx="2895600" cy="255494"/>
          </a:xfrm>
        </p:spPr>
        <p:txBody>
          <a:bodyPr/>
          <a:lstStyle/>
          <a:p>
            <a:endParaRPr/>
          </a:p>
        </p:txBody>
      </p:sp>
      <p:sp>
        <p:nvSpPr>
          <p:cNvPr id="6" name="Slide Number Placeholder 5"/>
          <p:cNvSpPr>
            <a:spLocks noGrp="1"/>
          </p:cNvSpPr>
          <p:nvPr>
            <p:ph type="sldNum" sz="quarter" idx="12"/>
          </p:nvPr>
        </p:nvSpPr>
        <p:spPr>
          <a:xfrm>
            <a:off x="8028432" y="6208059"/>
            <a:ext cx="1048872" cy="685800"/>
          </a:xfrm>
        </p:spPr>
        <p:txBody>
          <a:bodyPr/>
          <a:lstStyle/>
          <a:p>
            <a:fld id="{DF28FB93-0A08-4E7D-8E63-9EFA29F1E093}" type="slidenum">
              <a:rPr/>
              <a:pPr/>
              <a:t>‹#›</a:t>
            </a:fld>
            <a:endParaRPr/>
          </a:p>
        </p:txBody>
      </p:sp>
      <p:sp>
        <p:nvSpPr>
          <p:cNvPr id="7" name="Freeform 6"/>
          <p:cNvSpPr/>
          <p:nvPr/>
        </p:nvSpPr>
        <p:spPr>
          <a:xfrm rot="5400000" flipH="1" flipV="1">
            <a:off x="5782442" y="1304158"/>
            <a:ext cx="4208515" cy="3124199"/>
          </a:xfrm>
          <a:custGeom>
            <a:avLst/>
            <a:gdLst>
              <a:gd name="connsiteX0" fmla="*/ 0 w 3657600"/>
              <a:gd name="connsiteY0" fmla="*/ 685800 h 1371600"/>
              <a:gd name="connsiteX1" fmla="*/ 1186667 w 3657600"/>
              <a:gd name="connsiteY1" fmla="*/ 43667 h 1371600"/>
              <a:gd name="connsiteX2" fmla="*/ 1828801 w 3657600"/>
              <a:gd name="connsiteY2" fmla="*/ 2 h 1371600"/>
              <a:gd name="connsiteX3" fmla="*/ 2470936 w 3657600"/>
              <a:gd name="connsiteY3" fmla="*/ 43668 h 1371600"/>
              <a:gd name="connsiteX4" fmla="*/ 3657600 w 3657600"/>
              <a:gd name="connsiteY4" fmla="*/ 685806 h 1371600"/>
              <a:gd name="connsiteX5" fmla="*/ 2470934 w 3657600"/>
              <a:gd name="connsiteY5" fmla="*/ 1327941 h 1371600"/>
              <a:gd name="connsiteX6" fmla="*/ 1828799 w 3657600"/>
              <a:gd name="connsiteY6" fmla="*/ 1371606 h 1371600"/>
              <a:gd name="connsiteX7" fmla="*/ 1186664 w 3657600"/>
              <a:gd name="connsiteY7" fmla="*/ 1327940 h 1371600"/>
              <a:gd name="connsiteX8" fmla="*/ 0 w 3657600"/>
              <a:gd name="connsiteY8" fmla="*/ 685803 h 1371600"/>
              <a:gd name="connsiteX9" fmla="*/ 0 w 3657600"/>
              <a:gd name="connsiteY9" fmla="*/ 685800 h 1371600"/>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685798 h 2004163"/>
              <a:gd name="connsiteX1" fmla="*/ 1186670 w 3672351"/>
              <a:gd name="connsiteY1" fmla="*/ 43665 h 2004163"/>
              <a:gd name="connsiteX2" fmla="*/ 1828804 w 3672351"/>
              <a:gd name="connsiteY2" fmla="*/ 0 h 2004163"/>
              <a:gd name="connsiteX3" fmla="*/ 2470939 w 3672351"/>
              <a:gd name="connsiteY3" fmla="*/ 43666 h 2004163"/>
              <a:gd name="connsiteX4" fmla="*/ 2559427 w 3672351"/>
              <a:gd name="connsiteY4" fmla="*/ 31374 h 2004163"/>
              <a:gd name="connsiteX5" fmla="*/ 3657603 w 3672351"/>
              <a:gd name="connsiteY5" fmla="*/ 685804 h 2004163"/>
              <a:gd name="connsiteX6" fmla="*/ 2470937 w 3672351"/>
              <a:gd name="connsiteY6" fmla="*/ 1327939 h 2004163"/>
              <a:gd name="connsiteX7" fmla="*/ 1828802 w 3672351"/>
              <a:gd name="connsiteY7" fmla="*/ 1371604 h 2004163"/>
              <a:gd name="connsiteX8" fmla="*/ 1186667 w 3672351"/>
              <a:gd name="connsiteY8" fmla="*/ 1327938 h 2004163"/>
              <a:gd name="connsiteX9" fmla="*/ 3 w 3672351"/>
              <a:gd name="connsiteY9" fmla="*/ 685801 h 2004163"/>
              <a:gd name="connsiteX10" fmla="*/ 3 w 3672351"/>
              <a:gd name="connsiteY10" fmla="*/ 685798 h 2004163"/>
              <a:gd name="connsiteX0" fmla="*/ 3 w 3657603"/>
              <a:gd name="connsiteY0" fmla="*/ 756433 h 1442239"/>
              <a:gd name="connsiteX1" fmla="*/ 1186670 w 3657603"/>
              <a:gd name="connsiteY1" fmla="*/ 114300 h 1442239"/>
              <a:gd name="connsiteX2" fmla="*/ 1828804 w 3657603"/>
              <a:gd name="connsiteY2" fmla="*/ 70635 h 1442239"/>
              <a:gd name="connsiteX3" fmla="*/ 2470939 w 3657603"/>
              <a:gd name="connsiteY3" fmla="*/ 114301 h 1442239"/>
              <a:gd name="connsiteX4" fmla="*/ 3657603 w 3657603"/>
              <a:gd name="connsiteY4" fmla="*/ 756439 h 1442239"/>
              <a:gd name="connsiteX5" fmla="*/ 2470937 w 3657603"/>
              <a:gd name="connsiteY5" fmla="*/ 1398574 h 1442239"/>
              <a:gd name="connsiteX6" fmla="*/ 1828802 w 3657603"/>
              <a:gd name="connsiteY6" fmla="*/ 1442239 h 1442239"/>
              <a:gd name="connsiteX7" fmla="*/ 1186667 w 3657603"/>
              <a:gd name="connsiteY7" fmla="*/ 1398573 h 1442239"/>
              <a:gd name="connsiteX8" fmla="*/ 3 w 3657603"/>
              <a:gd name="connsiteY8" fmla="*/ 756436 h 1442239"/>
              <a:gd name="connsiteX9" fmla="*/ 3 w 3657603"/>
              <a:gd name="connsiteY9" fmla="*/ 756433 h 1442239"/>
              <a:gd name="connsiteX0" fmla="*/ 527758 w 4185358"/>
              <a:gd name="connsiteY0" fmla="*/ 756433 h 1442239"/>
              <a:gd name="connsiteX1" fmla="*/ 1714425 w 4185358"/>
              <a:gd name="connsiteY1" fmla="*/ 114300 h 1442239"/>
              <a:gd name="connsiteX2" fmla="*/ 2356559 w 4185358"/>
              <a:gd name="connsiteY2" fmla="*/ 70635 h 1442239"/>
              <a:gd name="connsiteX3" fmla="*/ 2998694 w 4185358"/>
              <a:gd name="connsiteY3" fmla="*/ 114301 h 1442239"/>
              <a:gd name="connsiteX4" fmla="*/ 4185358 w 4185358"/>
              <a:gd name="connsiteY4" fmla="*/ 756439 h 1442239"/>
              <a:gd name="connsiteX5" fmla="*/ 2998692 w 4185358"/>
              <a:gd name="connsiteY5" fmla="*/ 1398574 h 1442239"/>
              <a:gd name="connsiteX6" fmla="*/ 2356557 w 4185358"/>
              <a:gd name="connsiteY6" fmla="*/ 1442239 h 1442239"/>
              <a:gd name="connsiteX7" fmla="*/ 1714422 w 4185358"/>
              <a:gd name="connsiteY7" fmla="*/ 1398573 h 1442239"/>
              <a:gd name="connsiteX8" fmla="*/ 527758 w 4185358"/>
              <a:gd name="connsiteY8" fmla="*/ 756436 h 1442239"/>
              <a:gd name="connsiteX9" fmla="*/ 527758 w 4185358"/>
              <a:gd name="connsiteY9" fmla="*/ 756433 h 1442239"/>
              <a:gd name="connsiteX0" fmla="*/ 527758 w 4185358"/>
              <a:gd name="connsiteY0" fmla="*/ 685798 h 1731271"/>
              <a:gd name="connsiteX1" fmla="*/ 1714425 w 4185358"/>
              <a:gd name="connsiteY1" fmla="*/ 43665 h 1731271"/>
              <a:gd name="connsiteX2" fmla="*/ 2356559 w 4185358"/>
              <a:gd name="connsiteY2" fmla="*/ 0 h 1731271"/>
              <a:gd name="connsiteX3" fmla="*/ 2998694 w 4185358"/>
              <a:gd name="connsiteY3" fmla="*/ 43666 h 1731271"/>
              <a:gd name="connsiteX4" fmla="*/ 4185358 w 4185358"/>
              <a:gd name="connsiteY4" fmla="*/ 685804 h 1731271"/>
              <a:gd name="connsiteX5" fmla="*/ 2998692 w 4185358"/>
              <a:gd name="connsiteY5" fmla="*/ 1327939 h 1731271"/>
              <a:gd name="connsiteX6" fmla="*/ 2356557 w 4185358"/>
              <a:gd name="connsiteY6" fmla="*/ 1371604 h 1731271"/>
              <a:gd name="connsiteX7" fmla="*/ 1714422 w 4185358"/>
              <a:gd name="connsiteY7" fmla="*/ 1327938 h 1731271"/>
              <a:gd name="connsiteX8" fmla="*/ 527758 w 4185358"/>
              <a:gd name="connsiteY8" fmla="*/ 685801 h 1731271"/>
              <a:gd name="connsiteX9" fmla="*/ 527758 w 4185358"/>
              <a:gd name="connsiteY9" fmla="*/ 685798 h 1731271"/>
              <a:gd name="connsiteX0" fmla="*/ 1174716 w 4832316"/>
              <a:gd name="connsiteY0" fmla="*/ 685798 h 2451847"/>
              <a:gd name="connsiteX1" fmla="*/ 2361383 w 4832316"/>
              <a:gd name="connsiteY1" fmla="*/ 43665 h 2451847"/>
              <a:gd name="connsiteX2" fmla="*/ 3003517 w 4832316"/>
              <a:gd name="connsiteY2" fmla="*/ 0 h 2451847"/>
              <a:gd name="connsiteX3" fmla="*/ 3645652 w 4832316"/>
              <a:gd name="connsiteY3" fmla="*/ 43666 h 2451847"/>
              <a:gd name="connsiteX4" fmla="*/ 4832316 w 4832316"/>
              <a:gd name="connsiteY4" fmla="*/ 685804 h 2451847"/>
              <a:gd name="connsiteX5" fmla="*/ 3645650 w 4832316"/>
              <a:gd name="connsiteY5" fmla="*/ 1327939 h 2451847"/>
              <a:gd name="connsiteX6" fmla="*/ 3003515 w 4832316"/>
              <a:gd name="connsiteY6" fmla="*/ 1371604 h 2451847"/>
              <a:gd name="connsiteX7" fmla="*/ 2361380 w 4832316"/>
              <a:gd name="connsiteY7" fmla="*/ 1327938 h 2451847"/>
              <a:gd name="connsiteX8" fmla="*/ 1174716 w 4832316"/>
              <a:gd name="connsiteY8" fmla="*/ 685801 h 2451847"/>
              <a:gd name="connsiteX9" fmla="*/ 1174716 w 4832316"/>
              <a:gd name="connsiteY9" fmla="*/ 685798 h 2451847"/>
              <a:gd name="connsiteX0" fmla="*/ 1174716 w 5193374"/>
              <a:gd name="connsiteY0" fmla="*/ 685798 h 2451847"/>
              <a:gd name="connsiteX1" fmla="*/ 2361383 w 5193374"/>
              <a:gd name="connsiteY1" fmla="*/ 43665 h 2451847"/>
              <a:gd name="connsiteX2" fmla="*/ 3003517 w 5193374"/>
              <a:gd name="connsiteY2" fmla="*/ 0 h 2451847"/>
              <a:gd name="connsiteX3" fmla="*/ 3645652 w 5193374"/>
              <a:gd name="connsiteY3" fmla="*/ 43666 h 2451847"/>
              <a:gd name="connsiteX4" fmla="*/ 4832316 w 5193374"/>
              <a:gd name="connsiteY4" fmla="*/ 685804 h 2451847"/>
              <a:gd name="connsiteX5" fmla="*/ 3645650 w 5193374"/>
              <a:gd name="connsiteY5" fmla="*/ 1327939 h 2451847"/>
              <a:gd name="connsiteX6" fmla="*/ 3003515 w 5193374"/>
              <a:gd name="connsiteY6" fmla="*/ 1371604 h 2451847"/>
              <a:gd name="connsiteX7" fmla="*/ 2361380 w 5193374"/>
              <a:gd name="connsiteY7" fmla="*/ 1327938 h 2451847"/>
              <a:gd name="connsiteX8" fmla="*/ 1174716 w 5193374"/>
              <a:gd name="connsiteY8" fmla="*/ 685801 h 2451847"/>
              <a:gd name="connsiteX9" fmla="*/ 1174716 w 5193374"/>
              <a:gd name="connsiteY9" fmla="*/ 685798 h 2451847"/>
              <a:gd name="connsiteX0" fmla="*/ 1174716 w 5193374"/>
              <a:gd name="connsiteY0" fmla="*/ 685798 h 3407194"/>
              <a:gd name="connsiteX1" fmla="*/ 2361383 w 5193374"/>
              <a:gd name="connsiteY1" fmla="*/ 43665 h 3407194"/>
              <a:gd name="connsiteX2" fmla="*/ 3003517 w 5193374"/>
              <a:gd name="connsiteY2" fmla="*/ 0 h 3407194"/>
              <a:gd name="connsiteX3" fmla="*/ 3645652 w 5193374"/>
              <a:gd name="connsiteY3" fmla="*/ 43666 h 3407194"/>
              <a:gd name="connsiteX4" fmla="*/ 4832316 w 5193374"/>
              <a:gd name="connsiteY4" fmla="*/ 685804 h 3407194"/>
              <a:gd name="connsiteX5" fmla="*/ 3645650 w 5193374"/>
              <a:gd name="connsiteY5" fmla="*/ 1327939 h 3407194"/>
              <a:gd name="connsiteX6" fmla="*/ 3003515 w 5193374"/>
              <a:gd name="connsiteY6" fmla="*/ 1371604 h 3407194"/>
              <a:gd name="connsiteX7" fmla="*/ 2361380 w 5193374"/>
              <a:gd name="connsiteY7" fmla="*/ 1327938 h 3407194"/>
              <a:gd name="connsiteX8" fmla="*/ 1174716 w 5193374"/>
              <a:gd name="connsiteY8" fmla="*/ 685801 h 3407194"/>
              <a:gd name="connsiteX9" fmla="*/ 1174716 w 5193374"/>
              <a:gd name="connsiteY9" fmla="*/ 685798 h 3407194"/>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2033989 h 4755385"/>
              <a:gd name="connsiteX1" fmla="*/ 2361383 w 5193374"/>
              <a:gd name="connsiteY1" fmla="*/ 1391856 h 4755385"/>
              <a:gd name="connsiteX2" fmla="*/ 3003517 w 5193374"/>
              <a:gd name="connsiteY2" fmla="*/ 1348191 h 4755385"/>
              <a:gd name="connsiteX3" fmla="*/ 3645652 w 5193374"/>
              <a:gd name="connsiteY3" fmla="*/ 1391857 h 4755385"/>
              <a:gd name="connsiteX4" fmla="*/ 4832316 w 5193374"/>
              <a:gd name="connsiteY4" fmla="*/ 2033995 h 4755385"/>
              <a:gd name="connsiteX5" fmla="*/ 3645650 w 5193374"/>
              <a:gd name="connsiteY5" fmla="*/ 2676130 h 4755385"/>
              <a:gd name="connsiteX6" fmla="*/ 3003515 w 5193374"/>
              <a:gd name="connsiteY6" fmla="*/ 2719795 h 4755385"/>
              <a:gd name="connsiteX7" fmla="*/ 2361380 w 5193374"/>
              <a:gd name="connsiteY7" fmla="*/ 2676129 h 4755385"/>
              <a:gd name="connsiteX8" fmla="*/ 1174716 w 5193374"/>
              <a:gd name="connsiteY8" fmla="*/ 2033992 h 4755385"/>
              <a:gd name="connsiteX9" fmla="*/ 1174716 w 5193374"/>
              <a:gd name="connsiteY9" fmla="*/ 2033989 h 4755385"/>
              <a:gd name="connsiteX0" fmla="*/ 1174716 w 4832316"/>
              <a:gd name="connsiteY0" fmla="*/ 2033989 h 4755385"/>
              <a:gd name="connsiteX1" fmla="*/ 2361383 w 4832316"/>
              <a:gd name="connsiteY1" fmla="*/ 1391856 h 4755385"/>
              <a:gd name="connsiteX2" fmla="*/ 3003517 w 4832316"/>
              <a:gd name="connsiteY2" fmla="*/ 1348191 h 4755385"/>
              <a:gd name="connsiteX3" fmla="*/ 3645652 w 4832316"/>
              <a:gd name="connsiteY3" fmla="*/ 1391857 h 4755385"/>
              <a:gd name="connsiteX4" fmla="*/ 4832316 w 4832316"/>
              <a:gd name="connsiteY4" fmla="*/ 2033995 h 4755385"/>
              <a:gd name="connsiteX5" fmla="*/ 3645650 w 4832316"/>
              <a:gd name="connsiteY5" fmla="*/ 2676130 h 4755385"/>
              <a:gd name="connsiteX6" fmla="*/ 3003515 w 4832316"/>
              <a:gd name="connsiteY6" fmla="*/ 2719795 h 4755385"/>
              <a:gd name="connsiteX7" fmla="*/ 2361380 w 4832316"/>
              <a:gd name="connsiteY7" fmla="*/ 2676129 h 4755385"/>
              <a:gd name="connsiteX8" fmla="*/ 1174716 w 4832316"/>
              <a:gd name="connsiteY8" fmla="*/ 2033992 h 4755385"/>
              <a:gd name="connsiteX9" fmla="*/ 1174716 w 4832316"/>
              <a:gd name="connsiteY9" fmla="*/ 2033989 h 4755385"/>
              <a:gd name="connsiteX0" fmla="*/ 527758 w 4185358"/>
              <a:gd name="connsiteY0" fmla="*/ 2033989 h 4755385"/>
              <a:gd name="connsiteX1" fmla="*/ 1714425 w 4185358"/>
              <a:gd name="connsiteY1" fmla="*/ 1391856 h 4755385"/>
              <a:gd name="connsiteX2" fmla="*/ 2998694 w 4185358"/>
              <a:gd name="connsiteY2" fmla="*/ 1391857 h 4755385"/>
              <a:gd name="connsiteX3" fmla="*/ 4185358 w 4185358"/>
              <a:gd name="connsiteY3" fmla="*/ 2033995 h 4755385"/>
              <a:gd name="connsiteX4" fmla="*/ 2998692 w 4185358"/>
              <a:gd name="connsiteY4" fmla="*/ 2676130 h 4755385"/>
              <a:gd name="connsiteX5" fmla="*/ 2356557 w 4185358"/>
              <a:gd name="connsiteY5" fmla="*/ 2719795 h 4755385"/>
              <a:gd name="connsiteX6" fmla="*/ 1714422 w 4185358"/>
              <a:gd name="connsiteY6" fmla="*/ 2676129 h 4755385"/>
              <a:gd name="connsiteX7" fmla="*/ 527758 w 4185358"/>
              <a:gd name="connsiteY7" fmla="*/ 2033992 h 4755385"/>
              <a:gd name="connsiteX8" fmla="*/ 527758 w 4185358"/>
              <a:gd name="connsiteY8" fmla="*/ 2033989 h 4755385"/>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3 w 4150662"/>
              <a:gd name="connsiteY0" fmla="*/ 2033989 h 5080997"/>
              <a:gd name="connsiteX1" fmla="*/ 1186670 w 4150662"/>
              <a:gd name="connsiteY1" fmla="*/ 1391856 h 5080997"/>
              <a:gd name="connsiteX2" fmla="*/ 2470939 w 4150662"/>
              <a:gd name="connsiteY2" fmla="*/ 1391857 h 5080997"/>
              <a:gd name="connsiteX3" fmla="*/ 3657603 w 4150662"/>
              <a:gd name="connsiteY3" fmla="*/ 2033995 h 5080997"/>
              <a:gd name="connsiteX4" fmla="*/ 2470937 w 4150662"/>
              <a:gd name="connsiteY4" fmla="*/ 2676130 h 5080997"/>
              <a:gd name="connsiteX5" fmla="*/ 1828802 w 4150662"/>
              <a:gd name="connsiteY5" fmla="*/ 2719795 h 5080997"/>
              <a:gd name="connsiteX6" fmla="*/ 1186667 w 4150662"/>
              <a:gd name="connsiteY6" fmla="*/ 2676129 h 5080997"/>
              <a:gd name="connsiteX7" fmla="*/ 3 w 4150662"/>
              <a:gd name="connsiteY7" fmla="*/ 2033992 h 5080997"/>
              <a:gd name="connsiteX8" fmla="*/ 3 w 4150662"/>
              <a:gd name="connsiteY8" fmla="*/ 2033989 h 5080997"/>
              <a:gd name="connsiteX0" fmla="*/ 3 w 3184725"/>
              <a:gd name="connsiteY0" fmla="*/ 2033989 h 3886288"/>
              <a:gd name="connsiteX1" fmla="*/ 1186670 w 3184725"/>
              <a:gd name="connsiteY1" fmla="*/ 1391856 h 3886288"/>
              <a:gd name="connsiteX2" fmla="*/ 2470939 w 3184725"/>
              <a:gd name="connsiteY2" fmla="*/ 1391857 h 3886288"/>
              <a:gd name="connsiteX3" fmla="*/ 1752603 w 3184725"/>
              <a:gd name="connsiteY3" fmla="*/ 52795 h 3886288"/>
              <a:gd name="connsiteX4" fmla="*/ 2470937 w 3184725"/>
              <a:gd name="connsiteY4" fmla="*/ 2676130 h 3886288"/>
              <a:gd name="connsiteX5" fmla="*/ 1828802 w 3184725"/>
              <a:gd name="connsiteY5" fmla="*/ 2719795 h 3886288"/>
              <a:gd name="connsiteX6" fmla="*/ 1186667 w 3184725"/>
              <a:gd name="connsiteY6" fmla="*/ 2676129 h 3886288"/>
              <a:gd name="connsiteX7" fmla="*/ 3 w 3184725"/>
              <a:gd name="connsiteY7" fmla="*/ 2033992 h 3886288"/>
              <a:gd name="connsiteX8" fmla="*/ 3 w 3184725"/>
              <a:gd name="connsiteY8" fmla="*/ 2033989 h 3886288"/>
              <a:gd name="connsiteX0" fmla="*/ 3 w 3184725"/>
              <a:gd name="connsiteY0" fmla="*/ 2033989 h 6528797"/>
              <a:gd name="connsiteX1" fmla="*/ 1186670 w 3184725"/>
              <a:gd name="connsiteY1" fmla="*/ 1391856 h 6528797"/>
              <a:gd name="connsiteX2" fmla="*/ 2470939 w 3184725"/>
              <a:gd name="connsiteY2" fmla="*/ 13918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385339"/>
              <a:gd name="connsiteY0" fmla="*/ 2033989 h 6528797"/>
              <a:gd name="connsiteX1" fmla="*/ 1186670 w 3385339"/>
              <a:gd name="connsiteY1" fmla="*/ 1391856 h 6528797"/>
              <a:gd name="connsiteX2" fmla="*/ 3385339 w 3385339"/>
              <a:gd name="connsiteY2" fmla="*/ 706057 h 6528797"/>
              <a:gd name="connsiteX3" fmla="*/ 228603 w 3385339"/>
              <a:gd name="connsiteY3" fmla="*/ 3481795 h 6528797"/>
              <a:gd name="connsiteX4" fmla="*/ 2470937 w 3385339"/>
              <a:gd name="connsiteY4" fmla="*/ 2676130 h 6528797"/>
              <a:gd name="connsiteX5" fmla="*/ 1828802 w 3385339"/>
              <a:gd name="connsiteY5" fmla="*/ 2719795 h 6528797"/>
              <a:gd name="connsiteX6" fmla="*/ 1186667 w 3385339"/>
              <a:gd name="connsiteY6" fmla="*/ 2676129 h 6528797"/>
              <a:gd name="connsiteX7" fmla="*/ 3 w 3385339"/>
              <a:gd name="connsiteY7" fmla="*/ 2033992 h 6528797"/>
              <a:gd name="connsiteX8" fmla="*/ 3 w 3385339"/>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2928136"/>
              <a:gd name="connsiteY0" fmla="*/ 2033989 h 6528797"/>
              <a:gd name="connsiteX1" fmla="*/ 1186667 w 2928136"/>
              <a:gd name="connsiteY1" fmla="*/ 1391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2033989 h 6528797"/>
              <a:gd name="connsiteX1" fmla="*/ 958067 w 2928136"/>
              <a:gd name="connsiteY1" fmla="*/ 2534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1434955 h 5929763"/>
              <a:gd name="connsiteX1" fmla="*/ 958067 w 2928136"/>
              <a:gd name="connsiteY1" fmla="*/ 1935822 h 5929763"/>
              <a:gd name="connsiteX2" fmla="*/ 2928136 w 2928136"/>
              <a:gd name="connsiteY2" fmla="*/ 107023 h 5929763"/>
              <a:gd name="connsiteX3" fmla="*/ 228600 w 2928136"/>
              <a:gd name="connsiteY3" fmla="*/ 2882761 h 5929763"/>
              <a:gd name="connsiteX4" fmla="*/ 2470934 w 2928136"/>
              <a:gd name="connsiteY4" fmla="*/ 2077096 h 5929763"/>
              <a:gd name="connsiteX5" fmla="*/ 0 w 2928136"/>
              <a:gd name="connsiteY5" fmla="*/ 1434958 h 5929763"/>
              <a:gd name="connsiteX6" fmla="*/ 0 w 2928136"/>
              <a:gd name="connsiteY6" fmla="*/ 1434955 h 5929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1275236 w 4203372"/>
              <a:gd name="connsiteY0" fmla="*/ 1810262 h 6305070"/>
              <a:gd name="connsiteX1" fmla="*/ 2233303 w 4203372"/>
              <a:gd name="connsiteY1" fmla="*/ 2311129 h 6305070"/>
              <a:gd name="connsiteX2" fmla="*/ 4203372 w 4203372"/>
              <a:gd name="connsiteY2" fmla="*/ 863330 h 6305070"/>
              <a:gd name="connsiteX3" fmla="*/ 1503836 w 4203372"/>
              <a:gd name="connsiteY3" fmla="*/ 3258068 h 6305070"/>
              <a:gd name="connsiteX4" fmla="*/ 3746170 w 4203372"/>
              <a:gd name="connsiteY4" fmla="*/ 2452403 h 6305070"/>
              <a:gd name="connsiteX5" fmla="*/ 1275236 w 4203372"/>
              <a:gd name="connsiteY5" fmla="*/ 1810265 h 6305070"/>
              <a:gd name="connsiteX6" fmla="*/ 1275236 w 4203372"/>
              <a:gd name="connsiteY6" fmla="*/ 1810262 h 6305070"/>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844930 w 3773066"/>
              <a:gd name="connsiteY0" fmla="*/ 2505027 h 6999835"/>
              <a:gd name="connsiteX1" fmla="*/ 1802997 w 3773066"/>
              <a:gd name="connsiteY1" fmla="*/ 3005894 h 6999835"/>
              <a:gd name="connsiteX2" fmla="*/ 3773066 w 3773066"/>
              <a:gd name="connsiteY2" fmla="*/ 1558095 h 6999835"/>
              <a:gd name="connsiteX3" fmla="*/ 1073530 w 3773066"/>
              <a:gd name="connsiteY3" fmla="*/ 3952833 h 6999835"/>
              <a:gd name="connsiteX4" fmla="*/ 3315864 w 3773066"/>
              <a:gd name="connsiteY4" fmla="*/ 3147168 h 6999835"/>
              <a:gd name="connsiteX5" fmla="*/ 844930 w 3773066"/>
              <a:gd name="connsiteY5" fmla="*/ 2505030 h 6999835"/>
              <a:gd name="connsiteX6" fmla="*/ 844930 w 3773066"/>
              <a:gd name="connsiteY6" fmla="*/ 2505027 h 6999835"/>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869139 w 4797275"/>
              <a:gd name="connsiteY0" fmla="*/ 2392968 h 6887776"/>
              <a:gd name="connsiteX1" fmla="*/ 2827206 w 4797275"/>
              <a:gd name="connsiteY1" fmla="*/ 2893835 h 6887776"/>
              <a:gd name="connsiteX2" fmla="*/ 4797275 w 4797275"/>
              <a:gd name="connsiteY2" fmla="*/ 1446036 h 6887776"/>
              <a:gd name="connsiteX3" fmla="*/ 2097739 w 4797275"/>
              <a:gd name="connsiteY3" fmla="*/ 3840774 h 6887776"/>
              <a:gd name="connsiteX4" fmla="*/ 4340073 w 4797275"/>
              <a:gd name="connsiteY4" fmla="*/ 3035109 h 6887776"/>
              <a:gd name="connsiteX5" fmla="*/ 1869139 w 4797275"/>
              <a:gd name="connsiteY5" fmla="*/ 2392971 h 6887776"/>
              <a:gd name="connsiteX6" fmla="*/ 1869139 w 4797275"/>
              <a:gd name="connsiteY6" fmla="*/ 2392968 h 6887776"/>
              <a:gd name="connsiteX0" fmla="*/ 1869139 w 4797275"/>
              <a:gd name="connsiteY0" fmla="*/ 2433309 h 6928117"/>
              <a:gd name="connsiteX1" fmla="*/ 2827206 w 4797275"/>
              <a:gd name="connsiteY1" fmla="*/ 2934176 h 6928117"/>
              <a:gd name="connsiteX2" fmla="*/ 4797275 w 4797275"/>
              <a:gd name="connsiteY2" fmla="*/ 1486377 h 6928117"/>
              <a:gd name="connsiteX3" fmla="*/ 2097739 w 4797275"/>
              <a:gd name="connsiteY3" fmla="*/ 3881115 h 6928117"/>
              <a:gd name="connsiteX4" fmla="*/ 4340073 w 4797275"/>
              <a:gd name="connsiteY4" fmla="*/ 3075450 h 6928117"/>
              <a:gd name="connsiteX5" fmla="*/ 1869139 w 4797275"/>
              <a:gd name="connsiteY5" fmla="*/ 2433312 h 6928117"/>
              <a:gd name="connsiteX6" fmla="*/ 1869139 w 4797275"/>
              <a:gd name="connsiteY6" fmla="*/ 2433309 h 6928117"/>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3269869 w 4797275"/>
              <a:gd name="connsiteY5" fmla="*/ 2756647 h 7026729"/>
              <a:gd name="connsiteX6" fmla="*/ 1869139 w 4797275"/>
              <a:gd name="connsiteY6" fmla="*/ 2531924 h 7026729"/>
              <a:gd name="connsiteX7" fmla="*/ 1869139 w 4797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6324598"/>
              <a:gd name="connsiteY0" fmla="*/ 2531921 h 7331529"/>
              <a:gd name="connsiteX1" fmla="*/ 2827206 w 6324598"/>
              <a:gd name="connsiteY1" fmla="*/ 3032788 h 7331529"/>
              <a:gd name="connsiteX2" fmla="*/ 5940275 w 6324598"/>
              <a:gd name="connsiteY2" fmla="*/ 2423189 h 7331529"/>
              <a:gd name="connsiteX3" fmla="*/ 5831539 w 6324598"/>
              <a:gd name="connsiteY3" fmla="*/ 4284527 h 7331529"/>
              <a:gd name="connsiteX4" fmla="*/ 4568673 w 6324598"/>
              <a:gd name="connsiteY4" fmla="*/ 3174062 h 7331529"/>
              <a:gd name="connsiteX5" fmla="*/ 3269869 w 6324598"/>
              <a:gd name="connsiteY5" fmla="*/ 2756647 h 7331529"/>
              <a:gd name="connsiteX6" fmla="*/ 1869139 w 6324598"/>
              <a:gd name="connsiteY6" fmla="*/ 2531924 h 7331529"/>
              <a:gd name="connsiteX7" fmla="*/ 1869139 w 63245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1869139 w 6934198"/>
              <a:gd name="connsiteY5" fmla="*/ 2531924 h 7331529"/>
              <a:gd name="connsiteX6" fmla="*/ 1869139 w 6934198"/>
              <a:gd name="connsiteY6" fmla="*/ 2531921 h 7331529"/>
              <a:gd name="connsiteX0" fmla="*/ 1869139 w 6911785"/>
              <a:gd name="connsiteY0" fmla="*/ 2531921 h 7336788"/>
              <a:gd name="connsiteX1" fmla="*/ 2827206 w 6911785"/>
              <a:gd name="connsiteY1" fmla="*/ 3032788 h 7336788"/>
              <a:gd name="connsiteX2" fmla="*/ 5940275 w 6911785"/>
              <a:gd name="connsiteY2" fmla="*/ 2423189 h 7336788"/>
              <a:gd name="connsiteX3" fmla="*/ 6441139 w 6911785"/>
              <a:gd name="connsiteY3" fmla="*/ 4284527 h 7336788"/>
              <a:gd name="connsiteX4" fmla="*/ 4568673 w 6911785"/>
              <a:gd name="connsiteY4" fmla="*/ 3174062 h 7336788"/>
              <a:gd name="connsiteX5" fmla="*/ 1869139 w 6911785"/>
              <a:gd name="connsiteY5" fmla="*/ 2531924 h 7336788"/>
              <a:gd name="connsiteX6" fmla="*/ 1869139 w 6911785"/>
              <a:gd name="connsiteY6" fmla="*/ 2531921 h 7336788"/>
              <a:gd name="connsiteX0" fmla="*/ 1869139 w 7024741"/>
              <a:gd name="connsiteY0" fmla="*/ 2531921 h 7336788"/>
              <a:gd name="connsiteX1" fmla="*/ 2827206 w 7024741"/>
              <a:gd name="connsiteY1" fmla="*/ 3032788 h 7336788"/>
              <a:gd name="connsiteX2" fmla="*/ 5940275 w 7024741"/>
              <a:gd name="connsiteY2" fmla="*/ 2423189 h 7336788"/>
              <a:gd name="connsiteX3" fmla="*/ 6441139 w 7024741"/>
              <a:gd name="connsiteY3" fmla="*/ 4284527 h 7336788"/>
              <a:gd name="connsiteX4" fmla="*/ 4568673 w 7024741"/>
              <a:gd name="connsiteY4" fmla="*/ 3174062 h 7336788"/>
              <a:gd name="connsiteX5" fmla="*/ 1869139 w 7024741"/>
              <a:gd name="connsiteY5" fmla="*/ 2531924 h 7336788"/>
              <a:gd name="connsiteX6" fmla="*/ 1869139 w 7024741"/>
              <a:gd name="connsiteY6" fmla="*/ 2531921 h 7336788"/>
              <a:gd name="connsiteX0" fmla="*/ 2685372 w 6756508"/>
              <a:gd name="connsiteY0" fmla="*/ 2531921 h 5551239"/>
              <a:gd name="connsiteX1" fmla="*/ 3643439 w 6756508"/>
              <a:gd name="connsiteY1" fmla="*/ 3032788 h 5551239"/>
              <a:gd name="connsiteX2" fmla="*/ 6756508 w 6756508"/>
              <a:gd name="connsiteY2" fmla="*/ 2423189 h 5551239"/>
              <a:gd name="connsiteX3" fmla="*/ 0 w 6756508"/>
              <a:gd name="connsiteY3" fmla="*/ 2498978 h 5551239"/>
              <a:gd name="connsiteX4" fmla="*/ 5384906 w 6756508"/>
              <a:gd name="connsiteY4" fmla="*/ 3174062 h 5551239"/>
              <a:gd name="connsiteX5" fmla="*/ 2685372 w 6756508"/>
              <a:gd name="connsiteY5" fmla="*/ 2531924 h 5551239"/>
              <a:gd name="connsiteX6" fmla="*/ 2685372 w 6756508"/>
              <a:gd name="connsiteY6" fmla="*/ 2531921 h 5551239"/>
              <a:gd name="connsiteX0" fmla="*/ 2685372 w 6756508"/>
              <a:gd name="connsiteY0" fmla="*/ 2531921 h 5663722"/>
              <a:gd name="connsiteX1" fmla="*/ 3643439 w 6756508"/>
              <a:gd name="connsiteY1" fmla="*/ 3032788 h 5663722"/>
              <a:gd name="connsiteX2" fmla="*/ 6756508 w 6756508"/>
              <a:gd name="connsiteY2" fmla="*/ 2423189 h 5663722"/>
              <a:gd name="connsiteX3" fmla="*/ 0 w 6756508"/>
              <a:gd name="connsiteY3" fmla="*/ 2498978 h 5663722"/>
              <a:gd name="connsiteX4" fmla="*/ 5384906 w 6756508"/>
              <a:gd name="connsiteY4" fmla="*/ 3174062 h 5663722"/>
              <a:gd name="connsiteX5" fmla="*/ 2685372 w 6756508"/>
              <a:gd name="connsiteY5" fmla="*/ 2531924 h 5663722"/>
              <a:gd name="connsiteX6" fmla="*/ 2685372 w 6756508"/>
              <a:gd name="connsiteY6" fmla="*/ 2531921 h 5663722"/>
              <a:gd name="connsiteX0" fmla="*/ 2685372 w 6756508"/>
              <a:gd name="connsiteY0" fmla="*/ 1071887 h 4203685"/>
              <a:gd name="connsiteX1" fmla="*/ 3643439 w 6756508"/>
              <a:gd name="connsiteY1" fmla="*/ 1572751 h 4203685"/>
              <a:gd name="connsiteX2" fmla="*/ 6756508 w 6756508"/>
              <a:gd name="connsiteY2" fmla="*/ 963152 h 4203685"/>
              <a:gd name="connsiteX3" fmla="*/ 0 w 6756508"/>
              <a:gd name="connsiteY3" fmla="*/ 1038941 h 4203685"/>
              <a:gd name="connsiteX4" fmla="*/ 5384906 w 6756508"/>
              <a:gd name="connsiteY4" fmla="*/ 1714025 h 4203685"/>
              <a:gd name="connsiteX5" fmla="*/ 2685372 w 6756508"/>
              <a:gd name="connsiteY5" fmla="*/ 1071887 h 4203685"/>
              <a:gd name="connsiteX0" fmla="*/ 2685372 w 6756508"/>
              <a:gd name="connsiteY0" fmla="*/ 1071887 h 4203685"/>
              <a:gd name="connsiteX1" fmla="*/ 3643439 w 6756508"/>
              <a:gd name="connsiteY1" fmla="*/ 1572751 h 4203685"/>
              <a:gd name="connsiteX2" fmla="*/ 6756508 w 6756508"/>
              <a:gd name="connsiteY2" fmla="*/ 963152 h 4203685"/>
              <a:gd name="connsiteX3" fmla="*/ 0 w 6756508"/>
              <a:gd name="connsiteY3" fmla="*/ 1038941 h 4203685"/>
              <a:gd name="connsiteX4" fmla="*/ 5384906 w 6756508"/>
              <a:gd name="connsiteY4" fmla="*/ 1714025 h 4203685"/>
              <a:gd name="connsiteX5" fmla="*/ 2685372 w 6756508"/>
              <a:gd name="connsiteY5" fmla="*/ 1071887 h 4203685"/>
              <a:gd name="connsiteX0" fmla="*/ 2685372 w 6756508"/>
              <a:gd name="connsiteY0" fmla="*/ 1071887 h 4203685"/>
              <a:gd name="connsiteX1" fmla="*/ 3643439 w 6756508"/>
              <a:gd name="connsiteY1" fmla="*/ 1572751 h 4203685"/>
              <a:gd name="connsiteX2" fmla="*/ 6756508 w 6756508"/>
              <a:gd name="connsiteY2" fmla="*/ 963152 h 4203685"/>
              <a:gd name="connsiteX3" fmla="*/ 0 w 6756508"/>
              <a:gd name="connsiteY3" fmla="*/ 1038941 h 4203685"/>
              <a:gd name="connsiteX4" fmla="*/ 5384906 w 6756508"/>
              <a:gd name="connsiteY4" fmla="*/ 1714025 h 4203685"/>
              <a:gd name="connsiteX5" fmla="*/ 2685372 w 6756508"/>
              <a:gd name="connsiteY5" fmla="*/ 1071887 h 4203685"/>
              <a:gd name="connsiteX0" fmla="*/ 2685372 w 6756508"/>
              <a:gd name="connsiteY0" fmla="*/ 1071887 h 4203685"/>
              <a:gd name="connsiteX1" fmla="*/ 3643439 w 6756508"/>
              <a:gd name="connsiteY1" fmla="*/ 1572751 h 4203685"/>
              <a:gd name="connsiteX2" fmla="*/ 6756508 w 6756508"/>
              <a:gd name="connsiteY2" fmla="*/ 963152 h 4203685"/>
              <a:gd name="connsiteX3" fmla="*/ 0 w 6756508"/>
              <a:gd name="connsiteY3" fmla="*/ 1038941 h 4203685"/>
              <a:gd name="connsiteX4" fmla="*/ 5384906 w 6756508"/>
              <a:gd name="connsiteY4" fmla="*/ 1714025 h 4203685"/>
              <a:gd name="connsiteX5" fmla="*/ 2685372 w 6756508"/>
              <a:gd name="connsiteY5" fmla="*/ 1071887 h 4203685"/>
              <a:gd name="connsiteX0" fmla="*/ 2685372 w 6756508"/>
              <a:gd name="connsiteY0" fmla="*/ 1071887 h 4203685"/>
              <a:gd name="connsiteX1" fmla="*/ 3643439 w 6756508"/>
              <a:gd name="connsiteY1" fmla="*/ 1572751 h 4203685"/>
              <a:gd name="connsiteX2" fmla="*/ 6756508 w 6756508"/>
              <a:gd name="connsiteY2" fmla="*/ 963152 h 4203685"/>
              <a:gd name="connsiteX3" fmla="*/ 0 w 6756508"/>
              <a:gd name="connsiteY3" fmla="*/ 1038941 h 4203685"/>
              <a:gd name="connsiteX4" fmla="*/ 5384906 w 6756508"/>
              <a:gd name="connsiteY4" fmla="*/ 1714025 h 4203685"/>
              <a:gd name="connsiteX5" fmla="*/ 2685372 w 6756508"/>
              <a:gd name="connsiteY5" fmla="*/ 1071887 h 420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6508" h="4203685">
                <a:moveTo>
                  <a:pt x="2685372" y="1071887"/>
                </a:moveTo>
                <a:cubicBezTo>
                  <a:pt x="3004728" y="1238842"/>
                  <a:pt x="3929746" y="843385"/>
                  <a:pt x="3643439" y="1572751"/>
                </a:cubicBezTo>
                <a:cubicBezTo>
                  <a:pt x="5291114" y="2384738"/>
                  <a:pt x="5802321" y="0"/>
                  <a:pt x="6756508" y="963152"/>
                </a:cubicBezTo>
                <a:cubicBezTo>
                  <a:pt x="5263885" y="2901772"/>
                  <a:pt x="583602" y="3607661"/>
                  <a:pt x="0" y="1038941"/>
                </a:cubicBezTo>
                <a:cubicBezTo>
                  <a:pt x="438400" y="4203685"/>
                  <a:pt x="5067753" y="2254624"/>
                  <a:pt x="5384906" y="1714025"/>
                </a:cubicBezTo>
                <a:cubicBezTo>
                  <a:pt x="4622906" y="1421925"/>
                  <a:pt x="3135294" y="1178910"/>
                  <a:pt x="2685372" y="1071887"/>
                </a:cubicBezTo>
                <a:close/>
              </a:path>
            </a:pathLst>
          </a:custGeom>
          <a:gradFill>
            <a:gsLst>
              <a:gs pos="25000">
                <a:schemeClr val="tx1"/>
              </a:gs>
              <a:gs pos="100000">
                <a:schemeClr val="tx1">
                  <a:lumMod val="75000"/>
                  <a:lumOff val="25000"/>
                </a:schemeClr>
              </a:gs>
            </a:gsLst>
            <a:lin ang="5400000" scaled="0"/>
          </a:gradFill>
          <a:ln>
            <a:noFill/>
          </a:ln>
          <a:effectLst>
            <a:outerShdw blurRad="63500" sx="101000" sy="101000" algn="ctr" rotWithShape="0">
              <a:schemeClr val="tx1">
                <a:lumMod val="75000"/>
                <a:lumOff val="25000"/>
                <a:alpha val="40000"/>
              </a:schemeClr>
            </a:outerShdw>
            <a:reflection blurRad="12050" stA="35000" endA="100" endPos="40000" dist="101600" dir="5400000" sy="-100000" algn="bl" rotWithShape="0"/>
          </a:effectLst>
          <a:scene3d>
            <a:camera prst="orthographicFront"/>
            <a:lightRig rig="morning" dir="t">
              <a:rot lat="0" lon="0" rev="6000000"/>
            </a:lightRig>
          </a:scene3d>
          <a:sp3d>
            <a:bevelT w="25400" h="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199" y="76200"/>
            <a:ext cx="6803679" cy="1371600"/>
          </a:xfrm>
        </p:spPr>
        <p:txBody>
          <a:bodyPr/>
          <a:lstStyle/>
          <a:p>
            <a:r>
              <a:rPr lang="en-US" smtClean="0"/>
              <a:t>Click to edit Master title style</a:t>
            </a:r>
            <a:endParaRPr/>
          </a:p>
        </p:txBody>
      </p:sp>
      <p:sp>
        <p:nvSpPr>
          <p:cNvPr id="3" name="Content Placeholder 2"/>
          <p:cNvSpPr>
            <a:spLocks noGrp="1"/>
          </p:cNvSpPr>
          <p:nvPr>
            <p:ph sz="half" idx="1"/>
          </p:nvPr>
        </p:nvSpPr>
        <p:spPr>
          <a:xfrm>
            <a:off x="1737360" y="1755648"/>
            <a:ext cx="3063240" cy="4394327"/>
          </a:xfrm>
        </p:spPr>
        <p:txBody>
          <a:bodyPr>
            <a:normAutofit/>
          </a:bodyPr>
          <a:lstStyle>
            <a:lvl1pPr>
              <a:defRPr sz="1800"/>
            </a:lvl1pPr>
            <a:lvl2pPr>
              <a:defRPr sz="1600"/>
            </a:lvl2pPr>
            <a:lvl3pPr>
              <a:defRPr sz="1600"/>
            </a:lvl3pPr>
            <a:lvl4pPr>
              <a:defRPr sz="1600"/>
            </a:lvl4pPr>
            <a:lvl5pPr>
              <a:defRPr sz="1600"/>
            </a:lvl5pPr>
            <a:lvl6pPr>
              <a:defRPr sz="1600" baseline="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959638" y="1755648"/>
            <a:ext cx="3063240" cy="4394327"/>
          </a:xfrm>
        </p:spPr>
        <p:txBody>
          <a:bodyPr>
            <a:normAutofit/>
          </a:bodyPr>
          <a:lstStyle>
            <a:lvl1pPr>
              <a:defRPr sz="18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B1B81AE-DC4B-44D3-BB38-7C346B06FA61}" type="datetime1">
              <a:rPr/>
              <a:pPr/>
              <a:t>3/5/2008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51660" y="1722279"/>
            <a:ext cx="2834640" cy="639762"/>
          </a:xfrm>
        </p:spPr>
        <p:txBody>
          <a:bodyPr anchor="ctr" anchorCtr="0">
            <a:noAutofit/>
          </a:bodyPr>
          <a:lstStyle>
            <a:lvl1pPr marL="0" indent="0" algn="ctr">
              <a:buNone/>
              <a:defRPr sz="2000" b="1">
                <a:gradFill>
                  <a:gsLst>
                    <a:gs pos="0">
                      <a:schemeClr val="tx1"/>
                    </a:gs>
                    <a:gs pos="100000">
                      <a:schemeClr val="tx1">
                        <a:lumMod val="75000"/>
                        <a:lumOff val="25000"/>
                      </a:schemeClr>
                    </a:gs>
                  </a:gsLst>
                  <a:lin ang="54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5073938" y="1722279"/>
            <a:ext cx="2834640" cy="639762"/>
          </a:xfrm>
        </p:spPr>
        <p:txBody>
          <a:bodyPr vert="horz" lIns="91440" tIns="45720" rIns="91440" bIns="45720" rtlCol="0" anchor="ctr" anchorCtr="0">
            <a:noAutofit/>
          </a:bodyPr>
          <a:lstStyle>
            <a:lvl1pPr marL="0" indent="0" algn="ctr">
              <a:buNone/>
              <a:defRPr sz="2000" b="1" kern="1200">
                <a:gradFill>
                  <a:gsLst>
                    <a:gs pos="0">
                      <a:schemeClr val="tx1"/>
                    </a:gs>
                    <a:gs pos="100000">
                      <a:schemeClr val="tx1">
                        <a:lumMod val="75000"/>
                        <a:lumOff val="25000"/>
                      </a:schemeClr>
                    </a:gs>
                  </a:gsLst>
                  <a:lin ang="5400000" scaled="0"/>
                </a:gra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ts val="2000"/>
              </a:spcBef>
              <a:buClr>
                <a:schemeClr val="tx1"/>
              </a:buClr>
              <a:buSzPct val="80000"/>
              <a:buFont typeface="Wingdings" pitchFamily="2" charset="2"/>
              <a:buNone/>
            </a:pPr>
            <a:r>
              <a:rPr lang="en-US" smtClean="0"/>
              <a:t>Click to edit Master text styles</a:t>
            </a:r>
          </a:p>
        </p:txBody>
      </p:sp>
      <p:sp>
        <p:nvSpPr>
          <p:cNvPr id="10" name="Freeform 9"/>
          <p:cNvSpPr/>
          <p:nvPr/>
        </p:nvSpPr>
        <p:spPr>
          <a:xfrm>
            <a:off x="1737360" y="2423160"/>
            <a:ext cx="3063240" cy="45720"/>
          </a:xfrm>
          <a:custGeom>
            <a:avLst/>
            <a:gdLst>
              <a:gd name="connsiteX0" fmla="*/ 0 w 3886200"/>
              <a:gd name="connsiteY0" fmla="*/ 0 h 5486400"/>
              <a:gd name="connsiteX1" fmla="*/ 3886200 w 3886200"/>
              <a:gd name="connsiteY1" fmla="*/ 0 h 5486400"/>
              <a:gd name="connsiteX2" fmla="*/ 3886200 w 3886200"/>
              <a:gd name="connsiteY2" fmla="*/ 5486400 h 5486400"/>
              <a:gd name="connsiteX3" fmla="*/ 0 w 3886200"/>
              <a:gd name="connsiteY3" fmla="*/ 5486400 h 5486400"/>
              <a:gd name="connsiteX4" fmla="*/ 0 w 3886200"/>
              <a:gd name="connsiteY4" fmla="*/ 0 h 5486400"/>
              <a:gd name="connsiteX0" fmla="*/ 0 w 3886200"/>
              <a:gd name="connsiteY0" fmla="*/ 0 h 5486400"/>
              <a:gd name="connsiteX1" fmla="*/ 3886200 w 3886200"/>
              <a:gd name="connsiteY1" fmla="*/ 0 h 5486400"/>
              <a:gd name="connsiteX2" fmla="*/ 3886200 w 3886200"/>
              <a:gd name="connsiteY2" fmla="*/ 5486400 h 5486400"/>
              <a:gd name="connsiteX3" fmla="*/ 0 w 3886200"/>
              <a:gd name="connsiteY3" fmla="*/ 5486400 h 5486400"/>
              <a:gd name="connsiteX4" fmla="*/ 0 w 3886200"/>
              <a:gd name="connsiteY4" fmla="*/ 0 h 5486400"/>
              <a:gd name="connsiteX0" fmla="*/ 0 w 3886200"/>
              <a:gd name="connsiteY0" fmla="*/ 125506 h 5611906"/>
              <a:gd name="connsiteX1" fmla="*/ 3886200 w 3886200"/>
              <a:gd name="connsiteY1" fmla="*/ 125506 h 5611906"/>
              <a:gd name="connsiteX2" fmla="*/ 3886200 w 3886200"/>
              <a:gd name="connsiteY2" fmla="*/ 5611906 h 5611906"/>
              <a:gd name="connsiteX3" fmla="*/ 0 w 3886200"/>
              <a:gd name="connsiteY3" fmla="*/ 5611906 h 5611906"/>
              <a:gd name="connsiteX4" fmla="*/ 0 w 3886200"/>
              <a:gd name="connsiteY4" fmla="*/ 125506 h 5611906"/>
              <a:gd name="connsiteX0" fmla="*/ 0 w 3886200"/>
              <a:gd name="connsiteY0" fmla="*/ 125506 h 5611906"/>
              <a:gd name="connsiteX1" fmla="*/ 3886200 w 3886200"/>
              <a:gd name="connsiteY1" fmla="*/ 125506 h 5611906"/>
              <a:gd name="connsiteX2" fmla="*/ 3886200 w 3886200"/>
              <a:gd name="connsiteY2" fmla="*/ 5611906 h 5611906"/>
              <a:gd name="connsiteX3" fmla="*/ 0 w 3886200"/>
              <a:gd name="connsiteY3" fmla="*/ 5611906 h 5611906"/>
              <a:gd name="connsiteX4" fmla="*/ 0 w 3886200"/>
              <a:gd name="connsiteY4" fmla="*/ 125506 h 5611906"/>
              <a:gd name="connsiteX0" fmla="*/ 0 w 3886200"/>
              <a:gd name="connsiteY0" fmla="*/ 125506 h 5728260"/>
              <a:gd name="connsiteX1" fmla="*/ 3886200 w 3886200"/>
              <a:gd name="connsiteY1" fmla="*/ 125506 h 5728260"/>
              <a:gd name="connsiteX2" fmla="*/ 3886200 w 3886200"/>
              <a:gd name="connsiteY2" fmla="*/ 5611906 h 5728260"/>
              <a:gd name="connsiteX3" fmla="*/ 0 w 3886200"/>
              <a:gd name="connsiteY3" fmla="*/ 5611906 h 5728260"/>
              <a:gd name="connsiteX4" fmla="*/ 0 w 3886200"/>
              <a:gd name="connsiteY4" fmla="*/ 125506 h 5728260"/>
              <a:gd name="connsiteX0" fmla="*/ 0 w 3886200"/>
              <a:gd name="connsiteY0" fmla="*/ 125506 h 5728260"/>
              <a:gd name="connsiteX1" fmla="*/ 3886200 w 3886200"/>
              <a:gd name="connsiteY1" fmla="*/ 125506 h 5728260"/>
              <a:gd name="connsiteX2" fmla="*/ 3886200 w 3886200"/>
              <a:gd name="connsiteY2" fmla="*/ 5611906 h 5728260"/>
              <a:gd name="connsiteX3" fmla="*/ 0 w 3886200"/>
              <a:gd name="connsiteY3" fmla="*/ 5611906 h 5728260"/>
              <a:gd name="connsiteX4" fmla="*/ 0 w 3886200"/>
              <a:gd name="connsiteY4" fmla="*/ 125506 h 5728260"/>
              <a:gd name="connsiteX0" fmla="*/ 0 w 3980329"/>
              <a:gd name="connsiteY0" fmla="*/ 125506 h 5728260"/>
              <a:gd name="connsiteX1" fmla="*/ 3886200 w 3980329"/>
              <a:gd name="connsiteY1" fmla="*/ 125506 h 5728260"/>
              <a:gd name="connsiteX2" fmla="*/ 3886200 w 3980329"/>
              <a:gd name="connsiteY2" fmla="*/ 5611906 h 5728260"/>
              <a:gd name="connsiteX3" fmla="*/ 0 w 3980329"/>
              <a:gd name="connsiteY3" fmla="*/ 5611906 h 5728260"/>
              <a:gd name="connsiteX4" fmla="*/ 0 w 3980329"/>
              <a:gd name="connsiteY4" fmla="*/ 125506 h 5728260"/>
              <a:gd name="connsiteX0" fmla="*/ 0 w 3980329"/>
              <a:gd name="connsiteY0" fmla="*/ 125506 h 5728260"/>
              <a:gd name="connsiteX1" fmla="*/ 3886200 w 3980329"/>
              <a:gd name="connsiteY1" fmla="*/ 125506 h 5728260"/>
              <a:gd name="connsiteX2" fmla="*/ 3886200 w 3980329"/>
              <a:gd name="connsiteY2" fmla="*/ 5611906 h 5728260"/>
              <a:gd name="connsiteX3" fmla="*/ 0 w 3980329"/>
              <a:gd name="connsiteY3" fmla="*/ 5611906 h 5728260"/>
              <a:gd name="connsiteX4" fmla="*/ 0 w 3980329"/>
              <a:gd name="connsiteY4" fmla="*/ 125506 h 5728260"/>
              <a:gd name="connsiteX0" fmla="*/ 134471 w 4114800"/>
              <a:gd name="connsiteY0" fmla="*/ 125506 h 5728260"/>
              <a:gd name="connsiteX1" fmla="*/ 4020671 w 4114800"/>
              <a:gd name="connsiteY1" fmla="*/ 125506 h 5728260"/>
              <a:gd name="connsiteX2" fmla="*/ 4020671 w 4114800"/>
              <a:gd name="connsiteY2" fmla="*/ 5611906 h 5728260"/>
              <a:gd name="connsiteX3" fmla="*/ 134471 w 4114800"/>
              <a:gd name="connsiteY3" fmla="*/ 5611906 h 5728260"/>
              <a:gd name="connsiteX4" fmla="*/ 134471 w 4114800"/>
              <a:gd name="connsiteY4" fmla="*/ 125506 h 5728260"/>
              <a:gd name="connsiteX0" fmla="*/ 134471 w 4114800"/>
              <a:gd name="connsiteY0" fmla="*/ 125506 h 5728260"/>
              <a:gd name="connsiteX1" fmla="*/ 4020671 w 4114800"/>
              <a:gd name="connsiteY1" fmla="*/ 125506 h 5728260"/>
              <a:gd name="connsiteX2" fmla="*/ 4020671 w 4114800"/>
              <a:gd name="connsiteY2" fmla="*/ 5611906 h 5728260"/>
              <a:gd name="connsiteX3" fmla="*/ 134471 w 4114800"/>
              <a:gd name="connsiteY3" fmla="*/ 5611906 h 5728260"/>
              <a:gd name="connsiteX4" fmla="*/ 134471 w 4114800"/>
              <a:gd name="connsiteY4" fmla="*/ 125506 h 5728260"/>
              <a:gd name="connsiteX0" fmla="*/ 134471 w 4114800"/>
              <a:gd name="connsiteY0" fmla="*/ 125506 h 5728260"/>
              <a:gd name="connsiteX1" fmla="*/ 4020671 w 4114800"/>
              <a:gd name="connsiteY1" fmla="*/ 125506 h 5728260"/>
              <a:gd name="connsiteX2" fmla="*/ 4020671 w 4114800"/>
              <a:gd name="connsiteY2" fmla="*/ 5611906 h 5728260"/>
              <a:gd name="connsiteX3" fmla="*/ 134471 w 4114800"/>
              <a:gd name="connsiteY3" fmla="*/ 5611906 h 5728260"/>
              <a:gd name="connsiteX4" fmla="*/ 134471 w 4114800"/>
              <a:gd name="connsiteY4" fmla="*/ 125506 h 5728260"/>
              <a:gd name="connsiteX0" fmla="*/ 134471 w 4114800"/>
              <a:gd name="connsiteY0" fmla="*/ 125506 h 5728260"/>
              <a:gd name="connsiteX1" fmla="*/ 4020671 w 4114800"/>
              <a:gd name="connsiteY1" fmla="*/ 125506 h 5728260"/>
              <a:gd name="connsiteX2" fmla="*/ 4020671 w 4114800"/>
              <a:gd name="connsiteY2" fmla="*/ 5611906 h 5728260"/>
              <a:gd name="connsiteX3" fmla="*/ 134471 w 4114800"/>
              <a:gd name="connsiteY3" fmla="*/ 5611906 h 5728260"/>
              <a:gd name="connsiteX4" fmla="*/ 134471 w 4114800"/>
              <a:gd name="connsiteY4" fmla="*/ 125506 h 5728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4800" h="5728260">
                <a:moveTo>
                  <a:pt x="134471" y="125506"/>
                </a:moveTo>
                <a:cubicBezTo>
                  <a:pt x="1456765" y="327212"/>
                  <a:pt x="2770095" y="0"/>
                  <a:pt x="4020671" y="125506"/>
                </a:cubicBezTo>
                <a:cubicBezTo>
                  <a:pt x="4114800" y="1963271"/>
                  <a:pt x="3859306" y="3756212"/>
                  <a:pt x="4020671" y="5611906"/>
                </a:cubicBezTo>
                <a:cubicBezTo>
                  <a:pt x="2792506" y="5459319"/>
                  <a:pt x="1425389" y="5728260"/>
                  <a:pt x="134471" y="5611906"/>
                </a:cubicBezTo>
                <a:cubicBezTo>
                  <a:pt x="0" y="3818965"/>
                  <a:pt x="313765" y="1963271"/>
                  <a:pt x="134471" y="125506"/>
                </a:cubicBezTo>
                <a:close/>
              </a:path>
            </a:pathLst>
          </a:custGeom>
          <a:gradFill>
            <a:gsLst>
              <a:gs pos="25000">
                <a:schemeClr val="tx1"/>
              </a:gs>
              <a:gs pos="100000">
                <a:schemeClr val="tx1">
                  <a:lumMod val="75000"/>
                  <a:lumOff val="25000"/>
                </a:schemeClr>
              </a:gs>
            </a:gsLst>
            <a:lin ang="5400000" scaled="0"/>
          </a:gradFill>
          <a:ln>
            <a:noFill/>
          </a:ln>
          <a:effectLst>
            <a:outerShdw blurRad="76200" sx="102000" sy="102000" algn="ctr" rotWithShape="0">
              <a:schemeClr val="tx1">
                <a:lumMod val="75000"/>
                <a:lumOff val="25000"/>
                <a:alpha val="40000"/>
              </a:schemeClr>
            </a:outerShdw>
          </a:effectLst>
          <a:scene3d>
            <a:camera prst="orthographicFront"/>
            <a:lightRig rig="morning" dir="t"/>
          </a:scene3d>
          <a:sp3d>
            <a:bevelT w="25400" h="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1" name="Freeform 10"/>
          <p:cNvSpPr/>
          <p:nvPr/>
        </p:nvSpPr>
        <p:spPr>
          <a:xfrm>
            <a:off x="4959638" y="2423160"/>
            <a:ext cx="3063240" cy="45720"/>
          </a:xfrm>
          <a:custGeom>
            <a:avLst/>
            <a:gdLst>
              <a:gd name="connsiteX0" fmla="*/ 0 w 3886200"/>
              <a:gd name="connsiteY0" fmla="*/ 0 h 5486400"/>
              <a:gd name="connsiteX1" fmla="*/ 3886200 w 3886200"/>
              <a:gd name="connsiteY1" fmla="*/ 0 h 5486400"/>
              <a:gd name="connsiteX2" fmla="*/ 3886200 w 3886200"/>
              <a:gd name="connsiteY2" fmla="*/ 5486400 h 5486400"/>
              <a:gd name="connsiteX3" fmla="*/ 0 w 3886200"/>
              <a:gd name="connsiteY3" fmla="*/ 5486400 h 5486400"/>
              <a:gd name="connsiteX4" fmla="*/ 0 w 3886200"/>
              <a:gd name="connsiteY4" fmla="*/ 0 h 5486400"/>
              <a:gd name="connsiteX0" fmla="*/ 0 w 3886200"/>
              <a:gd name="connsiteY0" fmla="*/ 0 h 5486400"/>
              <a:gd name="connsiteX1" fmla="*/ 3886200 w 3886200"/>
              <a:gd name="connsiteY1" fmla="*/ 0 h 5486400"/>
              <a:gd name="connsiteX2" fmla="*/ 3886200 w 3886200"/>
              <a:gd name="connsiteY2" fmla="*/ 5486400 h 5486400"/>
              <a:gd name="connsiteX3" fmla="*/ 0 w 3886200"/>
              <a:gd name="connsiteY3" fmla="*/ 5486400 h 5486400"/>
              <a:gd name="connsiteX4" fmla="*/ 0 w 3886200"/>
              <a:gd name="connsiteY4" fmla="*/ 0 h 5486400"/>
              <a:gd name="connsiteX0" fmla="*/ 0 w 3886200"/>
              <a:gd name="connsiteY0" fmla="*/ 125506 h 5611906"/>
              <a:gd name="connsiteX1" fmla="*/ 3886200 w 3886200"/>
              <a:gd name="connsiteY1" fmla="*/ 125506 h 5611906"/>
              <a:gd name="connsiteX2" fmla="*/ 3886200 w 3886200"/>
              <a:gd name="connsiteY2" fmla="*/ 5611906 h 5611906"/>
              <a:gd name="connsiteX3" fmla="*/ 0 w 3886200"/>
              <a:gd name="connsiteY3" fmla="*/ 5611906 h 5611906"/>
              <a:gd name="connsiteX4" fmla="*/ 0 w 3886200"/>
              <a:gd name="connsiteY4" fmla="*/ 125506 h 5611906"/>
              <a:gd name="connsiteX0" fmla="*/ 0 w 3886200"/>
              <a:gd name="connsiteY0" fmla="*/ 125506 h 5611906"/>
              <a:gd name="connsiteX1" fmla="*/ 3886200 w 3886200"/>
              <a:gd name="connsiteY1" fmla="*/ 125506 h 5611906"/>
              <a:gd name="connsiteX2" fmla="*/ 3886200 w 3886200"/>
              <a:gd name="connsiteY2" fmla="*/ 5611906 h 5611906"/>
              <a:gd name="connsiteX3" fmla="*/ 0 w 3886200"/>
              <a:gd name="connsiteY3" fmla="*/ 5611906 h 5611906"/>
              <a:gd name="connsiteX4" fmla="*/ 0 w 3886200"/>
              <a:gd name="connsiteY4" fmla="*/ 125506 h 5611906"/>
              <a:gd name="connsiteX0" fmla="*/ 0 w 3886200"/>
              <a:gd name="connsiteY0" fmla="*/ 125506 h 5728260"/>
              <a:gd name="connsiteX1" fmla="*/ 3886200 w 3886200"/>
              <a:gd name="connsiteY1" fmla="*/ 125506 h 5728260"/>
              <a:gd name="connsiteX2" fmla="*/ 3886200 w 3886200"/>
              <a:gd name="connsiteY2" fmla="*/ 5611906 h 5728260"/>
              <a:gd name="connsiteX3" fmla="*/ 0 w 3886200"/>
              <a:gd name="connsiteY3" fmla="*/ 5611906 h 5728260"/>
              <a:gd name="connsiteX4" fmla="*/ 0 w 3886200"/>
              <a:gd name="connsiteY4" fmla="*/ 125506 h 5728260"/>
              <a:gd name="connsiteX0" fmla="*/ 0 w 3886200"/>
              <a:gd name="connsiteY0" fmla="*/ 125506 h 5728260"/>
              <a:gd name="connsiteX1" fmla="*/ 3886200 w 3886200"/>
              <a:gd name="connsiteY1" fmla="*/ 125506 h 5728260"/>
              <a:gd name="connsiteX2" fmla="*/ 3886200 w 3886200"/>
              <a:gd name="connsiteY2" fmla="*/ 5611906 h 5728260"/>
              <a:gd name="connsiteX3" fmla="*/ 0 w 3886200"/>
              <a:gd name="connsiteY3" fmla="*/ 5611906 h 5728260"/>
              <a:gd name="connsiteX4" fmla="*/ 0 w 3886200"/>
              <a:gd name="connsiteY4" fmla="*/ 125506 h 5728260"/>
              <a:gd name="connsiteX0" fmla="*/ 0 w 3980329"/>
              <a:gd name="connsiteY0" fmla="*/ 125506 h 5728260"/>
              <a:gd name="connsiteX1" fmla="*/ 3886200 w 3980329"/>
              <a:gd name="connsiteY1" fmla="*/ 125506 h 5728260"/>
              <a:gd name="connsiteX2" fmla="*/ 3886200 w 3980329"/>
              <a:gd name="connsiteY2" fmla="*/ 5611906 h 5728260"/>
              <a:gd name="connsiteX3" fmla="*/ 0 w 3980329"/>
              <a:gd name="connsiteY3" fmla="*/ 5611906 h 5728260"/>
              <a:gd name="connsiteX4" fmla="*/ 0 w 3980329"/>
              <a:gd name="connsiteY4" fmla="*/ 125506 h 5728260"/>
              <a:gd name="connsiteX0" fmla="*/ 0 w 3980329"/>
              <a:gd name="connsiteY0" fmla="*/ 125506 h 5728260"/>
              <a:gd name="connsiteX1" fmla="*/ 3886200 w 3980329"/>
              <a:gd name="connsiteY1" fmla="*/ 125506 h 5728260"/>
              <a:gd name="connsiteX2" fmla="*/ 3886200 w 3980329"/>
              <a:gd name="connsiteY2" fmla="*/ 5611906 h 5728260"/>
              <a:gd name="connsiteX3" fmla="*/ 0 w 3980329"/>
              <a:gd name="connsiteY3" fmla="*/ 5611906 h 5728260"/>
              <a:gd name="connsiteX4" fmla="*/ 0 w 3980329"/>
              <a:gd name="connsiteY4" fmla="*/ 125506 h 5728260"/>
              <a:gd name="connsiteX0" fmla="*/ 134471 w 4114800"/>
              <a:gd name="connsiteY0" fmla="*/ 125506 h 5728260"/>
              <a:gd name="connsiteX1" fmla="*/ 4020671 w 4114800"/>
              <a:gd name="connsiteY1" fmla="*/ 125506 h 5728260"/>
              <a:gd name="connsiteX2" fmla="*/ 4020671 w 4114800"/>
              <a:gd name="connsiteY2" fmla="*/ 5611906 h 5728260"/>
              <a:gd name="connsiteX3" fmla="*/ 134471 w 4114800"/>
              <a:gd name="connsiteY3" fmla="*/ 5611906 h 5728260"/>
              <a:gd name="connsiteX4" fmla="*/ 134471 w 4114800"/>
              <a:gd name="connsiteY4" fmla="*/ 125506 h 5728260"/>
              <a:gd name="connsiteX0" fmla="*/ 134471 w 4114800"/>
              <a:gd name="connsiteY0" fmla="*/ 125506 h 5728260"/>
              <a:gd name="connsiteX1" fmla="*/ 4020671 w 4114800"/>
              <a:gd name="connsiteY1" fmla="*/ 125506 h 5728260"/>
              <a:gd name="connsiteX2" fmla="*/ 4020671 w 4114800"/>
              <a:gd name="connsiteY2" fmla="*/ 5611906 h 5728260"/>
              <a:gd name="connsiteX3" fmla="*/ 134471 w 4114800"/>
              <a:gd name="connsiteY3" fmla="*/ 5611906 h 5728260"/>
              <a:gd name="connsiteX4" fmla="*/ 134471 w 4114800"/>
              <a:gd name="connsiteY4" fmla="*/ 125506 h 5728260"/>
              <a:gd name="connsiteX0" fmla="*/ 134471 w 4114800"/>
              <a:gd name="connsiteY0" fmla="*/ 125506 h 5728260"/>
              <a:gd name="connsiteX1" fmla="*/ 4020671 w 4114800"/>
              <a:gd name="connsiteY1" fmla="*/ 125506 h 5728260"/>
              <a:gd name="connsiteX2" fmla="*/ 4020671 w 4114800"/>
              <a:gd name="connsiteY2" fmla="*/ 5611906 h 5728260"/>
              <a:gd name="connsiteX3" fmla="*/ 134471 w 4114800"/>
              <a:gd name="connsiteY3" fmla="*/ 5611906 h 5728260"/>
              <a:gd name="connsiteX4" fmla="*/ 134471 w 4114800"/>
              <a:gd name="connsiteY4" fmla="*/ 125506 h 5728260"/>
              <a:gd name="connsiteX0" fmla="*/ 134471 w 4114800"/>
              <a:gd name="connsiteY0" fmla="*/ 125506 h 5728260"/>
              <a:gd name="connsiteX1" fmla="*/ 4020671 w 4114800"/>
              <a:gd name="connsiteY1" fmla="*/ 125506 h 5728260"/>
              <a:gd name="connsiteX2" fmla="*/ 4020671 w 4114800"/>
              <a:gd name="connsiteY2" fmla="*/ 5611906 h 5728260"/>
              <a:gd name="connsiteX3" fmla="*/ 134471 w 4114800"/>
              <a:gd name="connsiteY3" fmla="*/ 5611906 h 5728260"/>
              <a:gd name="connsiteX4" fmla="*/ 134471 w 4114800"/>
              <a:gd name="connsiteY4" fmla="*/ 125506 h 5728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4800" h="5728260">
                <a:moveTo>
                  <a:pt x="134471" y="125506"/>
                </a:moveTo>
                <a:cubicBezTo>
                  <a:pt x="1456765" y="327212"/>
                  <a:pt x="2770095" y="0"/>
                  <a:pt x="4020671" y="125506"/>
                </a:cubicBezTo>
                <a:cubicBezTo>
                  <a:pt x="4114800" y="1963271"/>
                  <a:pt x="3859306" y="3756212"/>
                  <a:pt x="4020671" y="5611906"/>
                </a:cubicBezTo>
                <a:cubicBezTo>
                  <a:pt x="2792506" y="5459319"/>
                  <a:pt x="1425389" y="5728260"/>
                  <a:pt x="134471" y="5611906"/>
                </a:cubicBezTo>
                <a:cubicBezTo>
                  <a:pt x="0" y="3818965"/>
                  <a:pt x="313765" y="1963271"/>
                  <a:pt x="134471" y="125506"/>
                </a:cubicBezTo>
                <a:close/>
              </a:path>
            </a:pathLst>
          </a:custGeom>
          <a:gradFill>
            <a:gsLst>
              <a:gs pos="25000">
                <a:schemeClr val="tx1"/>
              </a:gs>
              <a:gs pos="100000">
                <a:schemeClr val="tx1">
                  <a:lumMod val="75000"/>
                  <a:lumOff val="25000"/>
                </a:schemeClr>
              </a:gs>
            </a:gsLst>
            <a:lin ang="5400000" scaled="0"/>
          </a:gradFill>
          <a:ln>
            <a:noFill/>
          </a:ln>
          <a:effectLst>
            <a:outerShdw blurRad="76200" sx="102000" sy="102000" algn="ctr" rotWithShape="0">
              <a:schemeClr val="tx1">
                <a:lumMod val="75000"/>
                <a:lumOff val="25000"/>
                <a:alpha val="40000"/>
              </a:schemeClr>
            </a:outerShdw>
          </a:effectLst>
          <a:scene3d>
            <a:camera prst="orthographicFront"/>
            <a:lightRig rig="morning" dir="t"/>
          </a:scene3d>
          <a:sp3d>
            <a:bevelT w="25400" h="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a:xfrm>
            <a:off x="1219199" y="76200"/>
            <a:ext cx="6803679" cy="1371600"/>
          </a:xfrm>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1737360" y="2590799"/>
            <a:ext cx="3063240" cy="3535363"/>
          </a:xfrm>
        </p:spPr>
        <p:txBody>
          <a:bodyPr>
            <a:normAutofit/>
          </a:bodyPr>
          <a:lstStyle>
            <a:lvl1pPr>
              <a:defRPr sz="18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959638" y="2590799"/>
            <a:ext cx="3063240" cy="3535363"/>
          </a:xfrm>
        </p:spPr>
        <p:txBody>
          <a:bodyPr>
            <a:normAutofit/>
          </a:bodyPr>
          <a:lstStyle>
            <a:lvl1pPr>
              <a:defRPr sz="18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0C90EA47-C95A-41CC-BCEC-8C3EF0AD7431}" type="datetime1">
              <a:rPr/>
              <a:pPr/>
              <a:t>3/5/2008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5B650C4-4598-4CEA-888E-37323F5776E1}" type="datetime1">
              <a:rPr/>
              <a:pPr/>
              <a:t>3/5/2008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grpSp>
        <p:nvGrpSpPr>
          <p:cNvPr id="6" name="Group 5"/>
          <p:cNvGrpSpPr/>
          <p:nvPr/>
        </p:nvGrpSpPr>
        <p:grpSpPr>
          <a:xfrm>
            <a:off x="7339001" y="5311513"/>
            <a:ext cx="1837944" cy="1533602"/>
            <a:chOff x="7339001" y="5311513"/>
            <a:chExt cx="1837944" cy="1533602"/>
          </a:xfrm>
        </p:grpSpPr>
        <p:sp>
          <p:nvSpPr>
            <p:cNvPr id="7" name="Freeform 6"/>
            <p:cNvSpPr>
              <a:spLocks noChangeAspect="1"/>
            </p:cNvSpPr>
            <p:nvPr/>
          </p:nvSpPr>
          <p:spPr>
            <a:xfrm rot="6563566" flipH="1" flipV="1">
              <a:off x="7456882" y="5810852"/>
              <a:ext cx="916382" cy="1152144"/>
            </a:xfrm>
            <a:custGeom>
              <a:avLst/>
              <a:gdLst>
                <a:gd name="connsiteX0" fmla="*/ 0 w 3657600"/>
                <a:gd name="connsiteY0" fmla="*/ 685800 h 1371600"/>
                <a:gd name="connsiteX1" fmla="*/ 1186667 w 3657600"/>
                <a:gd name="connsiteY1" fmla="*/ 43667 h 1371600"/>
                <a:gd name="connsiteX2" fmla="*/ 1828801 w 3657600"/>
                <a:gd name="connsiteY2" fmla="*/ 2 h 1371600"/>
                <a:gd name="connsiteX3" fmla="*/ 2470936 w 3657600"/>
                <a:gd name="connsiteY3" fmla="*/ 43668 h 1371600"/>
                <a:gd name="connsiteX4" fmla="*/ 3657600 w 3657600"/>
                <a:gd name="connsiteY4" fmla="*/ 685806 h 1371600"/>
                <a:gd name="connsiteX5" fmla="*/ 2470934 w 3657600"/>
                <a:gd name="connsiteY5" fmla="*/ 1327941 h 1371600"/>
                <a:gd name="connsiteX6" fmla="*/ 1828799 w 3657600"/>
                <a:gd name="connsiteY6" fmla="*/ 1371606 h 1371600"/>
                <a:gd name="connsiteX7" fmla="*/ 1186664 w 3657600"/>
                <a:gd name="connsiteY7" fmla="*/ 1327940 h 1371600"/>
                <a:gd name="connsiteX8" fmla="*/ 0 w 3657600"/>
                <a:gd name="connsiteY8" fmla="*/ 685803 h 1371600"/>
                <a:gd name="connsiteX9" fmla="*/ 0 w 3657600"/>
                <a:gd name="connsiteY9" fmla="*/ 685800 h 1371600"/>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685798 h 2004163"/>
                <a:gd name="connsiteX1" fmla="*/ 1186670 w 3672351"/>
                <a:gd name="connsiteY1" fmla="*/ 43665 h 2004163"/>
                <a:gd name="connsiteX2" fmla="*/ 1828804 w 3672351"/>
                <a:gd name="connsiteY2" fmla="*/ 0 h 2004163"/>
                <a:gd name="connsiteX3" fmla="*/ 2470939 w 3672351"/>
                <a:gd name="connsiteY3" fmla="*/ 43666 h 2004163"/>
                <a:gd name="connsiteX4" fmla="*/ 2559427 w 3672351"/>
                <a:gd name="connsiteY4" fmla="*/ 31374 h 2004163"/>
                <a:gd name="connsiteX5" fmla="*/ 3657603 w 3672351"/>
                <a:gd name="connsiteY5" fmla="*/ 685804 h 2004163"/>
                <a:gd name="connsiteX6" fmla="*/ 2470937 w 3672351"/>
                <a:gd name="connsiteY6" fmla="*/ 1327939 h 2004163"/>
                <a:gd name="connsiteX7" fmla="*/ 1828802 w 3672351"/>
                <a:gd name="connsiteY7" fmla="*/ 1371604 h 2004163"/>
                <a:gd name="connsiteX8" fmla="*/ 1186667 w 3672351"/>
                <a:gd name="connsiteY8" fmla="*/ 1327938 h 2004163"/>
                <a:gd name="connsiteX9" fmla="*/ 3 w 3672351"/>
                <a:gd name="connsiteY9" fmla="*/ 685801 h 2004163"/>
                <a:gd name="connsiteX10" fmla="*/ 3 w 3672351"/>
                <a:gd name="connsiteY10" fmla="*/ 685798 h 2004163"/>
                <a:gd name="connsiteX0" fmla="*/ 3 w 3657603"/>
                <a:gd name="connsiteY0" fmla="*/ 756433 h 1442239"/>
                <a:gd name="connsiteX1" fmla="*/ 1186670 w 3657603"/>
                <a:gd name="connsiteY1" fmla="*/ 114300 h 1442239"/>
                <a:gd name="connsiteX2" fmla="*/ 1828804 w 3657603"/>
                <a:gd name="connsiteY2" fmla="*/ 70635 h 1442239"/>
                <a:gd name="connsiteX3" fmla="*/ 2470939 w 3657603"/>
                <a:gd name="connsiteY3" fmla="*/ 114301 h 1442239"/>
                <a:gd name="connsiteX4" fmla="*/ 3657603 w 3657603"/>
                <a:gd name="connsiteY4" fmla="*/ 756439 h 1442239"/>
                <a:gd name="connsiteX5" fmla="*/ 2470937 w 3657603"/>
                <a:gd name="connsiteY5" fmla="*/ 1398574 h 1442239"/>
                <a:gd name="connsiteX6" fmla="*/ 1828802 w 3657603"/>
                <a:gd name="connsiteY6" fmla="*/ 1442239 h 1442239"/>
                <a:gd name="connsiteX7" fmla="*/ 1186667 w 3657603"/>
                <a:gd name="connsiteY7" fmla="*/ 1398573 h 1442239"/>
                <a:gd name="connsiteX8" fmla="*/ 3 w 3657603"/>
                <a:gd name="connsiteY8" fmla="*/ 756436 h 1442239"/>
                <a:gd name="connsiteX9" fmla="*/ 3 w 3657603"/>
                <a:gd name="connsiteY9" fmla="*/ 756433 h 1442239"/>
                <a:gd name="connsiteX0" fmla="*/ 527758 w 4185358"/>
                <a:gd name="connsiteY0" fmla="*/ 756433 h 1442239"/>
                <a:gd name="connsiteX1" fmla="*/ 1714425 w 4185358"/>
                <a:gd name="connsiteY1" fmla="*/ 114300 h 1442239"/>
                <a:gd name="connsiteX2" fmla="*/ 2356559 w 4185358"/>
                <a:gd name="connsiteY2" fmla="*/ 70635 h 1442239"/>
                <a:gd name="connsiteX3" fmla="*/ 2998694 w 4185358"/>
                <a:gd name="connsiteY3" fmla="*/ 114301 h 1442239"/>
                <a:gd name="connsiteX4" fmla="*/ 4185358 w 4185358"/>
                <a:gd name="connsiteY4" fmla="*/ 756439 h 1442239"/>
                <a:gd name="connsiteX5" fmla="*/ 2998692 w 4185358"/>
                <a:gd name="connsiteY5" fmla="*/ 1398574 h 1442239"/>
                <a:gd name="connsiteX6" fmla="*/ 2356557 w 4185358"/>
                <a:gd name="connsiteY6" fmla="*/ 1442239 h 1442239"/>
                <a:gd name="connsiteX7" fmla="*/ 1714422 w 4185358"/>
                <a:gd name="connsiteY7" fmla="*/ 1398573 h 1442239"/>
                <a:gd name="connsiteX8" fmla="*/ 527758 w 4185358"/>
                <a:gd name="connsiteY8" fmla="*/ 756436 h 1442239"/>
                <a:gd name="connsiteX9" fmla="*/ 527758 w 4185358"/>
                <a:gd name="connsiteY9" fmla="*/ 756433 h 1442239"/>
                <a:gd name="connsiteX0" fmla="*/ 527758 w 4185358"/>
                <a:gd name="connsiteY0" fmla="*/ 685798 h 1731271"/>
                <a:gd name="connsiteX1" fmla="*/ 1714425 w 4185358"/>
                <a:gd name="connsiteY1" fmla="*/ 43665 h 1731271"/>
                <a:gd name="connsiteX2" fmla="*/ 2356559 w 4185358"/>
                <a:gd name="connsiteY2" fmla="*/ 0 h 1731271"/>
                <a:gd name="connsiteX3" fmla="*/ 2998694 w 4185358"/>
                <a:gd name="connsiteY3" fmla="*/ 43666 h 1731271"/>
                <a:gd name="connsiteX4" fmla="*/ 4185358 w 4185358"/>
                <a:gd name="connsiteY4" fmla="*/ 685804 h 1731271"/>
                <a:gd name="connsiteX5" fmla="*/ 2998692 w 4185358"/>
                <a:gd name="connsiteY5" fmla="*/ 1327939 h 1731271"/>
                <a:gd name="connsiteX6" fmla="*/ 2356557 w 4185358"/>
                <a:gd name="connsiteY6" fmla="*/ 1371604 h 1731271"/>
                <a:gd name="connsiteX7" fmla="*/ 1714422 w 4185358"/>
                <a:gd name="connsiteY7" fmla="*/ 1327938 h 1731271"/>
                <a:gd name="connsiteX8" fmla="*/ 527758 w 4185358"/>
                <a:gd name="connsiteY8" fmla="*/ 685801 h 1731271"/>
                <a:gd name="connsiteX9" fmla="*/ 527758 w 4185358"/>
                <a:gd name="connsiteY9" fmla="*/ 685798 h 1731271"/>
                <a:gd name="connsiteX0" fmla="*/ 1174716 w 4832316"/>
                <a:gd name="connsiteY0" fmla="*/ 685798 h 2451847"/>
                <a:gd name="connsiteX1" fmla="*/ 2361383 w 4832316"/>
                <a:gd name="connsiteY1" fmla="*/ 43665 h 2451847"/>
                <a:gd name="connsiteX2" fmla="*/ 3003517 w 4832316"/>
                <a:gd name="connsiteY2" fmla="*/ 0 h 2451847"/>
                <a:gd name="connsiteX3" fmla="*/ 3645652 w 4832316"/>
                <a:gd name="connsiteY3" fmla="*/ 43666 h 2451847"/>
                <a:gd name="connsiteX4" fmla="*/ 4832316 w 4832316"/>
                <a:gd name="connsiteY4" fmla="*/ 685804 h 2451847"/>
                <a:gd name="connsiteX5" fmla="*/ 3645650 w 4832316"/>
                <a:gd name="connsiteY5" fmla="*/ 1327939 h 2451847"/>
                <a:gd name="connsiteX6" fmla="*/ 3003515 w 4832316"/>
                <a:gd name="connsiteY6" fmla="*/ 1371604 h 2451847"/>
                <a:gd name="connsiteX7" fmla="*/ 2361380 w 4832316"/>
                <a:gd name="connsiteY7" fmla="*/ 1327938 h 2451847"/>
                <a:gd name="connsiteX8" fmla="*/ 1174716 w 4832316"/>
                <a:gd name="connsiteY8" fmla="*/ 685801 h 2451847"/>
                <a:gd name="connsiteX9" fmla="*/ 1174716 w 4832316"/>
                <a:gd name="connsiteY9" fmla="*/ 685798 h 2451847"/>
                <a:gd name="connsiteX0" fmla="*/ 1174716 w 5193374"/>
                <a:gd name="connsiteY0" fmla="*/ 685798 h 2451847"/>
                <a:gd name="connsiteX1" fmla="*/ 2361383 w 5193374"/>
                <a:gd name="connsiteY1" fmla="*/ 43665 h 2451847"/>
                <a:gd name="connsiteX2" fmla="*/ 3003517 w 5193374"/>
                <a:gd name="connsiteY2" fmla="*/ 0 h 2451847"/>
                <a:gd name="connsiteX3" fmla="*/ 3645652 w 5193374"/>
                <a:gd name="connsiteY3" fmla="*/ 43666 h 2451847"/>
                <a:gd name="connsiteX4" fmla="*/ 4832316 w 5193374"/>
                <a:gd name="connsiteY4" fmla="*/ 685804 h 2451847"/>
                <a:gd name="connsiteX5" fmla="*/ 3645650 w 5193374"/>
                <a:gd name="connsiteY5" fmla="*/ 1327939 h 2451847"/>
                <a:gd name="connsiteX6" fmla="*/ 3003515 w 5193374"/>
                <a:gd name="connsiteY6" fmla="*/ 1371604 h 2451847"/>
                <a:gd name="connsiteX7" fmla="*/ 2361380 w 5193374"/>
                <a:gd name="connsiteY7" fmla="*/ 1327938 h 2451847"/>
                <a:gd name="connsiteX8" fmla="*/ 1174716 w 5193374"/>
                <a:gd name="connsiteY8" fmla="*/ 685801 h 2451847"/>
                <a:gd name="connsiteX9" fmla="*/ 1174716 w 5193374"/>
                <a:gd name="connsiteY9" fmla="*/ 685798 h 2451847"/>
                <a:gd name="connsiteX0" fmla="*/ 1174716 w 5193374"/>
                <a:gd name="connsiteY0" fmla="*/ 685798 h 3407194"/>
                <a:gd name="connsiteX1" fmla="*/ 2361383 w 5193374"/>
                <a:gd name="connsiteY1" fmla="*/ 43665 h 3407194"/>
                <a:gd name="connsiteX2" fmla="*/ 3003517 w 5193374"/>
                <a:gd name="connsiteY2" fmla="*/ 0 h 3407194"/>
                <a:gd name="connsiteX3" fmla="*/ 3645652 w 5193374"/>
                <a:gd name="connsiteY3" fmla="*/ 43666 h 3407194"/>
                <a:gd name="connsiteX4" fmla="*/ 4832316 w 5193374"/>
                <a:gd name="connsiteY4" fmla="*/ 685804 h 3407194"/>
                <a:gd name="connsiteX5" fmla="*/ 3645650 w 5193374"/>
                <a:gd name="connsiteY5" fmla="*/ 1327939 h 3407194"/>
                <a:gd name="connsiteX6" fmla="*/ 3003515 w 5193374"/>
                <a:gd name="connsiteY6" fmla="*/ 1371604 h 3407194"/>
                <a:gd name="connsiteX7" fmla="*/ 2361380 w 5193374"/>
                <a:gd name="connsiteY7" fmla="*/ 1327938 h 3407194"/>
                <a:gd name="connsiteX8" fmla="*/ 1174716 w 5193374"/>
                <a:gd name="connsiteY8" fmla="*/ 685801 h 3407194"/>
                <a:gd name="connsiteX9" fmla="*/ 1174716 w 5193374"/>
                <a:gd name="connsiteY9" fmla="*/ 685798 h 3407194"/>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2033989 h 4755385"/>
                <a:gd name="connsiteX1" fmla="*/ 2361383 w 5193374"/>
                <a:gd name="connsiteY1" fmla="*/ 1391856 h 4755385"/>
                <a:gd name="connsiteX2" fmla="*/ 3003517 w 5193374"/>
                <a:gd name="connsiteY2" fmla="*/ 1348191 h 4755385"/>
                <a:gd name="connsiteX3" fmla="*/ 3645652 w 5193374"/>
                <a:gd name="connsiteY3" fmla="*/ 1391857 h 4755385"/>
                <a:gd name="connsiteX4" fmla="*/ 4832316 w 5193374"/>
                <a:gd name="connsiteY4" fmla="*/ 2033995 h 4755385"/>
                <a:gd name="connsiteX5" fmla="*/ 3645650 w 5193374"/>
                <a:gd name="connsiteY5" fmla="*/ 2676130 h 4755385"/>
                <a:gd name="connsiteX6" fmla="*/ 3003515 w 5193374"/>
                <a:gd name="connsiteY6" fmla="*/ 2719795 h 4755385"/>
                <a:gd name="connsiteX7" fmla="*/ 2361380 w 5193374"/>
                <a:gd name="connsiteY7" fmla="*/ 2676129 h 4755385"/>
                <a:gd name="connsiteX8" fmla="*/ 1174716 w 5193374"/>
                <a:gd name="connsiteY8" fmla="*/ 2033992 h 4755385"/>
                <a:gd name="connsiteX9" fmla="*/ 1174716 w 5193374"/>
                <a:gd name="connsiteY9" fmla="*/ 2033989 h 4755385"/>
                <a:gd name="connsiteX0" fmla="*/ 1174716 w 4832316"/>
                <a:gd name="connsiteY0" fmla="*/ 2033989 h 4755385"/>
                <a:gd name="connsiteX1" fmla="*/ 2361383 w 4832316"/>
                <a:gd name="connsiteY1" fmla="*/ 1391856 h 4755385"/>
                <a:gd name="connsiteX2" fmla="*/ 3003517 w 4832316"/>
                <a:gd name="connsiteY2" fmla="*/ 1348191 h 4755385"/>
                <a:gd name="connsiteX3" fmla="*/ 3645652 w 4832316"/>
                <a:gd name="connsiteY3" fmla="*/ 1391857 h 4755385"/>
                <a:gd name="connsiteX4" fmla="*/ 4832316 w 4832316"/>
                <a:gd name="connsiteY4" fmla="*/ 2033995 h 4755385"/>
                <a:gd name="connsiteX5" fmla="*/ 3645650 w 4832316"/>
                <a:gd name="connsiteY5" fmla="*/ 2676130 h 4755385"/>
                <a:gd name="connsiteX6" fmla="*/ 3003515 w 4832316"/>
                <a:gd name="connsiteY6" fmla="*/ 2719795 h 4755385"/>
                <a:gd name="connsiteX7" fmla="*/ 2361380 w 4832316"/>
                <a:gd name="connsiteY7" fmla="*/ 2676129 h 4755385"/>
                <a:gd name="connsiteX8" fmla="*/ 1174716 w 4832316"/>
                <a:gd name="connsiteY8" fmla="*/ 2033992 h 4755385"/>
                <a:gd name="connsiteX9" fmla="*/ 1174716 w 4832316"/>
                <a:gd name="connsiteY9" fmla="*/ 2033989 h 4755385"/>
                <a:gd name="connsiteX0" fmla="*/ 527758 w 4185358"/>
                <a:gd name="connsiteY0" fmla="*/ 2033989 h 4755385"/>
                <a:gd name="connsiteX1" fmla="*/ 1714425 w 4185358"/>
                <a:gd name="connsiteY1" fmla="*/ 1391856 h 4755385"/>
                <a:gd name="connsiteX2" fmla="*/ 2998694 w 4185358"/>
                <a:gd name="connsiteY2" fmla="*/ 1391857 h 4755385"/>
                <a:gd name="connsiteX3" fmla="*/ 4185358 w 4185358"/>
                <a:gd name="connsiteY3" fmla="*/ 2033995 h 4755385"/>
                <a:gd name="connsiteX4" fmla="*/ 2998692 w 4185358"/>
                <a:gd name="connsiteY4" fmla="*/ 2676130 h 4755385"/>
                <a:gd name="connsiteX5" fmla="*/ 2356557 w 4185358"/>
                <a:gd name="connsiteY5" fmla="*/ 2719795 h 4755385"/>
                <a:gd name="connsiteX6" fmla="*/ 1714422 w 4185358"/>
                <a:gd name="connsiteY6" fmla="*/ 2676129 h 4755385"/>
                <a:gd name="connsiteX7" fmla="*/ 527758 w 4185358"/>
                <a:gd name="connsiteY7" fmla="*/ 2033992 h 4755385"/>
                <a:gd name="connsiteX8" fmla="*/ 527758 w 4185358"/>
                <a:gd name="connsiteY8" fmla="*/ 2033989 h 4755385"/>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3 w 4150662"/>
                <a:gd name="connsiteY0" fmla="*/ 2033989 h 5080997"/>
                <a:gd name="connsiteX1" fmla="*/ 1186670 w 4150662"/>
                <a:gd name="connsiteY1" fmla="*/ 1391856 h 5080997"/>
                <a:gd name="connsiteX2" fmla="*/ 2470939 w 4150662"/>
                <a:gd name="connsiteY2" fmla="*/ 1391857 h 5080997"/>
                <a:gd name="connsiteX3" fmla="*/ 3657603 w 4150662"/>
                <a:gd name="connsiteY3" fmla="*/ 2033995 h 5080997"/>
                <a:gd name="connsiteX4" fmla="*/ 2470937 w 4150662"/>
                <a:gd name="connsiteY4" fmla="*/ 2676130 h 5080997"/>
                <a:gd name="connsiteX5" fmla="*/ 1828802 w 4150662"/>
                <a:gd name="connsiteY5" fmla="*/ 2719795 h 5080997"/>
                <a:gd name="connsiteX6" fmla="*/ 1186667 w 4150662"/>
                <a:gd name="connsiteY6" fmla="*/ 2676129 h 5080997"/>
                <a:gd name="connsiteX7" fmla="*/ 3 w 4150662"/>
                <a:gd name="connsiteY7" fmla="*/ 2033992 h 5080997"/>
                <a:gd name="connsiteX8" fmla="*/ 3 w 4150662"/>
                <a:gd name="connsiteY8" fmla="*/ 2033989 h 5080997"/>
                <a:gd name="connsiteX0" fmla="*/ 3 w 3184725"/>
                <a:gd name="connsiteY0" fmla="*/ 2033989 h 3886288"/>
                <a:gd name="connsiteX1" fmla="*/ 1186670 w 3184725"/>
                <a:gd name="connsiteY1" fmla="*/ 1391856 h 3886288"/>
                <a:gd name="connsiteX2" fmla="*/ 2470939 w 3184725"/>
                <a:gd name="connsiteY2" fmla="*/ 1391857 h 3886288"/>
                <a:gd name="connsiteX3" fmla="*/ 1752603 w 3184725"/>
                <a:gd name="connsiteY3" fmla="*/ 52795 h 3886288"/>
                <a:gd name="connsiteX4" fmla="*/ 2470937 w 3184725"/>
                <a:gd name="connsiteY4" fmla="*/ 2676130 h 3886288"/>
                <a:gd name="connsiteX5" fmla="*/ 1828802 w 3184725"/>
                <a:gd name="connsiteY5" fmla="*/ 2719795 h 3886288"/>
                <a:gd name="connsiteX6" fmla="*/ 1186667 w 3184725"/>
                <a:gd name="connsiteY6" fmla="*/ 2676129 h 3886288"/>
                <a:gd name="connsiteX7" fmla="*/ 3 w 3184725"/>
                <a:gd name="connsiteY7" fmla="*/ 2033992 h 3886288"/>
                <a:gd name="connsiteX8" fmla="*/ 3 w 3184725"/>
                <a:gd name="connsiteY8" fmla="*/ 2033989 h 3886288"/>
                <a:gd name="connsiteX0" fmla="*/ 3 w 3184725"/>
                <a:gd name="connsiteY0" fmla="*/ 2033989 h 6528797"/>
                <a:gd name="connsiteX1" fmla="*/ 1186670 w 3184725"/>
                <a:gd name="connsiteY1" fmla="*/ 1391856 h 6528797"/>
                <a:gd name="connsiteX2" fmla="*/ 2470939 w 3184725"/>
                <a:gd name="connsiteY2" fmla="*/ 13918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385339"/>
                <a:gd name="connsiteY0" fmla="*/ 2033989 h 6528797"/>
                <a:gd name="connsiteX1" fmla="*/ 1186670 w 3385339"/>
                <a:gd name="connsiteY1" fmla="*/ 1391856 h 6528797"/>
                <a:gd name="connsiteX2" fmla="*/ 3385339 w 3385339"/>
                <a:gd name="connsiteY2" fmla="*/ 706057 h 6528797"/>
                <a:gd name="connsiteX3" fmla="*/ 228603 w 3385339"/>
                <a:gd name="connsiteY3" fmla="*/ 3481795 h 6528797"/>
                <a:gd name="connsiteX4" fmla="*/ 2470937 w 3385339"/>
                <a:gd name="connsiteY4" fmla="*/ 2676130 h 6528797"/>
                <a:gd name="connsiteX5" fmla="*/ 1828802 w 3385339"/>
                <a:gd name="connsiteY5" fmla="*/ 2719795 h 6528797"/>
                <a:gd name="connsiteX6" fmla="*/ 1186667 w 3385339"/>
                <a:gd name="connsiteY6" fmla="*/ 2676129 h 6528797"/>
                <a:gd name="connsiteX7" fmla="*/ 3 w 3385339"/>
                <a:gd name="connsiteY7" fmla="*/ 2033992 h 6528797"/>
                <a:gd name="connsiteX8" fmla="*/ 3 w 3385339"/>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2928136"/>
                <a:gd name="connsiteY0" fmla="*/ 2033989 h 6528797"/>
                <a:gd name="connsiteX1" fmla="*/ 1186667 w 2928136"/>
                <a:gd name="connsiteY1" fmla="*/ 1391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2033989 h 6528797"/>
                <a:gd name="connsiteX1" fmla="*/ 958067 w 2928136"/>
                <a:gd name="connsiteY1" fmla="*/ 2534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1434955 h 5929763"/>
                <a:gd name="connsiteX1" fmla="*/ 958067 w 2928136"/>
                <a:gd name="connsiteY1" fmla="*/ 1935822 h 5929763"/>
                <a:gd name="connsiteX2" fmla="*/ 2928136 w 2928136"/>
                <a:gd name="connsiteY2" fmla="*/ 107023 h 5929763"/>
                <a:gd name="connsiteX3" fmla="*/ 228600 w 2928136"/>
                <a:gd name="connsiteY3" fmla="*/ 2882761 h 5929763"/>
                <a:gd name="connsiteX4" fmla="*/ 2470934 w 2928136"/>
                <a:gd name="connsiteY4" fmla="*/ 2077096 h 5929763"/>
                <a:gd name="connsiteX5" fmla="*/ 0 w 2928136"/>
                <a:gd name="connsiteY5" fmla="*/ 1434958 h 5929763"/>
                <a:gd name="connsiteX6" fmla="*/ 0 w 2928136"/>
                <a:gd name="connsiteY6" fmla="*/ 1434955 h 5929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1275236 w 4203372"/>
                <a:gd name="connsiteY0" fmla="*/ 1810262 h 6305070"/>
                <a:gd name="connsiteX1" fmla="*/ 2233303 w 4203372"/>
                <a:gd name="connsiteY1" fmla="*/ 2311129 h 6305070"/>
                <a:gd name="connsiteX2" fmla="*/ 4203372 w 4203372"/>
                <a:gd name="connsiteY2" fmla="*/ 863330 h 6305070"/>
                <a:gd name="connsiteX3" fmla="*/ 1503836 w 4203372"/>
                <a:gd name="connsiteY3" fmla="*/ 3258068 h 6305070"/>
                <a:gd name="connsiteX4" fmla="*/ 3746170 w 4203372"/>
                <a:gd name="connsiteY4" fmla="*/ 2452403 h 6305070"/>
                <a:gd name="connsiteX5" fmla="*/ 1275236 w 4203372"/>
                <a:gd name="connsiteY5" fmla="*/ 1810265 h 6305070"/>
                <a:gd name="connsiteX6" fmla="*/ 1275236 w 4203372"/>
                <a:gd name="connsiteY6" fmla="*/ 1810262 h 6305070"/>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844930 w 3773066"/>
                <a:gd name="connsiteY0" fmla="*/ 2505027 h 6999835"/>
                <a:gd name="connsiteX1" fmla="*/ 1802997 w 3773066"/>
                <a:gd name="connsiteY1" fmla="*/ 3005894 h 6999835"/>
                <a:gd name="connsiteX2" fmla="*/ 3773066 w 3773066"/>
                <a:gd name="connsiteY2" fmla="*/ 1558095 h 6999835"/>
                <a:gd name="connsiteX3" fmla="*/ 1073530 w 3773066"/>
                <a:gd name="connsiteY3" fmla="*/ 3952833 h 6999835"/>
                <a:gd name="connsiteX4" fmla="*/ 3315864 w 3773066"/>
                <a:gd name="connsiteY4" fmla="*/ 3147168 h 6999835"/>
                <a:gd name="connsiteX5" fmla="*/ 844930 w 3773066"/>
                <a:gd name="connsiteY5" fmla="*/ 2505030 h 6999835"/>
                <a:gd name="connsiteX6" fmla="*/ 844930 w 3773066"/>
                <a:gd name="connsiteY6" fmla="*/ 2505027 h 6999835"/>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869139 w 4797275"/>
                <a:gd name="connsiteY0" fmla="*/ 2392968 h 6887776"/>
                <a:gd name="connsiteX1" fmla="*/ 2827206 w 4797275"/>
                <a:gd name="connsiteY1" fmla="*/ 2893835 h 6887776"/>
                <a:gd name="connsiteX2" fmla="*/ 4797275 w 4797275"/>
                <a:gd name="connsiteY2" fmla="*/ 1446036 h 6887776"/>
                <a:gd name="connsiteX3" fmla="*/ 2097739 w 4797275"/>
                <a:gd name="connsiteY3" fmla="*/ 3840774 h 6887776"/>
                <a:gd name="connsiteX4" fmla="*/ 4340073 w 4797275"/>
                <a:gd name="connsiteY4" fmla="*/ 3035109 h 6887776"/>
                <a:gd name="connsiteX5" fmla="*/ 1869139 w 4797275"/>
                <a:gd name="connsiteY5" fmla="*/ 2392971 h 6887776"/>
                <a:gd name="connsiteX6" fmla="*/ 1869139 w 4797275"/>
                <a:gd name="connsiteY6" fmla="*/ 2392968 h 6887776"/>
                <a:gd name="connsiteX0" fmla="*/ 1869139 w 4797275"/>
                <a:gd name="connsiteY0" fmla="*/ 2433309 h 6928117"/>
                <a:gd name="connsiteX1" fmla="*/ 2827206 w 4797275"/>
                <a:gd name="connsiteY1" fmla="*/ 2934176 h 6928117"/>
                <a:gd name="connsiteX2" fmla="*/ 4797275 w 4797275"/>
                <a:gd name="connsiteY2" fmla="*/ 1486377 h 6928117"/>
                <a:gd name="connsiteX3" fmla="*/ 2097739 w 4797275"/>
                <a:gd name="connsiteY3" fmla="*/ 3881115 h 6928117"/>
                <a:gd name="connsiteX4" fmla="*/ 4340073 w 4797275"/>
                <a:gd name="connsiteY4" fmla="*/ 3075450 h 6928117"/>
                <a:gd name="connsiteX5" fmla="*/ 1869139 w 4797275"/>
                <a:gd name="connsiteY5" fmla="*/ 2433312 h 6928117"/>
                <a:gd name="connsiteX6" fmla="*/ 1869139 w 4797275"/>
                <a:gd name="connsiteY6" fmla="*/ 2433309 h 6928117"/>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3269869 w 4797275"/>
                <a:gd name="connsiteY5" fmla="*/ 2756647 h 7026729"/>
                <a:gd name="connsiteX6" fmla="*/ 1869139 w 4797275"/>
                <a:gd name="connsiteY6" fmla="*/ 2531924 h 7026729"/>
                <a:gd name="connsiteX7" fmla="*/ 1869139 w 4797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6324598"/>
                <a:gd name="connsiteY0" fmla="*/ 2531921 h 7331529"/>
                <a:gd name="connsiteX1" fmla="*/ 2827206 w 6324598"/>
                <a:gd name="connsiteY1" fmla="*/ 3032788 h 7331529"/>
                <a:gd name="connsiteX2" fmla="*/ 5940275 w 6324598"/>
                <a:gd name="connsiteY2" fmla="*/ 2423189 h 7331529"/>
                <a:gd name="connsiteX3" fmla="*/ 5831539 w 6324598"/>
                <a:gd name="connsiteY3" fmla="*/ 4284527 h 7331529"/>
                <a:gd name="connsiteX4" fmla="*/ 4568673 w 6324598"/>
                <a:gd name="connsiteY4" fmla="*/ 3174062 h 7331529"/>
                <a:gd name="connsiteX5" fmla="*/ 3269869 w 6324598"/>
                <a:gd name="connsiteY5" fmla="*/ 2756647 h 7331529"/>
                <a:gd name="connsiteX6" fmla="*/ 1869139 w 6324598"/>
                <a:gd name="connsiteY6" fmla="*/ 2531924 h 7331529"/>
                <a:gd name="connsiteX7" fmla="*/ 1869139 w 63245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1869139 w 6934198"/>
                <a:gd name="connsiteY5" fmla="*/ 2531924 h 7331529"/>
                <a:gd name="connsiteX6" fmla="*/ 1869139 w 6934198"/>
                <a:gd name="connsiteY6" fmla="*/ 2531921 h 7331529"/>
                <a:gd name="connsiteX0" fmla="*/ 1869139 w 6911785"/>
                <a:gd name="connsiteY0" fmla="*/ 2531921 h 7336788"/>
                <a:gd name="connsiteX1" fmla="*/ 2827206 w 6911785"/>
                <a:gd name="connsiteY1" fmla="*/ 3032788 h 7336788"/>
                <a:gd name="connsiteX2" fmla="*/ 5940275 w 6911785"/>
                <a:gd name="connsiteY2" fmla="*/ 2423189 h 7336788"/>
                <a:gd name="connsiteX3" fmla="*/ 6441139 w 6911785"/>
                <a:gd name="connsiteY3" fmla="*/ 4284527 h 7336788"/>
                <a:gd name="connsiteX4" fmla="*/ 4568673 w 6911785"/>
                <a:gd name="connsiteY4" fmla="*/ 3174062 h 7336788"/>
                <a:gd name="connsiteX5" fmla="*/ 1869139 w 6911785"/>
                <a:gd name="connsiteY5" fmla="*/ 2531924 h 7336788"/>
                <a:gd name="connsiteX6" fmla="*/ 1869139 w 6911785"/>
                <a:gd name="connsiteY6" fmla="*/ 2531921 h 7336788"/>
                <a:gd name="connsiteX0" fmla="*/ 1869139 w 7024741"/>
                <a:gd name="connsiteY0" fmla="*/ 2531921 h 7336788"/>
                <a:gd name="connsiteX1" fmla="*/ 2827206 w 7024741"/>
                <a:gd name="connsiteY1" fmla="*/ 3032788 h 7336788"/>
                <a:gd name="connsiteX2" fmla="*/ 5940275 w 7024741"/>
                <a:gd name="connsiteY2" fmla="*/ 2423189 h 7336788"/>
                <a:gd name="connsiteX3" fmla="*/ 6441139 w 7024741"/>
                <a:gd name="connsiteY3" fmla="*/ 4284527 h 7336788"/>
                <a:gd name="connsiteX4" fmla="*/ 4568673 w 7024741"/>
                <a:gd name="connsiteY4" fmla="*/ 3174062 h 7336788"/>
                <a:gd name="connsiteX5" fmla="*/ 1869139 w 7024741"/>
                <a:gd name="connsiteY5" fmla="*/ 2531924 h 7336788"/>
                <a:gd name="connsiteX6" fmla="*/ 1869139 w 7024741"/>
                <a:gd name="connsiteY6" fmla="*/ 2531921 h 7336788"/>
                <a:gd name="connsiteX0" fmla="*/ 685903 w 5841505"/>
                <a:gd name="connsiteY0" fmla="*/ 1071884 h 5876751"/>
                <a:gd name="connsiteX1" fmla="*/ 159678 w 5841505"/>
                <a:gd name="connsiteY1" fmla="*/ 370216 h 5876751"/>
                <a:gd name="connsiteX2" fmla="*/ 1643970 w 5841505"/>
                <a:gd name="connsiteY2" fmla="*/ 1572751 h 5876751"/>
                <a:gd name="connsiteX3" fmla="*/ 4757039 w 5841505"/>
                <a:gd name="connsiteY3" fmla="*/ 963152 h 5876751"/>
                <a:gd name="connsiteX4" fmla="*/ 5257903 w 5841505"/>
                <a:gd name="connsiteY4" fmla="*/ 2824490 h 5876751"/>
                <a:gd name="connsiteX5" fmla="*/ 3385437 w 5841505"/>
                <a:gd name="connsiteY5" fmla="*/ 1714025 h 5876751"/>
                <a:gd name="connsiteX6" fmla="*/ 685903 w 5841505"/>
                <a:gd name="connsiteY6" fmla="*/ 1071887 h 5876751"/>
                <a:gd name="connsiteX7" fmla="*/ 685903 w 5841505"/>
                <a:gd name="connsiteY7" fmla="*/ 1071884 h 5876751"/>
                <a:gd name="connsiteX0" fmla="*/ 685903 w 5841505"/>
                <a:gd name="connsiteY0" fmla="*/ 1775249 h 6580116"/>
                <a:gd name="connsiteX1" fmla="*/ 159678 w 5841505"/>
                <a:gd name="connsiteY1" fmla="*/ 1073581 h 6580116"/>
                <a:gd name="connsiteX2" fmla="*/ 1643970 w 5841505"/>
                <a:gd name="connsiteY2" fmla="*/ 2276116 h 6580116"/>
                <a:gd name="connsiteX3" fmla="*/ 4757039 w 5841505"/>
                <a:gd name="connsiteY3" fmla="*/ 1666517 h 6580116"/>
                <a:gd name="connsiteX4" fmla="*/ 5257903 w 5841505"/>
                <a:gd name="connsiteY4" fmla="*/ 3527855 h 6580116"/>
                <a:gd name="connsiteX5" fmla="*/ 3385437 w 5841505"/>
                <a:gd name="connsiteY5" fmla="*/ 2417390 h 6580116"/>
                <a:gd name="connsiteX6" fmla="*/ 685903 w 5841505"/>
                <a:gd name="connsiteY6" fmla="*/ 1775252 h 6580116"/>
                <a:gd name="connsiteX7" fmla="*/ 685903 w 5841505"/>
                <a:gd name="connsiteY7" fmla="*/ 1775249 h 6580116"/>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495416 w 6651018"/>
                <a:gd name="connsiteY0" fmla="*/ 1071884 h 5876751"/>
                <a:gd name="connsiteX1" fmla="*/ 969191 w 6651018"/>
                <a:gd name="connsiteY1" fmla="*/ 370216 h 5876751"/>
                <a:gd name="connsiteX2" fmla="*/ 551530 w 6651018"/>
                <a:gd name="connsiteY2" fmla="*/ 1425097 h 5876751"/>
                <a:gd name="connsiteX3" fmla="*/ 2453483 w 6651018"/>
                <a:gd name="connsiteY3" fmla="*/ 1572751 h 5876751"/>
                <a:gd name="connsiteX4" fmla="*/ 5566552 w 6651018"/>
                <a:gd name="connsiteY4" fmla="*/ 963152 h 5876751"/>
                <a:gd name="connsiteX5" fmla="*/ 6067416 w 6651018"/>
                <a:gd name="connsiteY5" fmla="*/ 2824490 h 5876751"/>
                <a:gd name="connsiteX6" fmla="*/ 4194950 w 6651018"/>
                <a:gd name="connsiteY6" fmla="*/ 1714025 h 5876751"/>
                <a:gd name="connsiteX7" fmla="*/ 1495416 w 6651018"/>
                <a:gd name="connsiteY7" fmla="*/ 1071887 h 5876751"/>
                <a:gd name="connsiteX8" fmla="*/ 1495416 w 6651018"/>
                <a:gd name="connsiteY8" fmla="*/ 1071884 h 5876751"/>
                <a:gd name="connsiteX0" fmla="*/ 1103563 w 6259165"/>
                <a:gd name="connsiteY0" fmla="*/ 1071884 h 5876751"/>
                <a:gd name="connsiteX1" fmla="*/ 159677 w 6259165"/>
                <a:gd name="connsiteY1" fmla="*/ 1425097 h 5876751"/>
                <a:gd name="connsiteX2" fmla="*/ 2061630 w 6259165"/>
                <a:gd name="connsiteY2" fmla="*/ 1572751 h 5876751"/>
                <a:gd name="connsiteX3" fmla="*/ 5174699 w 6259165"/>
                <a:gd name="connsiteY3" fmla="*/ 963152 h 5876751"/>
                <a:gd name="connsiteX4" fmla="*/ 5675563 w 6259165"/>
                <a:gd name="connsiteY4" fmla="*/ 2824490 h 5876751"/>
                <a:gd name="connsiteX5" fmla="*/ 3803097 w 6259165"/>
                <a:gd name="connsiteY5" fmla="*/ 1714025 h 5876751"/>
                <a:gd name="connsiteX6" fmla="*/ 1103563 w 6259165"/>
                <a:gd name="connsiteY6" fmla="*/ 1071887 h 5876751"/>
                <a:gd name="connsiteX7" fmla="*/ 1103563 w 6259165"/>
                <a:gd name="connsiteY7" fmla="*/ 1071884 h 5876751"/>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316924 w 6472526"/>
                <a:gd name="connsiteY0" fmla="*/ 1766125 h 6570992"/>
                <a:gd name="connsiteX1" fmla="*/ 373038 w 6472526"/>
                <a:gd name="connsiteY1" fmla="*/ 2119338 h 6570992"/>
                <a:gd name="connsiteX2" fmla="*/ 2274991 w 6472526"/>
                <a:gd name="connsiteY2" fmla="*/ 2266992 h 6570992"/>
                <a:gd name="connsiteX3" fmla="*/ 5388060 w 6472526"/>
                <a:gd name="connsiteY3" fmla="*/ 1657393 h 6570992"/>
                <a:gd name="connsiteX4" fmla="*/ 5888924 w 6472526"/>
                <a:gd name="connsiteY4" fmla="*/ 3518731 h 6570992"/>
                <a:gd name="connsiteX5" fmla="*/ 4016458 w 6472526"/>
                <a:gd name="connsiteY5" fmla="*/ 2408266 h 6570992"/>
                <a:gd name="connsiteX6" fmla="*/ 1316924 w 6472526"/>
                <a:gd name="connsiteY6" fmla="*/ 1766128 h 6570992"/>
                <a:gd name="connsiteX7" fmla="*/ 1316924 w 6472526"/>
                <a:gd name="connsiteY7" fmla="*/ 1766125 h 6570992"/>
                <a:gd name="connsiteX0" fmla="*/ 969208 w 6472526"/>
                <a:gd name="connsiteY0" fmla="*/ 1766125 h 6550041"/>
                <a:gd name="connsiteX1" fmla="*/ 373038 w 6472526"/>
                <a:gd name="connsiteY1" fmla="*/ 2098387 h 6550041"/>
                <a:gd name="connsiteX2" fmla="*/ 2274991 w 6472526"/>
                <a:gd name="connsiteY2" fmla="*/ 2246041 h 6550041"/>
                <a:gd name="connsiteX3" fmla="*/ 5388060 w 6472526"/>
                <a:gd name="connsiteY3" fmla="*/ 1636442 h 6550041"/>
                <a:gd name="connsiteX4" fmla="*/ 5888924 w 6472526"/>
                <a:gd name="connsiteY4" fmla="*/ 3497780 h 6550041"/>
                <a:gd name="connsiteX5" fmla="*/ 4016458 w 6472526"/>
                <a:gd name="connsiteY5" fmla="*/ 2387315 h 6550041"/>
                <a:gd name="connsiteX6" fmla="*/ 1316924 w 6472526"/>
                <a:gd name="connsiteY6" fmla="*/ 1745177 h 6550041"/>
                <a:gd name="connsiteX7" fmla="*/ 969208 w 6472526"/>
                <a:gd name="connsiteY7" fmla="*/ 1766125 h 6550041"/>
                <a:gd name="connsiteX0" fmla="*/ 943886 w 6099488"/>
                <a:gd name="connsiteY0" fmla="*/ 1071887 h 5876751"/>
                <a:gd name="connsiteX1" fmla="*/ 0 w 6099488"/>
                <a:gd name="connsiteY1" fmla="*/ 1425097 h 5876751"/>
                <a:gd name="connsiteX2" fmla="*/ 1901953 w 6099488"/>
                <a:gd name="connsiteY2" fmla="*/ 1572751 h 5876751"/>
                <a:gd name="connsiteX3" fmla="*/ 5015022 w 6099488"/>
                <a:gd name="connsiteY3" fmla="*/ 963152 h 5876751"/>
                <a:gd name="connsiteX4" fmla="*/ 5515886 w 6099488"/>
                <a:gd name="connsiteY4" fmla="*/ 2824490 h 5876751"/>
                <a:gd name="connsiteX5" fmla="*/ 3643420 w 6099488"/>
                <a:gd name="connsiteY5" fmla="*/ 1714025 h 5876751"/>
                <a:gd name="connsiteX6" fmla="*/ 943886 w 6099488"/>
                <a:gd name="connsiteY6" fmla="*/ 1071887 h 5876751"/>
                <a:gd name="connsiteX0" fmla="*/ 943886 w 6099488"/>
                <a:gd name="connsiteY0" fmla="*/ 1486368 h 6291232"/>
                <a:gd name="connsiteX1" fmla="*/ 0 w 6099488"/>
                <a:gd name="connsiteY1" fmla="*/ 1839578 h 6291232"/>
                <a:gd name="connsiteX2" fmla="*/ 1901953 w 6099488"/>
                <a:gd name="connsiteY2" fmla="*/ 1987232 h 6291232"/>
                <a:gd name="connsiteX3" fmla="*/ 5015022 w 6099488"/>
                <a:gd name="connsiteY3" fmla="*/ 1377633 h 6291232"/>
                <a:gd name="connsiteX4" fmla="*/ 5515886 w 6099488"/>
                <a:gd name="connsiteY4" fmla="*/ 3238971 h 6291232"/>
                <a:gd name="connsiteX5" fmla="*/ 3643420 w 6099488"/>
                <a:gd name="connsiteY5" fmla="*/ 2128506 h 6291232"/>
                <a:gd name="connsiteX6" fmla="*/ 943886 w 6099488"/>
                <a:gd name="connsiteY6" fmla="*/ 1486368 h 6291232"/>
                <a:gd name="connsiteX0" fmla="*/ 290243 w 5445845"/>
                <a:gd name="connsiteY0" fmla="*/ 1071887 h 5876751"/>
                <a:gd name="connsiteX1" fmla="*/ 1248310 w 5445845"/>
                <a:gd name="connsiteY1" fmla="*/ 1572751 h 5876751"/>
                <a:gd name="connsiteX2" fmla="*/ 4361379 w 5445845"/>
                <a:gd name="connsiteY2" fmla="*/ 963152 h 5876751"/>
                <a:gd name="connsiteX3" fmla="*/ 4862243 w 5445845"/>
                <a:gd name="connsiteY3" fmla="*/ 2824490 h 5876751"/>
                <a:gd name="connsiteX4" fmla="*/ 2989777 w 5445845"/>
                <a:gd name="connsiteY4" fmla="*/ 1714025 h 5876751"/>
                <a:gd name="connsiteX5" fmla="*/ 290243 w 5445845"/>
                <a:gd name="connsiteY5" fmla="*/ 1071887 h 5876751"/>
                <a:gd name="connsiteX0" fmla="*/ 290244 w 5445846"/>
                <a:gd name="connsiteY0" fmla="*/ 1071887 h 5876751"/>
                <a:gd name="connsiteX1" fmla="*/ 1248311 w 5445846"/>
                <a:gd name="connsiteY1" fmla="*/ 1572751 h 5876751"/>
                <a:gd name="connsiteX2" fmla="*/ 4361380 w 5445846"/>
                <a:gd name="connsiteY2" fmla="*/ 963152 h 5876751"/>
                <a:gd name="connsiteX3" fmla="*/ 4862244 w 5445846"/>
                <a:gd name="connsiteY3" fmla="*/ 2824490 h 5876751"/>
                <a:gd name="connsiteX4" fmla="*/ 2989778 w 5445846"/>
                <a:gd name="connsiteY4" fmla="*/ 1714025 h 5876751"/>
                <a:gd name="connsiteX5" fmla="*/ 290244 w 5445846"/>
                <a:gd name="connsiteY5" fmla="*/ 1071887 h 5876751"/>
                <a:gd name="connsiteX0" fmla="*/ 290244 w 5445846"/>
                <a:gd name="connsiteY0" fmla="*/ 1153486 h 5958350"/>
                <a:gd name="connsiteX1" fmla="*/ 1248311 w 5445846"/>
                <a:gd name="connsiteY1" fmla="*/ 1654350 h 5958350"/>
                <a:gd name="connsiteX2" fmla="*/ 4361380 w 5445846"/>
                <a:gd name="connsiteY2" fmla="*/ 1044751 h 5958350"/>
                <a:gd name="connsiteX3" fmla="*/ 4862244 w 5445846"/>
                <a:gd name="connsiteY3" fmla="*/ 2906089 h 5958350"/>
                <a:gd name="connsiteX4" fmla="*/ 2989778 w 5445846"/>
                <a:gd name="connsiteY4" fmla="*/ 1795624 h 5958350"/>
                <a:gd name="connsiteX5" fmla="*/ 290244 w 5445846"/>
                <a:gd name="connsiteY5" fmla="*/ 1153486 h 5958350"/>
                <a:gd name="connsiteX0" fmla="*/ 290244 w 7008207"/>
                <a:gd name="connsiteY0" fmla="*/ 1331974 h 5958350"/>
                <a:gd name="connsiteX1" fmla="*/ 2810672 w 7008207"/>
                <a:gd name="connsiteY1" fmla="*/ 1654350 h 5958350"/>
                <a:gd name="connsiteX2" fmla="*/ 5923741 w 7008207"/>
                <a:gd name="connsiteY2" fmla="*/ 1044751 h 5958350"/>
                <a:gd name="connsiteX3" fmla="*/ 6424605 w 7008207"/>
                <a:gd name="connsiteY3" fmla="*/ 2906089 h 5958350"/>
                <a:gd name="connsiteX4" fmla="*/ 4552139 w 7008207"/>
                <a:gd name="connsiteY4" fmla="*/ 1795624 h 5958350"/>
                <a:gd name="connsiteX5" fmla="*/ 290244 w 7008207"/>
                <a:gd name="connsiteY5" fmla="*/ 1331974 h 5958350"/>
                <a:gd name="connsiteX0" fmla="*/ 290244 w 7008207"/>
                <a:gd name="connsiteY0" fmla="*/ 1347752 h 5974128"/>
                <a:gd name="connsiteX1" fmla="*/ 2810672 w 7008207"/>
                <a:gd name="connsiteY1" fmla="*/ 1670128 h 5974128"/>
                <a:gd name="connsiteX2" fmla="*/ 5923741 w 7008207"/>
                <a:gd name="connsiteY2" fmla="*/ 1060529 h 5974128"/>
                <a:gd name="connsiteX3" fmla="*/ 6424605 w 7008207"/>
                <a:gd name="connsiteY3" fmla="*/ 2921867 h 5974128"/>
                <a:gd name="connsiteX4" fmla="*/ 4552139 w 7008207"/>
                <a:gd name="connsiteY4" fmla="*/ 1811402 h 5974128"/>
                <a:gd name="connsiteX5" fmla="*/ 290244 w 7008207"/>
                <a:gd name="connsiteY5" fmla="*/ 1347752 h 5974128"/>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038454 w 7756417"/>
                <a:gd name="connsiteY5"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807445 w 7756417"/>
                <a:gd name="connsiteY5" fmla="*/ 1846031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762397 w 7756417"/>
                <a:gd name="connsiteY5" fmla="*/ 1980458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3454498 w 7756417"/>
                <a:gd name="connsiteY5" fmla="*/ 1901566 h 6400136"/>
                <a:gd name="connsiteX6" fmla="*/ 762397 w 7756417"/>
                <a:gd name="connsiteY6" fmla="*/ 1980458 h 6400136"/>
                <a:gd name="connsiteX7" fmla="*/ 1038454 w 7756417"/>
                <a:gd name="connsiteY7" fmla="*/ 1773760 h 6400136"/>
                <a:gd name="connsiteX0" fmla="*/ 1063766 w 7781729"/>
                <a:gd name="connsiteY0" fmla="*/ 1773760 h 6400136"/>
                <a:gd name="connsiteX1" fmla="*/ 3584194 w 7781729"/>
                <a:gd name="connsiteY1" fmla="*/ 2096136 h 6400136"/>
                <a:gd name="connsiteX2" fmla="*/ 6697263 w 7781729"/>
                <a:gd name="connsiteY2" fmla="*/ 1486537 h 6400136"/>
                <a:gd name="connsiteX3" fmla="*/ 7198127 w 7781729"/>
                <a:gd name="connsiteY3" fmla="*/ 3347875 h 6400136"/>
                <a:gd name="connsiteX4" fmla="*/ 5325661 w 7781729"/>
                <a:gd name="connsiteY4" fmla="*/ 2237410 h 6400136"/>
                <a:gd name="connsiteX5" fmla="*/ 3479810 w 7781729"/>
                <a:gd name="connsiteY5" fmla="*/ 1901566 h 6400136"/>
                <a:gd name="connsiteX6" fmla="*/ 787709 w 7781729"/>
                <a:gd name="connsiteY6" fmla="*/ 1980458 h 6400136"/>
                <a:gd name="connsiteX7" fmla="*/ 1063766 w 7781729"/>
                <a:gd name="connsiteY7" fmla="*/ 1773760 h 6400136"/>
                <a:gd name="connsiteX0" fmla="*/ 1647368 w 8365331"/>
                <a:gd name="connsiteY0" fmla="*/ 1773760 h 6400136"/>
                <a:gd name="connsiteX1" fmla="*/ 4167796 w 8365331"/>
                <a:gd name="connsiteY1" fmla="*/ 2096136 h 6400136"/>
                <a:gd name="connsiteX2" fmla="*/ 7280865 w 8365331"/>
                <a:gd name="connsiteY2" fmla="*/ 1486537 h 6400136"/>
                <a:gd name="connsiteX3" fmla="*/ 7781729 w 8365331"/>
                <a:gd name="connsiteY3" fmla="*/ 3347875 h 6400136"/>
                <a:gd name="connsiteX4" fmla="*/ 5909263 w 8365331"/>
                <a:gd name="connsiteY4" fmla="*/ 2237410 h 6400136"/>
                <a:gd name="connsiteX5" fmla="*/ 4063412 w 8365331"/>
                <a:gd name="connsiteY5" fmla="*/ 1901566 h 6400136"/>
                <a:gd name="connsiteX6" fmla="*/ 1371311 w 8365331"/>
                <a:gd name="connsiteY6" fmla="*/ 1980458 h 6400136"/>
                <a:gd name="connsiteX7" fmla="*/ 1647368 w 8365331"/>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692008 w 8457219"/>
                <a:gd name="connsiteY0" fmla="*/ 1761496 h 6323541"/>
                <a:gd name="connsiteX1" fmla="*/ 4259684 w 8457219"/>
                <a:gd name="connsiteY1" fmla="*/ 2019541 h 6323541"/>
                <a:gd name="connsiteX2" fmla="*/ 7372753 w 8457219"/>
                <a:gd name="connsiteY2" fmla="*/ 1409942 h 6323541"/>
                <a:gd name="connsiteX3" fmla="*/ 7873617 w 8457219"/>
                <a:gd name="connsiteY3" fmla="*/ 3271280 h 6323541"/>
                <a:gd name="connsiteX4" fmla="*/ 6001151 w 8457219"/>
                <a:gd name="connsiteY4" fmla="*/ 2160815 h 6323541"/>
                <a:gd name="connsiteX5" fmla="*/ 4155300 w 8457219"/>
                <a:gd name="connsiteY5" fmla="*/ 1824971 h 6323541"/>
                <a:gd name="connsiteX6" fmla="*/ 1463199 w 8457219"/>
                <a:gd name="connsiteY6" fmla="*/ 1903863 h 6323541"/>
                <a:gd name="connsiteX7" fmla="*/ 1692008 w 8457219"/>
                <a:gd name="connsiteY7" fmla="*/ 1761496 h 6323541"/>
                <a:gd name="connsiteX0" fmla="*/ 1692008 w 8457219"/>
                <a:gd name="connsiteY0" fmla="*/ 2929074 h 7491119"/>
                <a:gd name="connsiteX1" fmla="*/ 4259684 w 8457219"/>
                <a:gd name="connsiteY1" fmla="*/ 3187119 h 7491119"/>
                <a:gd name="connsiteX2" fmla="*/ 7372753 w 8457219"/>
                <a:gd name="connsiteY2" fmla="*/ 2577520 h 7491119"/>
                <a:gd name="connsiteX3" fmla="*/ 7873617 w 8457219"/>
                <a:gd name="connsiteY3" fmla="*/ 4438858 h 7491119"/>
                <a:gd name="connsiteX4" fmla="*/ 6001151 w 8457219"/>
                <a:gd name="connsiteY4" fmla="*/ 3328393 h 7491119"/>
                <a:gd name="connsiteX5" fmla="*/ 4155300 w 8457219"/>
                <a:gd name="connsiteY5" fmla="*/ 2992549 h 7491119"/>
                <a:gd name="connsiteX6" fmla="*/ 1463199 w 8457219"/>
                <a:gd name="connsiteY6" fmla="*/ 3071441 h 7491119"/>
                <a:gd name="connsiteX7" fmla="*/ 1692008 w 8457219"/>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286612 w 8783534"/>
                <a:gd name="connsiteY4" fmla="*/ 3005048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7699068 w 8783534"/>
                <a:gd name="connsiteY1" fmla="*/ 2577520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3933876 w 8783534"/>
                <a:gd name="connsiteY3" fmla="*/ 3076777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007577"/>
                <a:gd name="connsiteX1" fmla="*/ 6391441 w 8783534"/>
                <a:gd name="connsiteY1" fmla="*/ 2370154 h 7007577"/>
                <a:gd name="connsiteX2" fmla="*/ 8199932 w 8783534"/>
                <a:gd name="connsiteY2" fmla="*/ 4438858 h 7007577"/>
                <a:gd name="connsiteX3" fmla="*/ 5245657 w 8783534"/>
                <a:gd name="connsiteY3" fmla="*/ 2521195 h 7007577"/>
                <a:gd name="connsiteX4" fmla="*/ 1789514 w 8783534"/>
                <a:gd name="connsiteY4" fmla="*/ 3071441 h 7007577"/>
                <a:gd name="connsiteX5" fmla="*/ 2018323 w 8783534"/>
                <a:gd name="connsiteY5" fmla="*/ 2929074 h 7007577"/>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99932" h="6332480">
                  <a:moveTo>
                    <a:pt x="2018323" y="2929074"/>
                  </a:moveTo>
                  <a:cubicBezTo>
                    <a:pt x="3003249" y="2846754"/>
                    <a:pt x="5361173" y="2118523"/>
                    <a:pt x="6391441" y="2370154"/>
                  </a:cubicBezTo>
                  <a:cubicBezTo>
                    <a:pt x="4898818" y="4308774"/>
                    <a:pt x="7624732" y="5885963"/>
                    <a:pt x="8199932" y="4438858"/>
                  </a:cubicBezTo>
                  <a:cubicBezTo>
                    <a:pt x="7518693" y="6332480"/>
                    <a:pt x="4790153" y="3688663"/>
                    <a:pt x="5245657" y="2521195"/>
                  </a:cubicBezTo>
                  <a:cubicBezTo>
                    <a:pt x="4165470" y="2430848"/>
                    <a:pt x="2526554" y="3142096"/>
                    <a:pt x="1789514" y="3071441"/>
                  </a:cubicBezTo>
                  <a:cubicBezTo>
                    <a:pt x="0" y="2987026"/>
                    <a:pt x="1550711" y="0"/>
                    <a:pt x="2018323" y="2929074"/>
                  </a:cubicBezTo>
                  <a:close/>
                </a:path>
              </a:pathLst>
            </a:custGeom>
            <a:gradFill flip="none" rotWithShape="1">
              <a:gsLst>
                <a:gs pos="0">
                  <a:schemeClr val="tx1">
                    <a:alpha val="20000"/>
                  </a:schemeClr>
                </a:gs>
                <a:gs pos="100000">
                  <a:schemeClr val="tx1">
                    <a:alpha val="5000"/>
                  </a:schemeClr>
                </a:gs>
              </a:gsLst>
              <a:lin ang="10800000" scaled="0"/>
              <a:tileRect/>
            </a:gradFill>
            <a:ln>
              <a:noFill/>
            </a:ln>
            <a:effectLst/>
            <a:scene3d>
              <a:camera prst="orthographic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8" name="Freeform 7"/>
            <p:cNvSpPr>
              <a:spLocks noChangeAspect="1"/>
            </p:cNvSpPr>
            <p:nvPr/>
          </p:nvSpPr>
          <p:spPr>
            <a:xfrm rot="6563566" flipH="1" flipV="1">
              <a:off x="7887816" y="5193632"/>
              <a:ext cx="916382" cy="1152144"/>
            </a:xfrm>
            <a:custGeom>
              <a:avLst/>
              <a:gdLst>
                <a:gd name="connsiteX0" fmla="*/ 0 w 3657600"/>
                <a:gd name="connsiteY0" fmla="*/ 685800 h 1371600"/>
                <a:gd name="connsiteX1" fmla="*/ 1186667 w 3657600"/>
                <a:gd name="connsiteY1" fmla="*/ 43667 h 1371600"/>
                <a:gd name="connsiteX2" fmla="*/ 1828801 w 3657600"/>
                <a:gd name="connsiteY2" fmla="*/ 2 h 1371600"/>
                <a:gd name="connsiteX3" fmla="*/ 2470936 w 3657600"/>
                <a:gd name="connsiteY3" fmla="*/ 43668 h 1371600"/>
                <a:gd name="connsiteX4" fmla="*/ 3657600 w 3657600"/>
                <a:gd name="connsiteY4" fmla="*/ 685806 h 1371600"/>
                <a:gd name="connsiteX5" fmla="*/ 2470934 w 3657600"/>
                <a:gd name="connsiteY5" fmla="*/ 1327941 h 1371600"/>
                <a:gd name="connsiteX6" fmla="*/ 1828799 w 3657600"/>
                <a:gd name="connsiteY6" fmla="*/ 1371606 h 1371600"/>
                <a:gd name="connsiteX7" fmla="*/ 1186664 w 3657600"/>
                <a:gd name="connsiteY7" fmla="*/ 1327940 h 1371600"/>
                <a:gd name="connsiteX8" fmla="*/ 0 w 3657600"/>
                <a:gd name="connsiteY8" fmla="*/ 685803 h 1371600"/>
                <a:gd name="connsiteX9" fmla="*/ 0 w 3657600"/>
                <a:gd name="connsiteY9" fmla="*/ 685800 h 1371600"/>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685798 h 2004163"/>
                <a:gd name="connsiteX1" fmla="*/ 1186670 w 3672351"/>
                <a:gd name="connsiteY1" fmla="*/ 43665 h 2004163"/>
                <a:gd name="connsiteX2" fmla="*/ 1828804 w 3672351"/>
                <a:gd name="connsiteY2" fmla="*/ 0 h 2004163"/>
                <a:gd name="connsiteX3" fmla="*/ 2470939 w 3672351"/>
                <a:gd name="connsiteY3" fmla="*/ 43666 h 2004163"/>
                <a:gd name="connsiteX4" fmla="*/ 2559427 w 3672351"/>
                <a:gd name="connsiteY4" fmla="*/ 31374 h 2004163"/>
                <a:gd name="connsiteX5" fmla="*/ 3657603 w 3672351"/>
                <a:gd name="connsiteY5" fmla="*/ 685804 h 2004163"/>
                <a:gd name="connsiteX6" fmla="*/ 2470937 w 3672351"/>
                <a:gd name="connsiteY6" fmla="*/ 1327939 h 2004163"/>
                <a:gd name="connsiteX7" fmla="*/ 1828802 w 3672351"/>
                <a:gd name="connsiteY7" fmla="*/ 1371604 h 2004163"/>
                <a:gd name="connsiteX8" fmla="*/ 1186667 w 3672351"/>
                <a:gd name="connsiteY8" fmla="*/ 1327938 h 2004163"/>
                <a:gd name="connsiteX9" fmla="*/ 3 w 3672351"/>
                <a:gd name="connsiteY9" fmla="*/ 685801 h 2004163"/>
                <a:gd name="connsiteX10" fmla="*/ 3 w 3672351"/>
                <a:gd name="connsiteY10" fmla="*/ 685798 h 2004163"/>
                <a:gd name="connsiteX0" fmla="*/ 3 w 3657603"/>
                <a:gd name="connsiteY0" fmla="*/ 756433 h 1442239"/>
                <a:gd name="connsiteX1" fmla="*/ 1186670 w 3657603"/>
                <a:gd name="connsiteY1" fmla="*/ 114300 h 1442239"/>
                <a:gd name="connsiteX2" fmla="*/ 1828804 w 3657603"/>
                <a:gd name="connsiteY2" fmla="*/ 70635 h 1442239"/>
                <a:gd name="connsiteX3" fmla="*/ 2470939 w 3657603"/>
                <a:gd name="connsiteY3" fmla="*/ 114301 h 1442239"/>
                <a:gd name="connsiteX4" fmla="*/ 3657603 w 3657603"/>
                <a:gd name="connsiteY4" fmla="*/ 756439 h 1442239"/>
                <a:gd name="connsiteX5" fmla="*/ 2470937 w 3657603"/>
                <a:gd name="connsiteY5" fmla="*/ 1398574 h 1442239"/>
                <a:gd name="connsiteX6" fmla="*/ 1828802 w 3657603"/>
                <a:gd name="connsiteY6" fmla="*/ 1442239 h 1442239"/>
                <a:gd name="connsiteX7" fmla="*/ 1186667 w 3657603"/>
                <a:gd name="connsiteY7" fmla="*/ 1398573 h 1442239"/>
                <a:gd name="connsiteX8" fmla="*/ 3 w 3657603"/>
                <a:gd name="connsiteY8" fmla="*/ 756436 h 1442239"/>
                <a:gd name="connsiteX9" fmla="*/ 3 w 3657603"/>
                <a:gd name="connsiteY9" fmla="*/ 756433 h 1442239"/>
                <a:gd name="connsiteX0" fmla="*/ 527758 w 4185358"/>
                <a:gd name="connsiteY0" fmla="*/ 756433 h 1442239"/>
                <a:gd name="connsiteX1" fmla="*/ 1714425 w 4185358"/>
                <a:gd name="connsiteY1" fmla="*/ 114300 h 1442239"/>
                <a:gd name="connsiteX2" fmla="*/ 2356559 w 4185358"/>
                <a:gd name="connsiteY2" fmla="*/ 70635 h 1442239"/>
                <a:gd name="connsiteX3" fmla="*/ 2998694 w 4185358"/>
                <a:gd name="connsiteY3" fmla="*/ 114301 h 1442239"/>
                <a:gd name="connsiteX4" fmla="*/ 4185358 w 4185358"/>
                <a:gd name="connsiteY4" fmla="*/ 756439 h 1442239"/>
                <a:gd name="connsiteX5" fmla="*/ 2998692 w 4185358"/>
                <a:gd name="connsiteY5" fmla="*/ 1398574 h 1442239"/>
                <a:gd name="connsiteX6" fmla="*/ 2356557 w 4185358"/>
                <a:gd name="connsiteY6" fmla="*/ 1442239 h 1442239"/>
                <a:gd name="connsiteX7" fmla="*/ 1714422 w 4185358"/>
                <a:gd name="connsiteY7" fmla="*/ 1398573 h 1442239"/>
                <a:gd name="connsiteX8" fmla="*/ 527758 w 4185358"/>
                <a:gd name="connsiteY8" fmla="*/ 756436 h 1442239"/>
                <a:gd name="connsiteX9" fmla="*/ 527758 w 4185358"/>
                <a:gd name="connsiteY9" fmla="*/ 756433 h 1442239"/>
                <a:gd name="connsiteX0" fmla="*/ 527758 w 4185358"/>
                <a:gd name="connsiteY0" fmla="*/ 685798 h 1731271"/>
                <a:gd name="connsiteX1" fmla="*/ 1714425 w 4185358"/>
                <a:gd name="connsiteY1" fmla="*/ 43665 h 1731271"/>
                <a:gd name="connsiteX2" fmla="*/ 2356559 w 4185358"/>
                <a:gd name="connsiteY2" fmla="*/ 0 h 1731271"/>
                <a:gd name="connsiteX3" fmla="*/ 2998694 w 4185358"/>
                <a:gd name="connsiteY3" fmla="*/ 43666 h 1731271"/>
                <a:gd name="connsiteX4" fmla="*/ 4185358 w 4185358"/>
                <a:gd name="connsiteY4" fmla="*/ 685804 h 1731271"/>
                <a:gd name="connsiteX5" fmla="*/ 2998692 w 4185358"/>
                <a:gd name="connsiteY5" fmla="*/ 1327939 h 1731271"/>
                <a:gd name="connsiteX6" fmla="*/ 2356557 w 4185358"/>
                <a:gd name="connsiteY6" fmla="*/ 1371604 h 1731271"/>
                <a:gd name="connsiteX7" fmla="*/ 1714422 w 4185358"/>
                <a:gd name="connsiteY7" fmla="*/ 1327938 h 1731271"/>
                <a:gd name="connsiteX8" fmla="*/ 527758 w 4185358"/>
                <a:gd name="connsiteY8" fmla="*/ 685801 h 1731271"/>
                <a:gd name="connsiteX9" fmla="*/ 527758 w 4185358"/>
                <a:gd name="connsiteY9" fmla="*/ 685798 h 1731271"/>
                <a:gd name="connsiteX0" fmla="*/ 1174716 w 4832316"/>
                <a:gd name="connsiteY0" fmla="*/ 685798 h 2451847"/>
                <a:gd name="connsiteX1" fmla="*/ 2361383 w 4832316"/>
                <a:gd name="connsiteY1" fmla="*/ 43665 h 2451847"/>
                <a:gd name="connsiteX2" fmla="*/ 3003517 w 4832316"/>
                <a:gd name="connsiteY2" fmla="*/ 0 h 2451847"/>
                <a:gd name="connsiteX3" fmla="*/ 3645652 w 4832316"/>
                <a:gd name="connsiteY3" fmla="*/ 43666 h 2451847"/>
                <a:gd name="connsiteX4" fmla="*/ 4832316 w 4832316"/>
                <a:gd name="connsiteY4" fmla="*/ 685804 h 2451847"/>
                <a:gd name="connsiteX5" fmla="*/ 3645650 w 4832316"/>
                <a:gd name="connsiteY5" fmla="*/ 1327939 h 2451847"/>
                <a:gd name="connsiteX6" fmla="*/ 3003515 w 4832316"/>
                <a:gd name="connsiteY6" fmla="*/ 1371604 h 2451847"/>
                <a:gd name="connsiteX7" fmla="*/ 2361380 w 4832316"/>
                <a:gd name="connsiteY7" fmla="*/ 1327938 h 2451847"/>
                <a:gd name="connsiteX8" fmla="*/ 1174716 w 4832316"/>
                <a:gd name="connsiteY8" fmla="*/ 685801 h 2451847"/>
                <a:gd name="connsiteX9" fmla="*/ 1174716 w 4832316"/>
                <a:gd name="connsiteY9" fmla="*/ 685798 h 2451847"/>
                <a:gd name="connsiteX0" fmla="*/ 1174716 w 5193374"/>
                <a:gd name="connsiteY0" fmla="*/ 685798 h 2451847"/>
                <a:gd name="connsiteX1" fmla="*/ 2361383 w 5193374"/>
                <a:gd name="connsiteY1" fmla="*/ 43665 h 2451847"/>
                <a:gd name="connsiteX2" fmla="*/ 3003517 w 5193374"/>
                <a:gd name="connsiteY2" fmla="*/ 0 h 2451847"/>
                <a:gd name="connsiteX3" fmla="*/ 3645652 w 5193374"/>
                <a:gd name="connsiteY3" fmla="*/ 43666 h 2451847"/>
                <a:gd name="connsiteX4" fmla="*/ 4832316 w 5193374"/>
                <a:gd name="connsiteY4" fmla="*/ 685804 h 2451847"/>
                <a:gd name="connsiteX5" fmla="*/ 3645650 w 5193374"/>
                <a:gd name="connsiteY5" fmla="*/ 1327939 h 2451847"/>
                <a:gd name="connsiteX6" fmla="*/ 3003515 w 5193374"/>
                <a:gd name="connsiteY6" fmla="*/ 1371604 h 2451847"/>
                <a:gd name="connsiteX7" fmla="*/ 2361380 w 5193374"/>
                <a:gd name="connsiteY7" fmla="*/ 1327938 h 2451847"/>
                <a:gd name="connsiteX8" fmla="*/ 1174716 w 5193374"/>
                <a:gd name="connsiteY8" fmla="*/ 685801 h 2451847"/>
                <a:gd name="connsiteX9" fmla="*/ 1174716 w 5193374"/>
                <a:gd name="connsiteY9" fmla="*/ 685798 h 2451847"/>
                <a:gd name="connsiteX0" fmla="*/ 1174716 w 5193374"/>
                <a:gd name="connsiteY0" fmla="*/ 685798 h 3407194"/>
                <a:gd name="connsiteX1" fmla="*/ 2361383 w 5193374"/>
                <a:gd name="connsiteY1" fmla="*/ 43665 h 3407194"/>
                <a:gd name="connsiteX2" fmla="*/ 3003517 w 5193374"/>
                <a:gd name="connsiteY2" fmla="*/ 0 h 3407194"/>
                <a:gd name="connsiteX3" fmla="*/ 3645652 w 5193374"/>
                <a:gd name="connsiteY3" fmla="*/ 43666 h 3407194"/>
                <a:gd name="connsiteX4" fmla="*/ 4832316 w 5193374"/>
                <a:gd name="connsiteY4" fmla="*/ 685804 h 3407194"/>
                <a:gd name="connsiteX5" fmla="*/ 3645650 w 5193374"/>
                <a:gd name="connsiteY5" fmla="*/ 1327939 h 3407194"/>
                <a:gd name="connsiteX6" fmla="*/ 3003515 w 5193374"/>
                <a:gd name="connsiteY6" fmla="*/ 1371604 h 3407194"/>
                <a:gd name="connsiteX7" fmla="*/ 2361380 w 5193374"/>
                <a:gd name="connsiteY7" fmla="*/ 1327938 h 3407194"/>
                <a:gd name="connsiteX8" fmla="*/ 1174716 w 5193374"/>
                <a:gd name="connsiteY8" fmla="*/ 685801 h 3407194"/>
                <a:gd name="connsiteX9" fmla="*/ 1174716 w 5193374"/>
                <a:gd name="connsiteY9" fmla="*/ 685798 h 3407194"/>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2033989 h 4755385"/>
                <a:gd name="connsiteX1" fmla="*/ 2361383 w 5193374"/>
                <a:gd name="connsiteY1" fmla="*/ 1391856 h 4755385"/>
                <a:gd name="connsiteX2" fmla="*/ 3003517 w 5193374"/>
                <a:gd name="connsiteY2" fmla="*/ 1348191 h 4755385"/>
                <a:gd name="connsiteX3" fmla="*/ 3645652 w 5193374"/>
                <a:gd name="connsiteY3" fmla="*/ 1391857 h 4755385"/>
                <a:gd name="connsiteX4" fmla="*/ 4832316 w 5193374"/>
                <a:gd name="connsiteY4" fmla="*/ 2033995 h 4755385"/>
                <a:gd name="connsiteX5" fmla="*/ 3645650 w 5193374"/>
                <a:gd name="connsiteY5" fmla="*/ 2676130 h 4755385"/>
                <a:gd name="connsiteX6" fmla="*/ 3003515 w 5193374"/>
                <a:gd name="connsiteY6" fmla="*/ 2719795 h 4755385"/>
                <a:gd name="connsiteX7" fmla="*/ 2361380 w 5193374"/>
                <a:gd name="connsiteY7" fmla="*/ 2676129 h 4755385"/>
                <a:gd name="connsiteX8" fmla="*/ 1174716 w 5193374"/>
                <a:gd name="connsiteY8" fmla="*/ 2033992 h 4755385"/>
                <a:gd name="connsiteX9" fmla="*/ 1174716 w 5193374"/>
                <a:gd name="connsiteY9" fmla="*/ 2033989 h 4755385"/>
                <a:gd name="connsiteX0" fmla="*/ 1174716 w 4832316"/>
                <a:gd name="connsiteY0" fmla="*/ 2033989 h 4755385"/>
                <a:gd name="connsiteX1" fmla="*/ 2361383 w 4832316"/>
                <a:gd name="connsiteY1" fmla="*/ 1391856 h 4755385"/>
                <a:gd name="connsiteX2" fmla="*/ 3003517 w 4832316"/>
                <a:gd name="connsiteY2" fmla="*/ 1348191 h 4755385"/>
                <a:gd name="connsiteX3" fmla="*/ 3645652 w 4832316"/>
                <a:gd name="connsiteY3" fmla="*/ 1391857 h 4755385"/>
                <a:gd name="connsiteX4" fmla="*/ 4832316 w 4832316"/>
                <a:gd name="connsiteY4" fmla="*/ 2033995 h 4755385"/>
                <a:gd name="connsiteX5" fmla="*/ 3645650 w 4832316"/>
                <a:gd name="connsiteY5" fmla="*/ 2676130 h 4755385"/>
                <a:gd name="connsiteX6" fmla="*/ 3003515 w 4832316"/>
                <a:gd name="connsiteY6" fmla="*/ 2719795 h 4755385"/>
                <a:gd name="connsiteX7" fmla="*/ 2361380 w 4832316"/>
                <a:gd name="connsiteY7" fmla="*/ 2676129 h 4755385"/>
                <a:gd name="connsiteX8" fmla="*/ 1174716 w 4832316"/>
                <a:gd name="connsiteY8" fmla="*/ 2033992 h 4755385"/>
                <a:gd name="connsiteX9" fmla="*/ 1174716 w 4832316"/>
                <a:gd name="connsiteY9" fmla="*/ 2033989 h 4755385"/>
                <a:gd name="connsiteX0" fmla="*/ 527758 w 4185358"/>
                <a:gd name="connsiteY0" fmla="*/ 2033989 h 4755385"/>
                <a:gd name="connsiteX1" fmla="*/ 1714425 w 4185358"/>
                <a:gd name="connsiteY1" fmla="*/ 1391856 h 4755385"/>
                <a:gd name="connsiteX2" fmla="*/ 2998694 w 4185358"/>
                <a:gd name="connsiteY2" fmla="*/ 1391857 h 4755385"/>
                <a:gd name="connsiteX3" fmla="*/ 4185358 w 4185358"/>
                <a:gd name="connsiteY3" fmla="*/ 2033995 h 4755385"/>
                <a:gd name="connsiteX4" fmla="*/ 2998692 w 4185358"/>
                <a:gd name="connsiteY4" fmla="*/ 2676130 h 4755385"/>
                <a:gd name="connsiteX5" fmla="*/ 2356557 w 4185358"/>
                <a:gd name="connsiteY5" fmla="*/ 2719795 h 4755385"/>
                <a:gd name="connsiteX6" fmla="*/ 1714422 w 4185358"/>
                <a:gd name="connsiteY6" fmla="*/ 2676129 h 4755385"/>
                <a:gd name="connsiteX7" fmla="*/ 527758 w 4185358"/>
                <a:gd name="connsiteY7" fmla="*/ 2033992 h 4755385"/>
                <a:gd name="connsiteX8" fmla="*/ 527758 w 4185358"/>
                <a:gd name="connsiteY8" fmla="*/ 2033989 h 4755385"/>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3 w 4150662"/>
                <a:gd name="connsiteY0" fmla="*/ 2033989 h 5080997"/>
                <a:gd name="connsiteX1" fmla="*/ 1186670 w 4150662"/>
                <a:gd name="connsiteY1" fmla="*/ 1391856 h 5080997"/>
                <a:gd name="connsiteX2" fmla="*/ 2470939 w 4150662"/>
                <a:gd name="connsiteY2" fmla="*/ 1391857 h 5080997"/>
                <a:gd name="connsiteX3" fmla="*/ 3657603 w 4150662"/>
                <a:gd name="connsiteY3" fmla="*/ 2033995 h 5080997"/>
                <a:gd name="connsiteX4" fmla="*/ 2470937 w 4150662"/>
                <a:gd name="connsiteY4" fmla="*/ 2676130 h 5080997"/>
                <a:gd name="connsiteX5" fmla="*/ 1828802 w 4150662"/>
                <a:gd name="connsiteY5" fmla="*/ 2719795 h 5080997"/>
                <a:gd name="connsiteX6" fmla="*/ 1186667 w 4150662"/>
                <a:gd name="connsiteY6" fmla="*/ 2676129 h 5080997"/>
                <a:gd name="connsiteX7" fmla="*/ 3 w 4150662"/>
                <a:gd name="connsiteY7" fmla="*/ 2033992 h 5080997"/>
                <a:gd name="connsiteX8" fmla="*/ 3 w 4150662"/>
                <a:gd name="connsiteY8" fmla="*/ 2033989 h 5080997"/>
                <a:gd name="connsiteX0" fmla="*/ 3 w 3184725"/>
                <a:gd name="connsiteY0" fmla="*/ 2033989 h 3886288"/>
                <a:gd name="connsiteX1" fmla="*/ 1186670 w 3184725"/>
                <a:gd name="connsiteY1" fmla="*/ 1391856 h 3886288"/>
                <a:gd name="connsiteX2" fmla="*/ 2470939 w 3184725"/>
                <a:gd name="connsiteY2" fmla="*/ 1391857 h 3886288"/>
                <a:gd name="connsiteX3" fmla="*/ 1752603 w 3184725"/>
                <a:gd name="connsiteY3" fmla="*/ 52795 h 3886288"/>
                <a:gd name="connsiteX4" fmla="*/ 2470937 w 3184725"/>
                <a:gd name="connsiteY4" fmla="*/ 2676130 h 3886288"/>
                <a:gd name="connsiteX5" fmla="*/ 1828802 w 3184725"/>
                <a:gd name="connsiteY5" fmla="*/ 2719795 h 3886288"/>
                <a:gd name="connsiteX6" fmla="*/ 1186667 w 3184725"/>
                <a:gd name="connsiteY6" fmla="*/ 2676129 h 3886288"/>
                <a:gd name="connsiteX7" fmla="*/ 3 w 3184725"/>
                <a:gd name="connsiteY7" fmla="*/ 2033992 h 3886288"/>
                <a:gd name="connsiteX8" fmla="*/ 3 w 3184725"/>
                <a:gd name="connsiteY8" fmla="*/ 2033989 h 3886288"/>
                <a:gd name="connsiteX0" fmla="*/ 3 w 3184725"/>
                <a:gd name="connsiteY0" fmla="*/ 2033989 h 6528797"/>
                <a:gd name="connsiteX1" fmla="*/ 1186670 w 3184725"/>
                <a:gd name="connsiteY1" fmla="*/ 1391856 h 6528797"/>
                <a:gd name="connsiteX2" fmla="*/ 2470939 w 3184725"/>
                <a:gd name="connsiteY2" fmla="*/ 13918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385339"/>
                <a:gd name="connsiteY0" fmla="*/ 2033989 h 6528797"/>
                <a:gd name="connsiteX1" fmla="*/ 1186670 w 3385339"/>
                <a:gd name="connsiteY1" fmla="*/ 1391856 h 6528797"/>
                <a:gd name="connsiteX2" fmla="*/ 3385339 w 3385339"/>
                <a:gd name="connsiteY2" fmla="*/ 706057 h 6528797"/>
                <a:gd name="connsiteX3" fmla="*/ 228603 w 3385339"/>
                <a:gd name="connsiteY3" fmla="*/ 3481795 h 6528797"/>
                <a:gd name="connsiteX4" fmla="*/ 2470937 w 3385339"/>
                <a:gd name="connsiteY4" fmla="*/ 2676130 h 6528797"/>
                <a:gd name="connsiteX5" fmla="*/ 1828802 w 3385339"/>
                <a:gd name="connsiteY5" fmla="*/ 2719795 h 6528797"/>
                <a:gd name="connsiteX6" fmla="*/ 1186667 w 3385339"/>
                <a:gd name="connsiteY6" fmla="*/ 2676129 h 6528797"/>
                <a:gd name="connsiteX7" fmla="*/ 3 w 3385339"/>
                <a:gd name="connsiteY7" fmla="*/ 2033992 h 6528797"/>
                <a:gd name="connsiteX8" fmla="*/ 3 w 3385339"/>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2928136"/>
                <a:gd name="connsiteY0" fmla="*/ 2033989 h 6528797"/>
                <a:gd name="connsiteX1" fmla="*/ 1186667 w 2928136"/>
                <a:gd name="connsiteY1" fmla="*/ 1391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2033989 h 6528797"/>
                <a:gd name="connsiteX1" fmla="*/ 958067 w 2928136"/>
                <a:gd name="connsiteY1" fmla="*/ 2534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1434955 h 5929763"/>
                <a:gd name="connsiteX1" fmla="*/ 958067 w 2928136"/>
                <a:gd name="connsiteY1" fmla="*/ 1935822 h 5929763"/>
                <a:gd name="connsiteX2" fmla="*/ 2928136 w 2928136"/>
                <a:gd name="connsiteY2" fmla="*/ 107023 h 5929763"/>
                <a:gd name="connsiteX3" fmla="*/ 228600 w 2928136"/>
                <a:gd name="connsiteY3" fmla="*/ 2882761 h 5929763"/>
                <a:gd name="connsiteX4" fmla="*/ 2470934 w 2928136"/>
                <a:gd name="connsiteY4" fmla="*/ 2077096 h 5929763"/>
                <a:gd name="connsiteX5" fmla="*/ 0 w 2928136"/>
                <a:gd name="connsiteY5" fmla="*/ 1434958 h 5929763"/>
                <a:gd name="connsiteX6" fmla="*/ 0 w 2928136"/>
                <a:gd name="connsiteY6" fmla="*/ 1434955 h 5929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1275236 w 4203372"/>
                <a:gd name="connsiteY0" fmla="*/ 1810262 h 6305070"/>
                <a:gd name="connsiteX1" fmla="*/ 2233303 w 4203372"/>
                <a:gd name="connsiteY1" fmla="*/ 2311129 h 6305070"/>
                <a:gd name="connsiteX2" fmla="*/ 4203372 w 4203372"/>
                <a:gd name="connsiteY2" fmla="*/ 863330 h 6305070"/>
                <a:gd name="connsiteX3" fmla="*/ 1503836 w 4203372"/>
                <a:gd name="connsiteY3" fmla="*/ 3258068 h 6305070"/>
                <a:gd name="connsiteX4" fmla="*/ 3746170 w 4203372"/>
                <a:gd name="connsiteY4" fmla="*/ 2452403 h 6305070"/>
                <a:gd name="connsiteX5" fmla="*/ 1275236 w 4203372"/>
                <a:gd name="connsiteY5" fmla="*/ 1810265 h 6305070"/>
                <a:gd name="connsiteX6" fmla="*/ 1275236 w 4203372"/>
                <a:gd name="connsiteY6" fmla="*/ 1810262 h 6305070"/>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844930 w 3773066"/>
                <a:gd name="connsiteY0" fmla="*/ 2505027 h 6999835"/>
                <a:gd name="connsiteX1" fmla="*/ 1802997 w 3773066"/>
                <a:gd name="connsiteY1" fmla="*/ 3005894 h 6999835"/>
                <a:gd name="connsiteX2" fmla="*/ 3773066 w 3773066"/>
                <a:gd name="connsiteY2" fmla="*/ 1558095 h 6999835"/>
                <a:gd name="connsiteX3" fmla="*/ 1073530 w 3773066"/>
                <a:gd name="connsiteY3" fmla="*/ 3952833 h 6999835"/>
                <a:gd name="connsiteX4" fmla="*/ 3315864 w 3773066"/>
                <a:gd name="connsiteY4" fmla="*/ 3147168 h 6999835"/>
                <a:gd name="connsiteX5" fmla="*/ 844930 w 3773066"/>
                <a:gd name="connsiteY5" fmla="*/ 2505030 h 6999835"/>
                <a:gd name="connsiteX6" fmla="*/ 844930 w 3773066"/>
                <a:gd name="connsiteY6" fmla="*/ 2505027 h 6999835"/>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869139 w 4797275"/>
                <a:gd name="connsiteY0" fmla="*/ 2392968 h 6887776"/>
                <a:gd name="connsiteX1" fmla="*/ 2827206 w 4797275"/>
                <a:gd name="connsiteY1" fmla="*/ 2893835 h 6887776"/>
                <a:gd name="connsiteX2" fmla="*/ 4797275 w 4797275"/>
                <a:gd name="connsiteY2" fmla="*/ 1446036 h 6887776"/>
                <a:gd name="connsiteX3" fmla="*/ 2097739 w 4797275"/>
                <a:gd name="connsiteY3" fmla="*/ 3840774 h 6887776"/>
                <a:gd name="connsiteX4" fmla="*/ 4340073 w 4797275"/>
                <a:gd name="connsiteY4" fmla="*/ 3035109 h 6887776"/>
                <a:gd name="connsiteX5" fmla="*/ 1869139 w 4797275"/>
                <a:gd name="connsiteY5" fmla="*/ 2392971 h 6887776"/>
                <a:gd name="connsiteX6" fmla="*/ 1869139 w 4797275"/>
                <a:gd name="connsiteY6" fmla="*/ 2392968 h 6887776"/>
                <a:gd name="connsiteX0" fmla="*/ 1869139 w 4797275"/>
                <a:gd name="connsiteY0" fmla="*/ 2433309 h 6928117"/>
                <a:gd name="connsiteX1" fmla="*/ 2827206 w 4797275"/>
                <a:gd name="connsiteY1" fmla="*/ 2934176 h 6928117"/>
                <a:gd name="connsiteX2" fmla="*/ 4797275 w 4797275"/>
                <a:gd name="connsiteY2" fmla="*/ 1486377 h 6928117"/>
                <a:gd name="connsiteX3" fmla="*/ 2097739 w 4797275"/>
                <a:gd name="connsiteY3" fmla="*/ 3881115 h 6928117"/>
                <a:gd name="connsiteX4" fmla="*/ 4340073 w 4797275"/>
                <a:gd name="connsiteY4" fmla="*/ 3075450 h 6928117"/>
                <a:gd name="connsiteX5" fmla="*/ 1869139 w 4797275"/>
                <a:gd name="connsiteY5" fmla="*/ 2433312 h 6928117"/>
                <a:gd name="connsiteX6" fmla="*/ 1869139 w 4797275"/>
                <a:gd name="connsiteY6" fmla="*/ 2433309 h 6928117"/>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3269869 w 4797275"/>
                <a:gd name="connsiteY5" fmla="*/ 2756647 h 7026729"/>
                <a:gd name="connsiteX6" fmla="*/ 1869139 w 4797275"/>
                <a:gd name="connsiteY6" fmla="*/ 2531924 h 7026729"/>
                <a:gd name="connsiteX7" fmla="*/ 1869139 w 4797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6324598"/>
                <a:gd name="connsiteY0" fmla="*/ 2531921 h 7331529"/>
                <a:gd name="connsiteX1" fmla="*/ 2827206 w 6324598"/>
                <a:gd name="connsiteY1" fmla="*/ 3032788 h 7331529"/>
                <a:gd name="connsiteX2" fmla="*/ 5940275 w 6324598"/>
                <a:gd name="connsiteY2" fmla="*/ 2423189 h 7331529"/>
                <a:gd name="connsiteX3" fmla="*/ 5831539 w 6324598"/>
                <a:gd name="connsiteY3" fmla="*/ 4284527 h 7331529"/>
                <a:gd name="connsiteX4" fmla="*/ 4568673 w 6324598"/>
                <a:gd name="connsiteY4" fmla="*/ 3174062 h 7331529"/>
                <a:gd name="connsiteX5" fmla="*/ 3269869 w 6324598"/>
                <a:gd name="connsiteY5" fmla="*/ 2756647 h 7331529"/>
                <a:gd name="connsiteX6" fmla="*/ 1869139 w 6324598"/>
                <a:gd name="connsiteY6" fmla="*/ 2531924 h 7331529"/>
                <a:gd name="connsiteX7" fmla="*/ 1869139 w 63245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1869139 w 6934198"/>
                <a:gd name="connsiteY5" fmla="*/ 2531924 h 7331529"/>
                <a:gd name="connsiteX6" fmla="*/ 1869139 w 6934198"/>
                <a:gd name="connsiteY6" fmla="*/ 2531921 h 7331529"/>
                <a:gd name="connsiteX0" fmla="*/ 1869139 w 6911785"/>
                <a:gd name="connsiteY0" fmla="*/ 2531921 h 7336788"/>
                <a:gd name="connsiteX1" fmla="*/ 2827206 w 6911785"/>
                <a:gd name="connsiteY1" fmla="*/ 3032788 h 7336788"/>
                <a:gd name="connsiteX2" fmla="*/ 5940275 w 6911785"/>
                <a:gd name="connsiteY2" fmla="*/ 2423189 h 7336788"/>
                <a:gd name="connsiteX3" fmla="*/ 6441139 w 6911785"/>
                <a:gd name="connsiteY3" fmla="*/ 4284527 h 7336788"/>
                <a:gd name="connsiteX4" fmla="*/ 4568673 w 6911785"/>
                <a:gd name="connsiteY4" fmla="*/ 3174062 h 7336788"/>
                <a:gd name="connsiteX5" fmla="*/ 1869139 w 6911785"/>
                <a:gd name="connsiteY5" fmla="*/ 2531924 h 7336788"/>
                <a:gd name="connsiteX6" fmla="*/ 1869139 w 6911785"/>
                <a:gd name="connsiteY6" fmla="*/ 2531921 h 7336788"/>
                <a:gd name="connsiteX0" fmla="*/ 1869139 w 7024741"/>
                <a:gd name="connsiteY0" fmla="*/ 2531921 h 7336788"/>
                <a:gd name="connsiteX1" fmla="*/ 2827206 w 7024741"/>
                <a:gd name="connsiteY1" fmla="*/ 3032788 h 7336788"/>
                <a:gd name="connsiteX2" fmla="*/ 5940275 w 7024741"/>
                <a:gd name="connsiteY2" fmla="*/ 2423189 h 7336788"/>
                <a:gd name="connsiteX3" fmla="*/ 6441139 w 7024741"/>
                <a:gd name="connsiteY3" fmla="*/ 4284527 h 7336788"/>
                <a:gd name="connsiteX4" fmla="*/ 4568673 w 7024741"/>
                <a:gd name="connsiteY4" fmla="*/ 3174062 h 7336788"/>
                <a:gd name="connsiteX5" fmla="*/ 1869139 w 7024741"/>
                <a:gd name="connsiteY5" fmla="*/ 2531924 h 7336788"/>
                <a:gd name="connsiteX6" fmla="*/ 1869139 w 7024741"/>
                <a:gd name="connsiteY6" fmla="*/ 2531921 h 7336788"/>
                <a:gd name="connsiteX0" fmla="*/ 685903 w 5841505"/>
                <a:gd name="connsiteY0" fmla="*/ 1071884 h 5876751"/>
                <a:gd name="connsiteX1" fmla="*/ 159678 w 5841505"/>
                <a:gd name="connsiteY1" fmla="*/ 370216 h 5876751"/>
                <a:gd name="connsiteX2" fmla="*/ 1643970 w 5841505"/>
                <a:gd name="connsiteY2" fmla="*/ 1572751 h 5876751"/>
                <a:gd name="connsiteX3" fmla="*/ 4757039 w 5841505"/>
                <a:gd name="connsiteY3" fmla="*/ 963152 h 5876751"/>
                <a:gd name="connsiteX4" fmla="*/ 5257903 w 5841505"/>
                <a:gd name="connsiteY4" fmla="*/ 2824490 h 5876751"/>
                <a:gd name="connsiteX5" fmla="*/ 3385437 w 5841505"/>
                <a:gd name="connsiteY5" fmla="*/ 1714025 h 5876751"/>
                <a:gd name="connsiteX6" fmla="*/ 685903 w 5841505"/>
                <a:gd name="connsiteY6" fmla="*/ 1071887 h 5876751"/>
                <a:gd name="connsiteX7" fmla="*/ 685903 w 5841505"/>
                <a:gd name="connsiteY7" fmla="*/ 1071884 h 5876751"/>
                <a:gd name="connsiteX0" fmla="*/ 685903 w 5841505"/>
                <a:gd name="connsiteY0" fmla="*/ 1775249 h 6580116"/>
                <a:gd name="connsiteX1" fmla="*/ 159678 w 5841505"/>
                <a:gd name="connsiteY1" fmla="*/ 1073581 h 6580116"/>
                <a:gd name="connsiteX2" fmla="*/ 1643970 w 5841505"/>
                <a:gd name="connsiteY2" fmla="*/ 2276116 h 6580116"/>
                <a:gd name="connsiteX3" fmla="*/ 4757039 w 5841505"/>
                <a:gd name="connsiteY3" fmla="*/ 1666517 h 6580116"/>
                <a:gd name="connsiteX4" fmla="*/ 5257903 w 5841505"/>
                <a:gd name="connsiteY4" fmla="*/ 3527855 h 6580116"/>
                <a:gd name="connsiteX5" fmla="*/ 3385437 w 5841505"/>
                <a:gd name="connsiteY5" fmla="*/ 2417390 h 6580116"/>
                <a:gd name="connsiteX6" fmla="*/ 685903 w 5841505"/>
                <a:gd name="connsiteY6" fmla="*/ 1775252 h 6580116"/>
                <a:gd name="connsiteX7" fmla="*/ 685903 w 5841505"/>
                <a:gd name="connsiteY7" fmla="*/ 1775249 h 6580116"/>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495416 w 6651018"/>
                <a:gd name="connsiteY0" fmla="*/ 1071884 h 5876751"/>
                <a:gd name="connsiteX1" fmla="*/ 969191 w 6651018"/>
                <a:gd name="connsiteY1" fmla="*/ 370216 h 5876751"/>
                <a:gd name="connsiteX2" fmla="*/ 551530 w 6651018"/>
                <a:gd name="connsiteY2" fmla="*/ 1425097 h 5876751"/>
                <a:gd name="connsiteX3" fmla="*/ 2453483 w 6651018"/>
                <a:gd name="connsiteY3" fmla="*/ 1572751 h 5876751"/>
                <a:gd name="connsiteX4" fmla="*/ 5566552 w 6651018"/>
                <a:gd name="connsiteY4" fmla="*/ 963152 h 5876751"/>
                <a:gd name="connsiteX5" fmla="*/ 6067416 w 6651018"/>
                <a:gd name="connsiteY5" fmla="*/ 2824490 h 5876751"/>
                <a:gd name="connsiteX6" fmla="*/ 4194950 w 6651018"/>
                <a:gd name="connsiteY6" fmla="*/ 1714025 h 5876751"/>
                <a:gd name="connsiteX7" fmla="*/ 1495416 w 6651018"/>
                <a:gd name="connsiteY7" fmla="*/ 1071887 h 5876751"/>
                <a:gd name="connsiteX8" fmla="*/ 1495416 w 6651018"/>
                <a:gd name="connsiteY8" fmla="*/ 1071884 h 5876751"/>
                <a:gd name="connsiteX0" fmla="*/ 1103563 w 6259165"/>
                <a:gd name="connsiteY0" fmla="*/ 1071884 h 5876751"/>
                <a:gd name="connsiteX1" fmla="*/ 159677 w 6259165"/>
                <a:gd name="connsiteY1" fmla="*/ 1425097 h 5876751"/>
                <a:gd name="connsiteX2" fmla="*/ 2061630 w 6259165"/>
                <a:gd name="connsiteY2" fmla="*/ 1572751 h 5876751"/>
                <a:gd name="connsiteX3" fmla="*/ 5174699 w 6259165"/>
                <a:gd name="connsiteY3" fmla="*/ 963152 h 5876751"/>
                <a:gd name="connsiteX4" fmla="*/ 5675563 w 6259165"/>
                <a:gd name="connsiteY4" fmla="*/ 2824490 h 5876751"/>
                <a:gd name="connsiteX5" fmla="*/ 3803097 w 6259165"/>
                <a:gd name="connsiteY5" fmla="*/ 1714025 h 5876751"/>
                <a:gd name="connsiteX6" fmla="*/ 1103563 w 6259165"/>
                <a:gd name="connsiteY6" fmla="*/ 1071887 h 5876751"/>
                <a:gd name="connsiteX7" fmla="*/ 1103563 w 6259165"/>
                <a:gd name="connsiteY7" fmla="*/ 1071884 h 5876751"/>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316924 w 6472526"/>
                <a:gd name="connsiteY0" fmla="*/ 1766125 h 6570992"/>
                <a:gd name="connsiteX1" fmla="*/ 373038 w 6472526"/>
                <a:gd name="connsiteY1" fmla="*/ 2119338 h 6570992"/>
                <a:gd name="connsiteX2" fmla="*/ 2274991 w 6472526"/>
                <a:gd name="connsiteY2" fmla="*/ 2266992 h 6570992"/>
                <a:gd name="connsiteX3" fmla="*/ 5388060 w 6472526"/>
                <a:gd name="connsiteY3" fmla="*/ 1657393 h 6570992"/>
                <a:gd name="connsiteX4" fmla="*/ 5888924 w 6472526"/>
                <a:gd name="connsiteY4" fmla="*/ 3518731 h 6570992"/>
                <a:gd name="connsiteX5" fmla="*/ 4016458 w 6472526"/>
                <a:gd name="connsiteY5" fmla="*/ 2408266 h 6570992"/>
                <a:gd name="connsiteX6" fmla="*/ 1316924 w 6472526"/>
                <a:gd name="connsiteY6" fmla="*/ 1766128 h 6570992"/>
                <a:gd name="connsiteX7" fmla="*/ 1316924 w 6472526"/>
                <a:gd name="connsiteY7" fmla="*/ 1766125 h 6570992"/>
                <a:gd name="connsiteX0" fmla="*/ 969208 w 6472526"/>
                <a:gd name="connsiteY0" fmla="*/ 1766125 h 6550041"/>
                <a:gd name="connsiteX1" fmla="*/ 373038 w 6472526"/>
                <a:gd name="connsiteY1" fmla="*/ 2098387 h 6550041"/>
                <a:gd name="connsiteX2" fmla="*/ 2274991 w 6472526"/>
                <a:gd name="connsiteY2" fmla="*/ 2246041 h 6550041"/>
                <a:gd name="connsiteX3" fmla="*/ 5388060 w 6472526"/>
                <a:gd name="connsiteY3" fmla="*/ 1636442 h 6550041"/>
                <a:gd name="connsiteX4" fmla="*/ 5888924 w 6472526"/>
                <a:gd name="connsiteY4" fmla="*/ 3497780 h 6550041"/>
                <a:gd name="connsiteX5" fmla="*/ 4016458 w 6472526"/>
                <a:gd name="connsiteY5" fmla="*/ 2387315 h 6550041"/>
                <a:gd name="connsiteX6" fmla="*/ 1316924 w 6472526"/>
                <a:gd name="connsiteY6" fmla="*/ 1745177 h 6550041"/>
                <a:gd name="connsiteX7" fmla="*/ 969208 w 6472526"/>
                <a:gd name="connsiteY7" fmla="*/ 1766125 h 6550041"/>
                <a:gd name="connsiteX0" fmla="*/ 943886 w 6099488"/>
                <a:gd name="connsiteY0" fmla="*/ 1071887 h 5876751"/>
                <a:gd name="connsiteX1" fmla="*/ 0 w 6099488"/>
                <a:gd name="connsiteY1" fmla="*/ 1425097 h 5876751"/>
                <a:gd name="connsiteX2" fmla="*/ 1901953 w 6099488"/>
                <a:gd name="connsiteY2" fmla="*/ 1572751 h 5876751"/>
                <a:gd name="connsiteX3" fmla="*/ 5015022 w 6099488"/>
                <a:gd name="connsiteY3" fmla="*/ 963152 h 5876751"/>
                <a:gd name="connsiteX4" fmla="*/ 5515886 w 6099488"/>
                <a:gd name="connsiteY4" fmla="*/ 2824490 h 5876751"/>
                <a:gd name="connsiteX5" fmla="*/ 3643420 w 6099488"/>
                <a:gd name="connsiteY5" fmla="*/ 1714025 h 5876751"/>
                <a:gd name="connsiteX6" fmla="*/ 943886 w 6099488"/>
                <a:gd name="connsiteY6" fmla="*/ 1071887 h 5876751"/>
                <a:gd name="connsiteX0" fmla="*/ 943886 w 6099488"/>
                <a:gd name="connsiteY0" fmla="*/ 1486368 h 6291232"/>
                <a:gd name="connsiteX1" fmla="*/ 0 w 6099488"/>
                <a:gd name="connsiteY1" fmla="*/ 1839578 h 6291232"/>
                <a:gd name="connsiteX2" fmla="*/ 1901953 w 6099488"/>
                <a:gd name="connsiteY2" fmla="*/ 1987232 h 6291232"/>
                <a:gd name="connsiteX3" fmla="*/ 5015022 w 6099488"/>
                <a:gd name="connsiteY3" fmla="*/ 1377633 h 6291232"/>
                <a:gd name="connsiteX4" fmla="*/ 5515886 w 6099488"/>
                <a:gd name="connsiteY4" fmla="*/ 3238971 h 6291232"/>
                <a:gd name="connsiteX5" fmla="*/ 3643420 w 6099488"/>
                <a:gd name="connsiteY5" fmla="*/ 2128506 h 6291232"/>
                <a:gd name="connsiteX6" fmla="*/ 943886 w 6099488"/>
                <a:gd name="connsiteY6" fmla="*/ 1486368 h 6291232"/>
                <a:gd name="connsiteX0" fmla="*/ 290243 w 5445845"/>
                <a:gd name="connsiteY0" fmla="*/ 1071887 h 5876751"/>
                <a:gd name="connsiteX1" fmla="*/ 1248310 w 5445845"/>
                <a:gd name="connsiteY1" fmla="*/ 1572751 h 5876751"/>
                <a:gd name="connsiteX2" fmla="*/ 4361379 w 5445845"/>
                <a:gd name="connsiteY2" fmla="*/ 963152 h 5876751"/>
                <a:gd name="connsiteX3" fmla="*/ 4862243 w 5445845"/>
                <a:gd name="connsiteY3" fmla="*/ 2824490 h 5876751"/>
                <a:gd name="connsiteX4" fmla="*/ 2989777 w 5445845"/>
                <a:gd name="connsiteY4" fmla="*/ 1714025 h 5876751"/>
                <a:gd name="connsiteX5" fmla="*/ 290243 w 5445845"/>
                <a:gd name="connsiteY5" fmla="*/ 1071887 h 5876751"/>
                <a:gd name="connsiteX0" fmla="*/ 290244 w 5445846"/>
                <a:gd name="connsiteY0" fmla="*/ 1071887 h 5876751"/>
                <a:gd name="connsiteX1" fmla="*/ 1248311 w 5445846"/>
                <a:gd name="connsiteY1" fmla="*/ 1572751 h 5876751"/>
                <a:gd name="connsiteX2" fmla="*/ 4361380 w 5445846"/>
                <a:gd name="connsiteY2" fmla="*/ 963152 h 5876751"/>
                <a:gd name="connsiteX3" fmla="*/ 4862244 w 5445846"/>
                <a:gd name="connsiteY3" fmla="*/ 2824490 h 5876751"/>
                <a:gd name="connsiteX4" fmla="*/ 2989778 w 5445846"/>
                <a:gd name="connsiteY4" fmla="*/ 1714025 h 5876751"/>
                <a:gd name="connsiteX5" fmla="*/ 290244 w 5445846"/>
                <a:gd name="connsiteY5" fmla="*/ 1071887 h 5876751"/>
                <a:gd name="connsiteX0" fmla="*/ 290244 w 5445846"/>
                <a:gd name="connsiteY0" fmla="*/ 1153486 h 5958350"/>
                <a:gd name="connsiteX1" fmla="*/ 1248311 w 5445846"/>
                <a:gd name="connsiteY1" fmla="*/ 1654350 h 5958350"/>
                <a:gd name="connsiteX2" fmla="*/ 4361380 w 5445846"/>
                <a:gd name="connsiteY2" fmla="*/ 1044751 h 5958350"/>
                <a:gd name="connsiteX3" fmla="*/ 4862244 w 5445846"/>
                <a:gd name="connsiteY3" fmla="*/ 2906089 h 5958350"/>
                <a:gd name="connsiteX4" fmla="*/ 2989778 w 5445846"/>
                <a:gd name="connsiteY4" fmla="*/ 1795624 h 5958350"/>
                <a:gd name="connsiteX5" fmla="*/ 290244 w 5445846"/>
                <a:gd name="connsiteY5" fmla="*/ 1153486 h 5958350"/>
                <a:gd name="connsiteX0" fmla="*/ 290244 w 7008207"/>
                <a:gd name="connsiteY0" fmla="*/ 1331974 h 5958350"/>
                <a:gd name="connsiteX1" fmla="*/ 2810672 w 7008207"/>
                <a:gd name="connsiteY1" fmla="*/ 1654350 h 5958350"/>
                <a:gd name="connsiteX2" fmla="*/ 5923741 w 7008207"/>
                <a:gd name="connsiteY2" fmla="*/ 1044751 h 5958350"/>
                <a:gd name="connsiteX3" fmla="*/ 6424605 w 7008207"/>
                <a:gd name="connsiteY3" fmla="*/ 2906089 h 5958350"/>
                <a:gd name="connsiteX4" fmla="*/ 4552139 w 7008207"/>
                <a:gd name="connsiteY4" fmla="*/ 1795624 h 5958350"/>
                <a:gd name="connsiteX5" fmla="*/ 290244 w 7008207"/>
                <a:gd name="connsiteY5" fmla="*/ 1331974 h 5958350"/>
                <a:gd name="connsiteX0" fmla="*/ 290244 w 7008207"/>
                <a:gd name="connsiteY0" fmla="*/ 1347752 h 5974128"/>
                <a:gd name="connsiteX1" fmla="*/ 2810672 w 7008207"/>
                <a:gd name="connsiteY1" fmla="*/ 1670128 h 5974128"/>
                <a:gd name="connsiteX2" fmla="*/ 5923741 w 7008207"/>
                <a:gd name="connsiteY2" fmla="*/ 1060529 h 5974128"/>
                <a:gd name="connsiteX3" fmla="*/ 6424605 w 7008207"/>
                <a:gd name="connsiteY3" fmla="*/ 2921867 h 5974128"/>
                <a:gd name="connsiteX4" fmla="*/ 4552139 w 7008207"/>
                <a:gd name="connsiteY4" fmla="*/ 1811402 h 5974128"/>
                <a:gd name="connsiteX5" fmla="*/ 290244 w 7008207"/>
                <a:gd name="connsiteY5" fmla="*/ 1347752 h 5974128"/>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038454 w 7756417"/>
                <a:gd name="connsiteY5"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807445 w 7756417"/>
                <a:gd name="connsiteY5" fmla="*/ 1846031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762397 w 7756417"/>
                <a:gd name="connsiteY5" fmla="*/ 1980458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3454498 w 7756417"/>
                <a:gd name="connsiteY5" fmla="*/ 1901566 h 6400136"/>
                <a:gd name="connsiteX6" fmla="*/ 762397 w 7756417"/>
                <a:gd name="connsiteY6" fmla="*/ 1980458 h 6400136"/>
                <a:gd name="connsiteX7" fmla="*/ 1038454 w 7756417"/>
                <a:gd name="connsiteY7" fmla="*/ 1773760 h 6400136"/>
                <a:gd name="connsiteX0" fmla="*/ 1063766 w 7781729"/>
                <a:gd name="connsiteY0" fmla="*/ 1773760 h 6400136"/>
                <a:gd name="connsiteX1" fmla="*/ 3584194 w 7781729"/>
                <a:gd name="connsiteY1" fmla="*/ 2096136 h 6400136"/>
                <a:gd name="connsiteX2" fmla="*/ 6697263 w 7781729"/>
                <a:gd name="connsiteY2" fmla="*/ 1486537 h 6400136"/>
                <a:gd name="connsiteX3" fmla="*/ 7198127 w 7781729"/>
                <a:gd name="connsiteY3" fmla="*/ 3347875 h 6400136"/>
                <a:gd name="connsiteX4" fmla="*/ 5325661 w 7781729"/>
                <a:gd name="connsiteY4" fmla="*/ 2237410 h 6400136"/>
                <a:gd name="connsiteX5" fmla="*/ 3479810 w 7781729"/>
                <a:gd name="connsiteY5" fmla="*/ 1901566 h 6400136"/>
                <a:gd name="connsiteX6" fmla="*/ 787709 w 7781729"/>
                <a:gd name="connsiteY6" fmla="*/ 1980458 h 6400136"/>
                <a:gd name="connsiteX7" fmla="*/ 1063766 w 7781729"/>
                <a:gd name="connsiteY7" fmla="*/ 1773760 h 6400136"/>
                <a:gd name="connsiteX0" fmla="*/ 1647368 w 8365331"/>
                <a:gd name="connsiteY0" fmla="*/ 1773760 h 6400136"/>
                <a:gd name="connsiteX1" fmla="*/ 4167796 w 8365331"/>
                <a:gd name="connsiteY1" fmla="*/ 2096136 h 6400136"/>
                <a:gd name="connsiteX2" fmla="*/ 7280865 w 8365331"/>
                <a:gd name="connsiteY2" fmla="*/ 1486537 h 6400136"/>
                <a:gd name="connsiteX3" fmla="*/ 7781729 w 8365331"/>
                <a:gd name="connsiteY3" fmla="*/ 3347875 h 6400136"/>
                <a:gd name="connsiteX4" fmla="*/ 5909263 w 8365331"/>
                <a:gd name="connsiteY4" fmla="*/ 2237410 h 6400136"/>
                <a:gd name="connsiteX5" fmla="*/ 4063412 w 8365331"/>
                <a:gd name="connsiteY5" fmla="*/ 1901566 h 6400136"/>
                <a:gd name="connsiteX6" fmla="*/ 1371311 w 8365331"/>
                <a:gd name="connsiteY6" fmla="*/ 1980458 h 6400136"/>
                <a:gd name="connsiteX7" fmla="*/ 1647368 w 8365331"/>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692008 w 8457219"/>
                <a:gd name="connsiteY0" fmla="*/ 1761496 h 6323541"/>
                <a:gd name="connsiteX1" fmla="*/ 4259684 w 8457219"/>
                <a:gd name="connsiteY1" fmla="*/ 2019541 h 6323541"/>
                <a:gd name="connsiteX2" fmla="*/ 7372753 w 8457219"/>
                <a:gd name="connsiteY2" fmla="*/ 1409942 h 6323541"/>
                <a:gd name="connsiteX3" fmla="*/ 7873617 w 8457219"/>
                <a:gd name="connsiteY3" fmla="*/ 3271280 h 6323541"/>
                <a:gd name="connsiteX4" fmla="*/ 6001151 w 8457219"/>
                <a:gd name="connsiteY4" fmla="*/ 2160815 h 6323541"/>
                <a:gd name="connsiteX5" fmla="*/ 4155300 w 8457219"/>
                <a:gd name="connsiteY5" fmla="*/ 1824971 h 6323541"/>
                <a:gd name="connsiteX6" fmla="*/ 1463199 w 8457219"/>
                <a:gd name="connsiteY6" fmla="*/ 1903863 h 6323541"/>
                <a:gd name="connsiteX7" fmla="*/ 1692008 w 8457219"/>
                <a:gd name="connsiteY7" fmla="*/ 1761496 h 6323541"/>
                <a:gd name="connsiteX0" fmla="*/ 1692008 w 8457219"/>
                <a:gd name="connsiteY0" fmla="*/ 2929074 h 7491119"/>
                <a:gd name="connsiteX1" fmla="*/ 4259684 w 8457219"/>
                <a:gd name="connsiteY1" fmla="*/ 3187119 h 7491119"/>
                <a:gd name="connsiteX2" fmla="*/ 7372753 w 8457219"/>
                <a:gd name="connsiteY2" fmla="*/ 2577520 h 7491119"/>
                <a:gd name="connsiteX3" fmla="*/ 7873617 w 8457219"/>
                <a:gd name="connsiteY3" fmla="*/ 4438858 h 7491119"/>
                <a:gd name="connsiteX4" fmla="*/ 6001151 w 8457219"/>
                <a:gd name="connsiteY4" fmla="*/ 3328393 h 7491119"/>
                <a:gd name="connsiteX5" fmla="*/ 4155300 w 8457219"/>
                <a:gd name="connsiteY5" fmla="*/ 2992549 h 7491119"/>
                <a:gd name="connsiteX6" fmla="*/ 1463199 w 8457219"/>
                <a:gd name="connsiteY6" fmla="*/ 3071441 h 7491119"/>
                <a:gd name="connsiteX7" fmla="*/ 1692008 w 8457219"/>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286612 w 8783534"/>
                <a:gd name="connsiteY4" fmla="*/ 3005048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7699068 w 8783534"/>
                <a:gd name="connsiteY1" fmla="*/ 2577520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3933876 w 8783534"/>
                <a:gd name="connsiteY3" fmla="*/ 3076777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007577"/>
                <a:gd name="connsiteX1" fmla="*/ 6391441 w 8783534"/>
                <a:gd name="connsiteY1" fmla="*/ 2370154 h 7007577"/>
                <a:gd name="connsiteX2" fmla="*/ 8199932 w 8783534"/>
                <a:gd name="connsiteY2" fmla="*/ 4438858 h 7007577"/>
                <a:gd name="connsiteX3" fmla="*/ 5245657 w 8783534"/>
                <a:gd name="connsiteY3" fmla="*/ 2521195 h 7007577"/>
                <a:gd name="connsiteX4" fmla="*/ 1789514 w 8783534"/>
                <a:gd name="connsiteY4" fmla="*/ 3071441 h 7007577"/>
                <a:gd name="connsiteX5" fmla="*/ 2018323 w 8783534"/>
                <a:gd name="connsiteY5" fmla="*/ 2929074 h 7007577"/>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99932" h="6332480">
                  <a:moveTo>
                    <a:pt x="2018323" y="2929074"/>
                  </a:moveTo>
                  <a:cubicBezTo>
                    <a:pt x="3003249" y="2846754"/>
                    <a:pt x="5361173" y="2118523"/>
                    <a:pt x="6391441" y="2370154"/>
                  </a:cubicBezTo>
                  <a:cubicBezTo>
                    <a:pt x="4898818" y="4308774"/>
                    <a:pt x="7624732" y="5885963"/>
                    <a:pt x="8199932" y="4438858"/>
                  </a:cubicBezTo>
                  <a:cubicBezTo>
                    <a:pt x="7518693" y="6332480"/>
                    <a:pt x="4790153" y="3688663"/>
                    <a:pt x="5245657" y="2521195"/>
                  </a:cubicBezTo>
                  <a:cubicBezTo>
                    <a:pt x="4165470" y="2430848"/>
                    <a:pt x="2526554" y="3142096"/>
                    <a:pt x="1789514" y="3071441"/>
                  </a:cubicBezTo>
                  <a:cubicBezTo>
                    <a:pt x="0" y="2987026"/>
                    <a:pt x="1550711" y="0"/>
                    <a:pt x="2018323" y="2929074"/>
                  </a:cubicBezTo>
                  <a:close/>
                </a:path>
              </a:pathLst>
            </a:custGeom>
            <a:gradFill flip="none" rotWithShape="1">
              <a:gsLst>
                <a:gs pos="0">
                  <a:schemeClr val="tx1">
                    <a:alpha val="35000"/>
                  </a:schemeClr>
                </a:gs>
                <a:gs pos="100000">
                  <a:schemeClr val="tx1">
                    <a:alpha val="20000"/>
                  </a:schemeClr>
                </a:gs>
              </a:gsLst>
              <a:lin ang="10800000" scaled="0"/>
              <a:tileRect/>
            </a:gradFill>
            <a:ln>
              <a:noFill/>
            </a:ln>
            <a:effectLst/>
            <a:scene3d>
              <a:camera prst="orthographic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9" name="Freeform 8"/>
            <p:cNvSpPr>
              <a:spLocks noChangeAspect="1"/>
            </p:cNvSpPr>
            <p:nvPr/>
          </p:nvSpPr>
          <p:spPr>
            <a:xfrm rot="6563566" flipH="1" flipV="1">
              <a:off x="8142682" y="5605111"/>
              <a:ext cx="916382" cy="1152144"/>
            </a:xfrm>
            <a:custGeom>
              <a:avLst/>
              <a:gdLst>
                <a:gd name="connsiteX0" fmla="*/ 0 w 3657600"/>
                <a:gd name="connsiteY0" fmla="*/ 685800 h 1371600"/>
                <a:gd name="connsiteX1" fmla="*/ 1186667 w 3657600"/>
                <a:gd name="connsiteY1" fmla="*/ 43667 h 1371600"/>
                <a:gd name="connsiteX2" fmla="*/ 1828801 w 3657600"/>
                <a:gd name="connsiteY2" fmla="*/ 2 h 1371600"/>
                <a:gd name="connsiteX3" fmla="*/ 2470936 w 3657600"/>
                <a:gd name="connsiteY3" fmla="*/ 43668 h 1371600"/>
                <a:gd name="connsiteX4" fmla="*/ 3657600 w 3657600"/>
                <a:gd name="connsiteY4" fmla="*/ 685806 h 1371600"/>
                <a:gd name="connsiteX5" fmla="*/ 2470934 w 3657600"/>
                <a:gd name="connsiteY5" fmla="*/ 1327941 h 1371600"/>
                <a:gd name="connsiteX6" fmla="*/ 1828799 w 3657600"/>
                <a:gd name="connsiteY6" fmla="*/ 1371606 h 1371600"/>
                <a:gd name="connsiteX7" fmla="*/ 1186664 w 3657600"/>
                <a:gd name="connsiteY7" fmla="*/ 1327940 h 1371600"/>
                <a:gd name="connsiteX8" fmla="*/ 0 w 3657600"/>
                <a:gd name="connsiteY8" fmla="*/ 685803 h 1371600"/>
                <a:gd name="connsiteX9" fmla="*/ 0 w 3657600"/>
                <a:gd name="connsiteY9" fmla="*/ 685800 h 1371600"/>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685798 h 2004163"/>
                <a:gd name="connsiteX1" fmla="*/ 1186670 w 3672351"/>
                <a:gd name="connsiteY1" fmla="*/ 43665 h 2004163"/>
                <a:gd name="connsiteX2" fmla="*/ 1828804 w 3672351"/>
                <a:gd name="connsiteY2" fmla="*/ 0 h 2004163"/>
                <a:gd name="connsiteX3" fmla="*/ 2470939 w 3672351"/>
                <a:gd name="connsiteY3" fmla="*/ 43666 h 2004163"/>
                <a:gd name="connsiteX4" fmla="*/ 2559427 w 3672351"/>
                <a:gd name="connsiteY4" fmla="*/ 31374 h 2004163"/>
                <a:gd name="connsiteX5" fmla="*/ 3657603 w 3672351"/>
                <a:gd name="connsiteY5" fmla="*/ 685804 h 2004163"/>
                <a:gd name="connsiteX6" fmla="*/ 2470937 w 3672351"/>
                <a:gd name="connsiteY6" fmla="*/ 1327939 h 2004163"/>
                <a:gd name="connsiteX7" fmla="*/ 1828802 w 3672351"/>
                <a:gd name="connsiteY7" fmla="*/ 1371604 h 2004163"/>
                <a:gd name="connsiteX8" fmla="*/ 1186667 w 3672351"/>
                <a:gd name="connsiteY8" fmla="*/ 1327938 h 2004163"/>
                <a:gd name="connsiteX9" fmla="*/ 3 w 3672351"/>
                <a:gd name="connsiteY9" fmla="*/ 685801 h 2004163"/>
                <a:gd name="connsiteX10" fmla="*/ 3 w 3672351"/>
                <a:gd name="connsiteY10" fmla="*/ 685798 h 2004163"/>
                <a:gd name="connsiteX0" fmla="*/ 3 w 3657603"/>
                <a:gd name="connsiteY0" fmla="*/ 756433 h 1442239"/>
                <a:gd name="connsiteX1" fmla="*/ 1186670 w 3657603"/>
                <a:gd name="connsiteY1" fmla="*/ 114300 h 1442239"/>
                <a:gd name="connsiteX2" fmla="*/ 1828804 w 3657603"/>
                <a:gd name="connsiteY2" fmla="*/ 70635 h 1442239"/>
                <a:gd name="connsiteX3" fmla="*/ 2470939 w 3657603"/>
                <a:gd name="connsiteY3" fmla="*/ 114301 h 1442239"/>
                <a:gd name="connsiteX4" fmla="*/ 3657603 w 3657603"/>
                <a:gd name="connsiteY4" fmla="*/ 756439 h 1442239"/>
                <a:gd name="connsiteX5" fmla="*/ 2470937 w 3657603"/>
                <a:gd name="connsiteY5" fmla="*/ 1398574 h 1442239"/>
                <a:gd name="connsiteX6" fmla="*/ 1828802 w 3657603"/>
                <a:gd name="connsiteY6" fmla="*/ 1442239 h 1442239"/>
                <a:gd name="connsiteX7" fmla="*/ 1186667 w 3657603"/>
                <a:gd name="connsiteY7" fmla="*/ 1398573 h 1442239"/>
                <a:gd name="connsiteX8" fmla="*/ 3 w 3657603"/>
                <a:gd name="connsiteY8" fmla="*/ 756436 h 1442239"/>
                <a:gd name="connsiteX9" fmla="*/ 3 w 3657603"/>
                <a:gd name="connsiteY9" fmla="*/ 756433 h 1442239"/>
                <a:gd name="connsiteX0" fmla="*/ 527758 w 4185358"/>
                <a:gd name="connsiteY0" fmla="*/ 756433 h 1442239"/>
                <a:gd name="connsiteX1" fmla="*/ 1714425 w 4185358"/>
                <a:gd name="connsiteY1" fmla="*/ 114300 h 1442239"/>
                <a:gd name="connsiteX2" fmla="*/ 2356559 w 4185358"/>
                <a:gd name="connsiteY2" fmla="*/ 70635 h 1442239"/>
                <a:gd name="connsiteX3" fmla="*/ 2998694 w 4185358"/>
                <a:gd name="connsiteY3" fmla="*/ 114301 h 1442239"/>
                <a:gd name="connsiteX4" fmla="*/ 4185358 w 4185358"/>
                <a:gd name="connsiteY4" fmla="*/ 756439 h 1442239"/>
                <a:gd name="connsiteX5" fmla="*/ 2998692 w 4185358"/>
                <a:gd name="connsiteY5" fmla="*/ 1398574 h 1442239"/>
                <a:gd name="connsiteX6" fmla="*/ 2356557 w 4185358"/>
                <a:gd name="connsiteY6" fmla="*/ 1442239 h 1442239"/>
                <a:gd name="connsiteX7" fmla="*/ 1714422 w 4185358"/>
                <a:gd name="connsiteY7" fmla="*/ 1398573 h 1442239"/>
                <a:gd name="connsiteX8" fmla="*/ 527758 w 4185358"/>
                <a:gd name="connsiteY8" fmla="*/ 756436 h 1442239"/>
                <a:gd name="connsiteX9" fmla="*/ 527758 w 4185358"/>
                <a:gd name="connsiteY9" fmla="*/ 756433 h 1442239"/>
                <a:gd name="connsiteX0" fmla="*/ 527758 w 4185358"/>
                <a:gd name="connsiteY0" fmla="*/ 685798 h 1731271"/>
                <a:gd name="connsiteX1" fmla="*/ 1714425 w 4185358"/>
                <a:gd name="connsiteY1" fmla="*/ 43665 h 1731271"/>
                <a:gd name="connsiteX2" fmla="*/ 2356559 w 4185358"/>
                <a:gd name="connsiteY2" fmla="*/ 0 h 1731271"/>
                <a:gd name="connsiteX3" fmla="*/ 2998694 w 4185358"/>
                <a:gd name="connsiteY3" fmla="*/ 43666 h 1731271"/>
                <a:gd name="connsiteX4" fmla="*/ 4185358 w 4185358"/>
                <a:gd name="connsiteY4" fmla="*/ 685804 h 1731271"/>
                <a:gd name="connsiteX5" fmla="*/ 2998692 w 4185358"/>
                <a:gd name="connsiteY5" fmla="*/ 1327939 h 1731271"/>
                <a:gd name="connsiteX6" fmla="*/ 2356557 w 4185358"/>
                <a:gd name="connsiteY6" fmla="*/ 1371604 h 1731271"/>
                <a:gd name="connsiteX7" fmla="*/ 1714422 w 4185358"/>
                <a:gd name="connsiteY7" fmla="*/ 1327938 h 1731271"/>
                <a:gd name="connsiteX8" fmla="*/ 527758 w 4185358"/>
                <a:gd name="connsiteY8" fmla="*/ 685801 h 1731271"/>
                <a:gd name="connsiteX9" fmla="*/ 527758 w 4185358"/>
                <a:gd name="connsiteY9" fmla="*/ 685798 h 1731271"/>
                <a:gd name="connsiteX0" fmla="*/ 1174716 w 4832316"/>
                <a:gd name="connsiteY0" fmla="*/ 685798 h 2451847"/>
                <a:gd name="connsiteX1" fmla="*/ 2361383 w 4832316"/>
                <a:gd name="connsiteY1" fmla="*/ 43665 h 2451847"/>
                <a:gd name="connsiteX2" fmla="*/ 3003517 w 4832316"/>
                <a:gd name="connsiteY2" fmla="*/ 0 h 2451847"/>
                <a:gd name="connsiteX3" fmla="*/ 3645652 w 4832316"/>
                <a:gd name="connsiteY3" fmla="*/ 43666 h 2451847"/>
                <a:gd name="connsiteX4" fmla="*/ 4832316 w 4832316"/>
                <a:gd name="connsiteY4" fmla="*/ 685804 h 2451847"/>
                <a:gd name="connsiteX5" fmla="*/ 3645650 w 4832316"/>
                <a:gd name="connsiteY5" fmla="*/ 1327939 h 2451847"/>
                <a:gd name="connsiteX6" fmla="*/ 3003515 w 4832316"/>
                <a:gd name="connsiteY6" fmla="*/ 1371604 h 2451847"/>
                <a:gd name="connsiteX7" fmla="*/ 2361380 w 4832316"/>
                <a:gd name="connsiteY7" fmla="*/ 1327938 h 2451847"/>
                <a:gd name="connsiteX8" fmla="*/ 1174716 w 4832316"/>
                <a:gd name="connsiteY8" fmla="*/ 685801 h 2451847"/>
                <a:gd name="connsiteX9" fmla="*/ 1174716 w 4832316"/>
                <a:gd name="connsiteY9" fmla="*/ 685798 h 2451847"/>
                <a:gd name="connsiteX0" fmla="*/ 1174716 w 5193374"/>
                <a:gd name="connsiteY0" fmla="*/ 685798 h 2451847"/>
                <a:gd name="connsiteX1" fmla="*/ 2361383 w 5193374"/>
                <a:gd name="connsiteY1" fmla="*/ 43665 h 2451847"/>
                <a:gd name="connsiteX2" fmla="*/ 3003517 w 5193374"/>
                <a:gd name="connsiteY2" fmla="*/ 0 h 2451847"/>
                <a:gd name="connsiteX3" fmla="*/ 3645652 w 5193374"/>
                <a:gd name="connsiteY3" fmla="*/ 43666 h 2451847"/>
                <a:gd name="connsiteX4" fmla="*/ 4832316 w 5193374"/>
                <a:gd name="connsiteY4" fmla="*/ 685804 h 2451847"/>
                <a:gd name="connsiteX5" fmla="*/ 3645650 w 5193374"/>
                <a:gd name="connsiteY5" fmla="*/ 1327939 h 2451847"/>
                <a:gd name="connsiteX6" fmla="*/ 3003515 w 5193374"/>
                <a:gd name="connsiteY6" fmla="*/ 1371604 h 2451847"/>
                <a:gd name="connsiteX7" fmla="*/ 2361380 w 5193374"/>
                <a:gd name="connsiteY7" fmla="*/ 1327938 h 2451847"/>
                <a:gd name="connsiteX8" fmla="*/ 1174716 w 5193374"/>
                <a:gd name="connsiteY8" fmla="*/ 685801 h 2451847"/>
                <a:gd name="connsiteX9" fmla="*/ 1174716 w 5193374"/>
                <a:gd name="connsiteY9" fmla="*/ 685798 h 2451847"/>
                <a:gd name="connsiteX0" fmla="*/ 1174716 w 5193374"/>
                <a:gd name="connsiteY0" fmla="*/ 685798 h 3407194"/>
                <a:gd name="connsiteX1" fmla="*/ 2361383 w 5193374"/>
                <a:gd name="connsiteY1" fmla="*/ 43665 h 3407194"/>
                <a:gd name="connsiteX2" fmla="*/ 3003517 w 5193374"/>
                <a:gd name="connsiteY2" fmla="*/ 0 h 3407194"/>
                <a:gd name="connsiteX3" fmla="*/ 3645652 w 5193374"/>
                <a:gd name="connsiteY3" fmla="*/ 43666 h 3407194"/>
                <a:gd name="connsiteX4" fmla="*/ 4832316 w 5193374"/>
                <a:gd name="connsiteY4" fmla="*/ 685804 h 3407194"/>
                <a:gd name="connsiteX5" fmla="*/ 3645650 w 5193374"/>
                <a:gd name="connsiteY5" fmla="*/ 1327939 h 3407194"/>
                <a:gd name="connsiteX6" fmla="*/ 3003515 w 5193374"/>
                <a:gd name="connsiteY6" fmla="*/ 1371604 h 3407194"/>
                <a:gd name="connsiteX7" fmla="*/ 2361380 w 5193374"/>
                <a:gd name="connsiteY7" fmla="*/ 1327938 h 3407194"/>
                <a:gd name="connsiteX8" fmla="*/ 1174716 w 5193374"/>
                <a:gd name="connsiteY8" fmla="*/ 685801 h 3407194"/>
                <a:gd name="connsiteX9" fmla="*/ 1174716 w 5193374"/>
                <a:gd name="connsiteY9" fmla="*/ 685798 h 3407194"/>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2033989 h 4755385"/>
                <a:gd name="connsiteX1" fmla="*/ 2361383 w 5193374"/>
                <a:gd name="connsiteY1" fmla="*/ 1391856 h 4755385"/>
                <a:gd name="connsiteX2" fmla="*/ 3003517 w 5193374"/>
                <a:gd name="connsiteY2" fmla="*/ 1348191 h 4755385"/>
                <a:gd name="connsiteX3" fmla="*/ 3645652 w 5193374"/>
                <a:gd name="connsiteY3" fmla="*/ 1391857 h 4755385"/>
                <a:gd name="connsiteX4" fmla="*/ 4832316 w 5193374"/>
                <a:gd name="connsiteY4" fmla="*/ 2033995 h 4755385"/>
                <a:gd name="connsiteX5" fmla="*/ 3645650 w 5193374"/>
                <a:gd name="connsiteY5" fmla="*/ 2676130 h 4755385"/>
                <a:gd name="connsiteX6" fmla="*/ 3003515 w 5193374"/>
                <a:gd name="connsiteY6" fmla="*/ 2719795 h 4755385"/>
                <a:gd name="connsiteX7" fmla="*/ 2361380 w 5193374"/>
                <a:gd name="connsiteY7" fmla="*/ 2676129 h 4755385"/>
                <a:gd name="connsiteX8" fmla="*/ 1174716 w 5193374"/>
                <a:gd name="connsiteY8" fmla="*/ 2033992 h 4755385"/>
                <a:gd name="connsiteX9" fmla="*/ 1174716 w 5193374"/>
                <a:gd name="connsiteY9" fmla="*/ 2033989 h 4755385"/>
                <a:gd name="connsiteX0" fmla="*/ 1174716 w 4832316"/>
                <a:gd name="connsiteY0" fmla="*/ 2033989 h 4755385"/>
                <a:gd name="connsiteX1" fmla="*/ 2361383 w 4832316"/>
                <a:gd name="connsiteY1" fmla="*/ 1391856 h 4755385"/>
                <a:gd name="connsiteX2" fmla="*/ 3003517 w 4832316"/>
                <a:gd name="connsiteY2" fmla="*/ 1348191 h 4755385"/>
                <a:gd name="connsiteX3" fmla="*/ 3645652 w 4832316"/>
                <a:gd name="connsiteY3" fmla="*/ 1391857 h 4755385"/>
                <a:gd name="connsiteX4" fmla="*/ 4832316 w 4832316"/>
                <a:gd name="connsiteY4" fmla="*/ 2033995 h 4755385"/>
                <a:gd name="connsiteX5" fmla="*/ 3645650 w 4832316"/>
                <a:gd name="connsiteY5" fmla="*/ 2676130 h 4755385"/>
                <a:gd name="connsiteX6" fmla="*/ 3003515 w 4832316"/>
                <a:gd name="connsiteY6" fmla="*/ 2719795 h 4755385"/>
                <a:gd name="connsiteX7" fmla="*/ 2361380 w 4832316"/>
                <a:gd name="connsiteY7" fmla="*/ 2676129 h 4755385"/>
                <a:gd name="connsiteX8" fmla="*/ 1174716 w 4832316"/>
                <a:gd name="connsiteY8" fmla="*/ 2033992 h 4755385"/>
                <a:gd name="connsiteX9" fmla="*/ 1174716 w 4832316"/>
                <a:gd name="connsiteY9" fmla="*/ 2033989 h 4755385"/>
                <a:gd name="connsiteX0" fmla="*/ 527758 w 4185358"/>
                <a:gd name="connsiteY0" fmla="*/ 2033989 h 4755385"/>
                <a:gd name="connsiteX1" fmla="*/ 1714425 w 4185358"/>
                <a:gd name="connsiteY1" fmla="*/ 1391856 h 4755385"/>
                <a:gd name="connsiteX2" fmla="*/ 2998694 w 4185358"/>
                <a:gd name="connsiteY2" fmla="*/ 1391857 h 4755385"/>
                <a:gd name="connsiteX3" fmla="*/ 4185358 w 4185358"/>
                <a:gd name="connsiteY3" fmla="*/ 2033995 h 4755385"/>
                <a:gd name="connsiteX4" fmla="*/ 2998692 w 4185358"/>
                <a:gd name="connsiteY4" fmla="*/ 2676130 h 4755385"/>
                <a:gd name="connsiteX5" fmla="*/ 2356557 w 4185358"/>
                <a:gd name="connsiteY5" fmla="*/ 2719795 h 4755385"/>
                <a:gd name="connsiteX6" fmla="*/ 1714422 w 4185358"/>
                <a:gd name="connsiteY6" fmla="*/ 2676129 h 4755385"/>
                <a:gd name="connsiteX7" fmla="*/ 527758 w 4185358"/>
                <a:gd name="connsiteY7" fmla="*/ 2033992 h 4755385"/>
                <a:gd name="connsiteX8" fmla="*/ 527758 w 4185358"/>
                <a:gd name="connsiteY8" fmla="*/ 2033989 h 4755385"/>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3 w 4150662"/>
                <a:gd name="connsiteY0" fmla="*/ 2033989 h 5080997"/>
                <a:gd name="connsiteX1" fmla="*/ 1186670 w 4150662"/>
                <a:gd name="connsiteY1" fmla="*/ 1391856 h 5080997"/>
                <a:gd name="connsiteX2" fmla="*/ 2470939 w 4150662"/>
                <a:gd name="connsiteY2" fmla="*/ 1391857 h 5080997"/>
                <a:gd name="connsiteX3" fmla="*/ 3657603 w 4150662"/>
                <a:gd name="connsiteY3" fmla="*/ 2033995 h 5080997"/>
                <a:gd name="connsiteX4" fmla="*/ 2470937 w 4150662"/>
                <a:gd name="connsiteY4" fmla="*/ 2676130 h 5080997"/>
                <a:gd name="connsiteX5" fmla="*/ 1828802 w 4150662"/>
                <a:gd name="connsiteY5" fmla="*/ 2719795 h 5080997"/>
                <a:gd name="connsiteX6" fmla="*/ 1186667 w 4150662"/>
                <a:gd name="connsiteY6" fmla="*/ 2676129 h 5080997"/>
                <a:gd name="connsiteX7" fmla="*/ 3 w 4150662"/>
                <a:gd name="connsiteY7" fmla="*/ 2033992 h 5080997"/>
                <a:gd name="connsiteX8" fmla="*/ 3 w 4150662"/>
                <a:gd name="connsiteY8" fmla="*/ 2033989 h 5080997"/>
                <a:gd name="connsiteX0" fmla="*/ 3 w 3184725"/>
                <a:gd name="connsiteY0" fmla="*/ 2033989 h 3886288"/>
                <a:gd name="connsiteX1" fmla="*/ 1186670 w 3184725"/>
                <a:gd name="connsiteY1" fmla="*/ 1391856 h 3886288"/>
                <a:gd name="connsiteX2" fmla="*/ 2470939 w 3184725"/>
                <a:gd name="connsiteY2" fmla="*/ 1391857 h 3886288"/>
                <a:gd name="connsiteX3" fmla="*/ 1752603 w 3184725"/>
                <a:gd name="connsiteY3" fmla="*/ 52795 h 3886288"/>
                <a:gd name="connsiteX4" fmla="*/ 2470937 w 3184725"/>
                <a:gd name="connsiteY4" fmla="*/ 2676130 h 3886288"/>
                <a:gd name="connsiteX5" fmla="*/ 1828802 w 3184725"/>
                <a:gd name="connsiteY5" fmla="*/ 2719795 h 3886288"/>
                <a:gd name="connsiteX6" fmla="*/ 1186667 w 3184725"/>
                <a:gd name="connsiteY6" fmla="*/ 2676129 h 3886288"/>
                <a:gd name="connsiteX7" fmla="*/ 3 w 3184725"/>
                <a:gd name="connsiteY7" fmla="*/ 2033992 h 3886288"/>
                <a:gd name="connsiteX8" fmla="*/ 3 w 3184725"/>
                <a:gd name="connsiteY8" fmla="*/ 2033989 h 3886288"/>
                <a:gd name="connsiteX0" fmla="*/ 3 w 3184725"/>
                <a:gd name="connsiteY0" fmla="*/ 2033989 h 6528797"/>
                <a:gd name="connsiteX1" fmla="*/ 1186670 w 3184725"/>
                <a:gd name="connsiteY1" fmla="*/ 1391856 h 6528797"/>
                <a:gd name="connsiteX2" fmla="*/ 2470939 w 3184725"/>
                <a:gd name="connsiteY2" fmla="*/ 13918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385339"/>
                <a:gd name="connsiteY0" fmla="*/ 2033989 h 6528797"/>
                <a:gd name="connsiteX1" fmla="*/ 1186670 w 3385339"/>
                <a:gd name="connsiteY1" fmla="*/ 1391856 h 6528797"/>
                <a:gd name="connsiteX2" fmla="*/ 3385339 w 3385339"/>
                <a:gd name="connsiteY2" fmla="*/ 706057 h 6528797"/>
                <a:gd name="connsiteX3" fmla="*/ 228603 w 3385339"/>
                <a:gd name="connsiteY3" fmla="*/ 3481795 h 6528797"/>
                <a:gd name="connsiteX4" fmla="*/ 2470937 w 3385339"/>
                <a:gd name="connsiteY4" fmla="*/ 2676130 h 6528797"/>
                <a:gd name="connsiteX5" fmla="*/ 1828802 w 3385339"/>
                <a:gd name="connsiteY5" fmla="*/ 2719795 h 6528797"/>
                <a:gd name="connsiteX6" fmla="*/ 1186667 w 3385339"/>
                <a:gd name="connsiteY6" fmla="*/ 2676129 h 6528797"/>
                <a:gd name="connsiteX7" fmla="*/ 3 w 3385339"/>
                <a:gd name="connsiteY7" fmla="*/ 2033992 h 6528797"/>
                <a:gd name="connsiteX8" fmla="*/ 3 w 3385339"/>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2928136"/>
                <a:gd name="connsiteY0" fmla="*/ 2033989 h 6528797"/>
                <a:gd name="connsiteX1" fmla="*/ 1186667 w 2928136"/>
                <a:gd name="connsiteY1" fmla="*/ 1391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2033989 h 6528797"/>
                <a:gd name="connsiteX1" fmla="*/ 958067 w 2928136"/>
                <a:gd name="connsiteY1" fmla="*/ 2534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1434955 h 5929763"/>
                <a:gd name="connsiteX1" fmla="*/ 958067 w 2928136"/>
                <a:gd name="connsiteY1" fmla="*/ 1935822 h 5929763"/>
                <a:gd name="connsiteX2" fmla="*/ 2928136 w 2928136"/>
                <a:gd name="connsiteY2" fmla="*/ 107023 h 5929763"/>
                <a:gd name="connsiteX3" fmla="*/ 228600 w 2928136"/>
                <a:gd name="connsiteY3" fmla="*/ 2882761 h 5929763"/>
                <a:gd name="connsiteX4" fmla="*/ 2470934 w 2928136"/>
                <a:gd name="connsiteY4" fmla="*/ 2077096 h 5929763"/>
                <a:gd name="connsiteX5" fmla="*/ 0 w 2928136"/>
                <a:gd name="connsiteY5" fmla="*/ 1434958 h 5929763"/>
                <a:gd name="connsiteX6" fmla="*/ 0 w 2928136"/>
                <a:gd name="connsiteY6" fmla="*/ 1434955 h 5929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1275236 w 4203372"/>
                <a:gd name="connsiteY0" fmla="*/ 1810262 h 6305070"/>
                <a:gd name="connsiteX1" fmla="*/ 2233303 w 4203372"/>
                <a:gd name="connsiteY1" fmla="*/ 2311129 h 6305070"/>
                <a:gd name="connsiteX2" fmla="*/ 4203372 w 4203372"/>
                <a:gd name="connsiteY2" fmla="*/ 863330 h 6305070"/>
                <a:gd name="connsiteX3" fmla="*/ 1503836 w 4203372"/>
                <a:gd name="connsiteY3" fmla="*/ 3258068 h 6305070"/>
                <a:gd name="connsiteX4" fmla="*/ 3746170 w 4203372"/>
                <a:gd name="connsiteY4" fmla="*/ 2452403 h 6305070"/>
                <a:gd name="connsiteX5" fmla="*/ 1275236 w 4203372"/>
                <a:gd name="connsiteY5" fmla="*/ 1810265 h 6305070"/>
                <a:gd name="connsiteX6" fmla="*/ 1275236 w 4203372"/>
                <a:gd name="connsiteY6" fmla="*/ 1810262 h 6305070"/>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844930 w 3773066"/>
                <a:gd name="connsiteY0" fmla="*/ 2505027 h 6999835"/>
                <a:gd name="connsiteX1" fmla="*/ 1802997 w 3773066"/>
                <a:gd name="connsiteY1" fmla="*/ 3005894 h 6999835"/>
                <a:gd name="connsiteX2" fmla="*/ 3773066 w 3773066"/>
                <a:gd name="connsiteY2" fmla="*/ 1558095 h 6999835"/>
                <a:gd name="connsiteX3" fmla="*/ 1073530 w 3773066"/>
                <a:gd name="connsiteY3" fmla="*/ 3952833 h 6999835"/>
                <a:gd name="connsiteX4" fmla="*/ 3315864 w 3773066"/>
                <a:gd name="connsiteY4" fmla="*/ 3147168 h 6999835"/>
                <a:gd name="connsiteX5" fmla="*/ 844930 w 3773066"/>
                <a:gd name="connsiteY5" fmla="*/ 2505030 h 6999835"/>
                <a:gd name="connsiteX6" fmla="*/ 844930 w 3773066"/>
                <a:gd name="connsiteY6" fmla="*/ 2505027 h 6999835"/>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869139 w 4797275"/>
                <a:gd name="connsiteY0" fmla="*/ 2392968 h 6887776"/>
                <a:gd name="connsiteX1" fmla="*/ 2827206 w 4797275"/>
                <a:gd name="connsiteY1" fmla="*/ 2893835 h 6887776"/>
                <a:gd name="connsiteX2" fmla="*/ 4797275 w 4797275"/>
                <a:gd name="connsiteY2" fmla="*/ 1446036 h 6887776"/>
                <a:gd name="connsiteX3" fmla="*/ 2097739 w 4797275"/>
                <a:gd name="connsiteY3" fmla="*/ 3840774 h 6887776"/>
                <a:gd name="connsiteX4" fmla="*/ 4340073 w 4797275"/>
                <a:gd name="connsiteY4" fmla="*/ 3035109 h 6887776"/>
                <a:gd name="connsiteX5" fmla="*/ 1869139 w 4797275"/>
                <a:gd name="connsiteY5" fmla="*/ 2392971 h 6887776"/>
                <a:gd name="connsiteX6" fmla="*/ 1869139 w 4797275"/>
                <a:gd name="connsiteY6" fmla="*/ 2392968 h 6887776"/>
                <a:gd name="connsiteX0" fmla="*/ 1869139 w 4797275"/>
                <a:gd name="connsiteY0" fmla="*/ 2433309 h 6928117"/>
                <a:gd name="connsiteX1" fmla="*/ 2827206 w 4797275"/>
                <a:gd name="connsiteY1" fmla="*/ 2934176 h 6928117"/>
                <a:gd name="connsiteX2" fmla="*/ 4797275 w 4797275"/>
                <a:gd name="connsiteY2" fmla="*/ 1486377 h 6928117"/>
                <a:gd name="connsiteX3" fmla="*/ 2097739 w 4797275"/>
                <a:gd name="connsiteY3" fmla="*/ 3881115 h 6928117"/>
                <a:gd name="connsiteX4" fmla="*/ 4340073 w 4797275"/>
                <a:gd name="connsiteY4" fmla="*/ 3075450 h 6928117"/>
                <a:gd name="connsiteX5" fmla="*/ 1869139 w 4797275"/>
                <a:gd name="connsiteY5" fmla="*/ 2433312 h 6928117"/>
                <a:gd name="connsiteX6" fmla="*/ 1869139 w 4797275"/>
                <a:gd name="connsiteY6" fmla="*/ 2433309 h 6928117"/>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3269869 w 4797275"/>
                <a:gd name="connsiteY5" fmla="*/ 2756647 h 7026729"/>
                <a:gd name="connsiteX6" fmla="*/ 1869139 w 4797275"/>
                <a:gd name="connsiteY6" fmla="*/ 2531924 h 7026729"/>
                <a:gd name="connsiteX7" fmla="*/ 1869139 w 4797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6324598"/>
                <a:gd name="connsiteY0" fmla="*/ 2531921 h 7331529"/>
                <a:gd name="connsiteX1" fmla="*/ 2827206 w 6324598"/>
                <a:gd name="connsiteY1" fmla="*/ 3032788 h 7331529"/>
                <a:gd name="connsiteX2" fmla="*/ 5940275 w 6324598"/>
                <a:gd name="connsiteY2" fmla="*/ 2423189 h 7331529"/>
                <a:gd name="connsiteX3" fmla="*/ 5831539 w 6324598"/>
                <a:gd name="connsiteY3" fmla="*/ 4284527 h 7331529"/>
                <a:gd name="connsiteX4" fmla="*/ 4568673 w 6324598"/>
                <a:gd name="connsiteY4" fmla="*/ 3174062 h 7331529"/>
                <a:gd name="connsiteX5" fmla="*/ 3269869 w 6324598"/>
                <a:gd name="connsiteY5" fmla="*/ 2756647 h 7331529"/>
                <a:gd name="connsiteX6" fmla="*/ 1869139 w 6324598"/>
                <a:gd name="connsiteY6" fmla="*/ 2531924 h 7331529"/>
                <a:gd name="connsiteX7" fmla="*/ 1869139 w 63245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1869139 w 6934198"/>
                <a:gd name="connsiteY5" fmla="*/ 2531924 h 7331529"/>
                <a:gd name="connsiteX6" fmla="*/ 1869139 w 6934198"/>
                <a:gd name="connsiteY6" fmla="*/ 2531921 h 7331529"/>
                <a:gd name="connsiteX0" fmla="*/ 1869139 w 6911785"/>
                <a:gd name="connsiteY0" fmla="*/ 2531921 h 7336788"/>
                <a:gd name="connsiteX1" fmla="*/ 2827206 w 6911785"/>
                <a:gd name="connsiteY1" fmla="*/ 3032788 h 7336788"/>
                <a:gd name="connsiteX2" fmla="*/ 5940275 w 6911785"/>
                <a:gd name="connsiteY2" fmla="*/ 2423189 h 7336788"/>
                <a:gd name="connsiteX3" fmla="*/ 6441139 w 6911785"/>
                <a:gd name="connsiteY3" fmla="*/ 4284527 h 7336788"/>
                <a:gd name="connsiteX4" fmla="*/ 4568673 w 6911785"/>
                <a:gd name="connsiteY4" fmla="*/ 3174062 h 7336788"/>
                <a:gd name="connsiteX5" fmla="*/ 1869139 w 6911785"/>
                <a:gd name="connsiteY5" fmla="*/ 2531924 h 7336788"/>
                <a:gd name="connsiteX6" fmla="*/ 1869139 w 6911785"/>
                <a:gd name="connsiteY6" fmla="*/ 2531921 h 7336788"/>
                <a:gd name="connsiteX0" fmla="*/ 1869139 w 7024741"/>
                <a:gd name="connsiteY0" fmla="*/ 2531921 h 7336788"/>
                <a:gd name="connsiteX1" fmla="*/ 2827206 w 7024741"/>
                <a:gd name="connsiteY1" fmla="*/ 3032788 h 7336788"/>
                <a:gd name="connsiteX2" fmla="*/ 5940275 w 7024741"/>
                <a:gd name="connsiteY2" fmla="*/ 2423189 h 7336788"/>
                <a:gd name="connsiteX3" fmla="*/ 6441139 w 7024741"/>
                <a:gd name="connsiteY3" fmla="*/ 4284527 h 7336788"/>
                <a:gd name="connsiteX4" fmla="*/ 4568673 w 7024741"/>
                <a:gd name="connsiteY4" fmla="*/ 3174062 h 7336788"/>
                <a:gd name="connsiteX5" fmla="*/ 1869139 w 7024741"/>
                <a:gd name="connsiteY5" fmla="*/ 2531924 h 7336788"/>
                <a:gd name="connsiteX6" fmla="*/ 1869139 w 7024741"/>
                <a:gd name="connsiteY6" fmla="*/ 2531921 h 7336788"/>
                <a:gd name="connsiteX0" fmla="*/ 685903 w 5841505"/>
                <a:gd name="connsiteY0" fmla="*/ 1071884 h 5876751"/>
                <a:gd name="connsiteX1" fmla="*/ 159678 w 5841505"/>
                <a:gd name="connsiteY1" fmla="*/ 370216 h 5876751"/>
                <a:gd name="connsiteX2" fmla="*/ 1643970 w 5841505"/>
                <a:gd name="connsiteY2" fmla="*/ 1572751 h 5876751"/>
                <a:gd name="connsiteX3" fmla="*/ 4757039 w 5841505"/>
                <a:gd name="connsiteY3" fmla="*/ 963152 h 5876751"/>
                <a:gd name="connsiteX4" fmla="*/ 5257903 w 5841505"/>
                <a:gd name="connsiteY4" fmla="*/ 2824490 h 5876751"/>
                <a:gd name="connsiteX5" fmla="*/ 3385437 w 5841505"/>
                <a:gd name="connsiteY5" fmla="*/ 1714025 h 5876751"/>
                <a:gd name="connsiteX6" fmla="*/ 685903 w 5841505"/>
                <a:gd name="connsiteY6" fmla="*/ 1071887 h 5876751"/>
                <a:gd name="connsiteX7" fmla="*/ 685903 w 5841505"/>
                <a:gd name="connsiteY7" fmla="*/ 1071884 h 5876751"/>
                <a:gd name="connsiteX0" fmla="*/ 685903 w 5841505"/>
                <a:gd name="connsiteY0" fmla="*/ 1775249 h 6580116"/>
                <a:gd name="connsiteX1" fmla="*/ 159678 w 5841505"/>
                <a:gd name="connsiteY1" fmla="*/ 1073581 h 6580116"/>
                <a:gd name="connsiteX2" fmla="*/ 1643970 w 5841505"/>
                <a:gd name="connsiteY2" fmla="*/ 2276116 h 6580116"/>
                <a:gd name="connsiteX3" fmla="*/ 4757039 w 5841505"/>
                <a:gd name="connsiteY3" fmla="*/ 1666517 h 6580116"/>
                <a:gd name="connsiteX4" fmla="*/ 5257903 w 5841505"/>
                <a:gd name="connsiteY4" fmla="*/ 3527855 h 6580116"/>
                <a:gd name="connsiteX5" fmla="*/ 3385437 w 5841505"/>
                <a:gd name="connsiteY5" fmla="*/ 2417390 h 6580116"/>
                <a:gd name="connsiteX6" fmla="*/ 685903 w 5841505"/>
                <a:gd name="connsiteY6" fmla="*/ 1775252 h 6580116"/>
                <a:gd name="connsiteX7" fmla="*/ 685903 w 5841505"/>
                <a:gd name="connsiteY7" fmla="*/ 1775249 h 6580116"/>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495416 w 6651018"/>
                <a:gd name="connsiteY0" fmla="*/ 1071884 h 5876751"/>
                <a:gd name="connsiteX1" fmla="*/ 969191 w 6651018"/>
                <a:gd name="connsiteY1" fmla="*/ 370216 h 5876751"/>
                <a:gd name="connsiteX2" fmla="*/ 551530 w 6651018"/>
                <a:gd name="connsiteY2" fmla="*/ 1425097 h 5876751"/>
                <a:gd name="connsiteX3" fmla="*/ 2453483 w 6651018"/>
                <a:gd name="connsiteY3" fmla="*/ 1572751 h 5876751"/>
                <a:gd name="connsiteX4" fmla="*/ 5566552 w 6651018"/>
                <a:gd name="connsiteY4" fmla="*/ 963152 h 5876751"/>
                <a:gd name="connsiteX5" fmla="*/ 6067416 w 6651018"/>
                <a:gd name="connsiteY5" fmla="*/ 2824490 h 5876751"/>
                <a:gd name="connsiteX6" fmla="*/ 4194950 w 6651018"/>
                <a:gd name="connsiteY6" fmla="*/ 1714025 h 5876751"/>
                <a:gd name="connsiteX7" fmla="*/ 1495416 w 6651018"/>
                <a:gd name="connsiteY7" fmla="*/ 1071887 h 5876751"/>
                <a:gd name="connsiteX8" fmla="*/ 1495416 w 6651018"/>
                <a:gd name="connsiteY8" fmla="*/ 1071884 h 5876751"/>
                <a:gd name="connsiteX0" fmla="*/ 1103563 w 6259165"/>
                <a:gd name="connsiteY0" fmla="*/ 1071884 h 5876751"/>
                <a:gd name="connsiteX1" fmla="*/ 159677 w 6259165"/>
                <a:gd name="connsiteY1" fmla="*/ 1425097 h 5876751"/>
                <a:gd name="connsiteX2" fmla="*/ 2061630 w 6259165"/>
                <a:gd name="connsiteY2" fmla="*/ 1572751 h 5876751"/>
                <a:gd name="connsiteX3" fmla="*/ 5174699 w 6259165"/>
                <a:gd name="connsiteY3" fmla="*/ 963152 h 5876751"/>
                <a:gd name="connsiteX4" fmla="*/ 5675563 w 6259165"/>
                <a:gd name="connsiteY4" fmla="*/ 2824490 h 5876751"/>
                <a:gd name="connsiteX5" fmla="*/ 3803097 w 6259165"/>
                <a:gd name="connsiteY5" fmla="*/ 1714025 h 5876751"/>
                <a:gd name="connsiteX6" fmla="*/ 1103563 w 6259165"/>
                <a:gd name="connsiteY6" fmla="*/ 1071887 h 5876751"/>
                <a:gd name="connsiteX7" fmla="*/ 1103563 w 6259165"/>
                <a:gd name="connsiteY7" fmla="*/ 1071884 h 5876751"/>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316924 w 6472526"/>
                <a:gd name="connsiteY0" fmla="*/ 1766125 h 6570992"/>
                <a:gd name="connsiteX1" fmla="*/ 373038 w 6472526"/>
                <a:gd name="connsiteY1" fmla="*/ 2119338 h 6570992"/>
                <a:gd name="connsiteX2" fmla="*/ 2274991 w 6472526"/>
                <a:gd name="connsiteY2" fmla="*/ 2266992 h 6570992"/>
                <a:gd name="connsiteX3" fmla="*/ 5388060 w 6472526"/>
                <a:gd name="connsiteY3" fmla="*/ 1657393 h 6570992"/>
                <a:gd name="connsiteX4" fmla="*/ 5888924 w 6472526"/>
                <a:gd name="connsiteY4" fmla="*/ 3518731 h 6570992"/>
                <a:gd name="connsiteX5" fmla="*/ 4016458 w 6472526"/>
                <a:gd name="connsiteY5" fmla="*/ 2408266 h 6570992"/>
                <a:gd name="connsiteX6" fmla="*/ 1316924 w 6472526"/>
                <a:gd name="connsiteY6" fmla="*/ 1766128 h 6570992"/>
                <a:gd name="connsiteX7" fmla="*/ 1316924 w 6472526"/>
                <a:gd name="connsiteY7" fmla="*/ 1766125 h 6570992"/>
                <a:gd name="connsiteX0" fmla="*/ 969208 w 6472526"/>
                <a:gd name="connsiteY0" fmla="*/ 1766125 h 6550041"/>
                <a:gd name="connsiteX1" fmla="*/ 373038 w 6472526"/>
                <a:gd name="connsiteY1" fmla="*/ 2098387 h 6550041"/>
                <a:gd name="connsiteX2" fmla="*/ 2274991 w 6472526"/>
                <a:gd name="connsiteY2" fmla="*/ 2246041 h 6550041"/>
                <a:gd name="connsiteX3" fmla="*/ 5388060 w 6472526"/>
                <a:gd name="connsiteY3" fmla="*/ 1636442 h 6550041"/>
                <a:gd name="connsiteX4" fmla="*/ 5888924 w 6472526"/>
                <a:gd name="connsiteY4" fmla="*/ 3497780 h 6550041"/>
                <a:gd name="connsiteX5" fmla="*/ 4016458 w 6472526"/>
                <a:gd name="connsiteY5" fmla="*/ 2387315 h 6550041"/>
                <a:gd name="connsiteX6" fmla="*/ 1316924 w 6472526"/>
                <a:gd name="connsiteY6" fmla="*/ 1745177 h 6550041"/>
                <a:gd name="connsiteX7" fmla="*/ 969208 w 6472526"/>
                <a:gd name="connsiteY7" fmla="*/ 1766125 h 6550041"/>
                <a:gd name="connsiteX0" fmla="*/ 943886 w 6099488"/>
                <a:gd name="connsiteY0" fmla="*/ 1071887 h 5876751"/>
                <a:gd name="connsiteX1" fmla="*/ 0 w 6099488"/>
                <a:gd name="connsiteY1" fmla="*/ 1425097 h 5876751"/>
                <a:gd name="connsiteX2" fmla="*/ 1901953 w 6099488"/>
                <a:gd name="connsiteY2" fmla="*/ 1572751 h 5876751"/>
                <a:gd name="connsiteX3" fmla="*/ 5015022 w 6099488"/>
                <a:gd name="connsiteY3" fmla="*/ 963152 h 5876751"/>
                <a:gd name="connsiteX4" fmla="*/ 5515886 w 6099488"/>
                <a:gd name="connsiteY4" fmla="*/ 2824490 h 5876751"/>
                <a:gd name="connsiteX5" fmla="*/ 3643420 w 6099488"/>
                <a:gd name="connsiteY5" fmla="*/ 1714025 h 5876751"/>
                <a:gd name="connsiteX6" fmla="*/ 943886 w 6099488"/>
                <a:gd name="connsiteY6" fmla="*/ 1071887 h 5876751"/>
                <a:gd name="connsiteX0" fmla="*/ 943886 w 6099488"/>
                <a:gd name="connsiteY0" fmla="*/ 1486368 h 6291232"/>
                <a:gd name="connsiteX1" fmla="*/ 0 w 6099488"/>
                <a:gd name="connsiteY1" fmla="*/ 1839578 h 6291232"/>
                <a:gd name="connsiteX2" fmla="*/ 1901953 w 6099488"/>
                <a:gd name="connsiteY2" fmla="*/ 1987232 h 6291232"/>
                <a:gd name="connsiteX3" fmla="*/ 5015022 w 6099488"/>
                <a:gd name="connsiteY3" fmla="*/ 1377633 h 6291232"/>
                <a:gd name="connsiteX4" fmla="*/ 5515886 w 6099488"/>
                <a:gd name="connsiteY4" fmla="*/ 3238971 h 6291232"/>
                <a:gd name="connsiteX5" fmla="*/ 3643420 w 6099488"/>
                <a:gd name="connsiteY5" fmla="*/ 2128506 h 6291232"/>
                <a:gd name="connsiteX6" fmla="*/ 943886 w 6099488"/>
                <a:gd name="connsiteY6" fmla="*/ 1486368 h 6291232"/>
                <a:gd name="connsiteX0" fmla="*/ 290243 w 5445845"/>
                <a:gd name="connsiteY0" fmla="*/ 1071887 h 5876751"/>
                <a:gd name="connsiteX1" fmla="*/ 1248310 w 5445845"/>
                <a:gd name="connsiteY1" fmla="*/ 1572751 h 5876751"/>
                <a:gd name="connsiteX2" fmla="*/ 4361379 w 5445845"/>
                <a:gd name="connsiteY2" fmla="*/ 963152 h 5876751"/>
                <a:gd name="connsiteX3" fmla="*/ 4862243 w 5445845"/>
                <a:gd name="connsiteY3" fmla="*/ 2824490 h 5876751"/>
                <a:gd name="connsiteX4" fmla="*/ 2989777 w 5445845"/>
                <a:gd name="connsiteY4" fmla="*/ 1714025 h 5876751"/>
                <a:gd name="connsiteX5" fmla="*/ 290243 w 5445845"/>
                <a:gd name="connsiteY5" fmla="*/ 1071887 h 5876751"/>
                <a:gd name="connsiteX0" fmla="*/ 290244 w 5445846"/>
                <a:gd name="connsiteY0" fmla="*/ 1071887 h 5876751"/>
                <a:gd name="connsiteX1" fmla="*/ 1248311 w 5445846"/>
                <a:gd name="connsiteY1" fmla="*/ 1572751 h 5876751"/>
                <a:gd name="connsiteX2" fmla="*/ 4361380 w 5445846"/>
                <a:gd name="connsiteY2" fmla="*/ 963152 h 5876751"/>
                <a:gd name="connsiteX3" fmla="*/ 4862244 w 5445846"/>
                <a:gd name="connsiteY3" fmla="*/ 2824490 h 5876751"/>
                <a:gd name="connsiteX4" fmla="*/ 2989778 w 5445846"/>
                <a:gd name="connsiteY4" fmla="*/ 1714025 h 5876751"/>
                <a:gd name="connsiteX5" fmla="*/ 290244 w 5445846"/>
                <a:gd name="connsiteY5" fmla="*/ 1071887 h 5876751"/>
                <a:gd name="connsiteX0" fmla="*/ 290244 w 5445846"/>
                <a:gd name="connsiteY0" fmla="*/ 1153486 h 5958350"/>
                <a:gd name="connsiteX1" fmla="*/ 1248311 w 5445846"/>
                <a:gd name="connsiteY1" fmla="*/ 1654350 h 5958350"/>
                <a:gd name="connsiteX2" fmla="*/ 4361380 w 5445846"/>
                <a:gd name="connsiteY2" fmla="*/ 1044751 h 5958350"/>
                <a:gd name="connsiteX3" fmla="*/ 4862244 w 5445846"/>
                <a:gd name="connsiteY3" fmla="*/ 2906089 h 5958350"/>
                <a:gd name="connsiteX4" fmla="*/ 2989778 w 5445846"/>
                <a:gd name="connsiteY4" fmla="*/ 1795624 h 5958350"/>
                <a:gd name="connsiteX5" fmla="*/ 290244 w 5445846"/>
                <a:gd name="connsiteY5" fmla="*/ 1153486 h 5958350"/>
                <a:gd name="connsiteX0" fmla="*/ 290244 w 7008207"/>
                <a:gd name="connsiteY0" fmla="*/ 1331974 h 5958350"/>
                <a:gd name="connsiteX1" fmla="*/ 2810672 w 7008207"/>
                <a:gd name="connsiteY1" fmla="*/ 1654350 h 5958350"/>
                <a:gd name="connsiteX2" fmla="*/ 5923741 w 7008207"/>
                <a:gd name="connsiteY2" fmla="*/ 1044751 h 5958350"/>
                <a:gd name="connsiteX3" fmla="*/ 6424605 w 7008207"/>
                <a:gd name="connsiteY3" fmla="*/ 2906089 h 5958350"/>
                <a:gd name="connsiteX4" fmla="*/ 4552139 w 7008207"/>
                <a:gd name="connsiteY4" fmla="*/ 1795624 h 5958350"/>
                <a:gd name="connsiteX5" fmla="*/ 290244 w 7008207"/>
                <a:gd name="connsiteY5" fmla="*/ 1331974 h 5958350"/>
                <a:gd name="connsiteX0" fmla="*/ 290244 w 7008207"/>
                <a:gd name="connsiteY0" fmla="*/ 1347752 h 5974128"/>
                <a:gd name="connsiteX1" fmla="*/ 2810672 w 7008207"/>
                <a:gd name="connsiteY1" fmla="*/ 1670128 h 5974128"/>
                <a:gd name="connsiteX2" fmla="*/ 5923741 w 7008207"/>
                <a:gd name="connsiteY2" fmla="*/ 1060529 h 5974128"/>
                <a:gd name="connsiteX3" fmla="*/ 6424605 w 7008207"/>
                <a:gd name="connsiteY3" fmla="*/ 2921867 h 5974128"/>
                <a:gd name="connsiteX4" fmla="*/ 4552139 w 7008207"/>
                <a:gd name="connsiteY4" fmla="*/ 1811402 h 5974128"/>
                <a:gd name="connsiteX5" fmla="*/ 290244 w 7008207"/>
                <a:gd name="connsiteY5" fmla="*/ 1347752 h 5974128"/>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038454 w 7756417"/>
                <a:gd name="connsiteY5"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807445 w 7756417"/>
                <a:gd name="connsiteY5" fmla="*/ 1846031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762397 w 7756417"/>
                <a:gd name="connsiteY5" fmla="*/ 1980458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3454498 w 7756417"/>
                <a:gd name="connsiteY5" fmla="*/ 1901566 h 6400136"/>
                <a:gd name="connsiteX6" fmla="*/ 762397 w 7756417"/>
                <a:gd name="connsiteY6" fmla="*/ 1980458 h 6400136"/>
                <a:gd name="connsiteX7" fmla="*/ 1038454 w 7756417"/>
                <a:gd name="connsiteY7" fmla="*/ 1773760 h 6400136"/>
                <a:gd name="connsiteX0" fmla="*/ 1063766 w 7781729"/>
                <a:gd name="connsiteY0" fmla="*/ 1773760 h 6400136"/>
                <a:gd name="connsiteX1" fmla="*/ 3584194 w 7781729"/>
                <a:gd name="connsiteY1" fmla="*/ 2096136 h 6400136"/>
                <a:gd name="connsiteX2" fmla="*/ 6697263 w 7781729"/>
                <a:gd name="connsiteY2" fmla="*/ 1486537 h 6400136"/>
                <a:gd name="connsiteX3" fmla="*/ 7198127 w 7781729"/>
                <a:gd name="connsiteY3" fmla="*/ 3347875 h 6400136"/>
                <a:gd name="connsiteX4" fmla="*/ 5325661 w 7781729"/>
                <a:gd name="connsiteY4" fmla="*/ 2237410 h 6400136"/>
                <a:gd name="connsiteX5" fmla="*/ 3479810 w 7781729"/>
                <a:gd name="connsiteY5" fmla="*/ 1901566 h 6400136"/>
                <a:gd name="connsiteX6" fmla="*/ 787709 w 7781729"/>
                <a:gd name="connsiteY6" fmla="*/ 1980458 h 6400136"/>
                <a:gd name="connsiteX7" fmla="*/ 1063766 w 7781729"/>
                <a:gd name="connsiteY7" fmla="*/ 1773760 h 6400136"/>
                <a:gd name="connsiteX0" fmla="*/ 1647368 w 8365331"/>
                <a:gd name="connsiteY0" fmla="*/ 1773760 h 6400136"/>
                <a:gd name="connsiteX1" fmla="*/ 4167796 w 8365331"/>
                <a:gd name="connsiteY1" fmla="*/ 2096136 h 6400136"/>
                <a:gd name="connsiteX2" fmla="*/ 7280865 w 8365331"/>
                <a:gd name="connsiteY2" fmla="*/ 1486537 h 6400136"/>
                <a:gd name="connsiteX3" fmla="*/ 7781729 w 8365331"/>
                <a:gd name="connsiteY3" fmla="*/ 3347875 h 6400136"/>
                <a:gd name="connsiteX4" fmla="*/ 5909263 w 8365331"/>
                <a:gd name="connsiteY4" fmla="*/ 2237410 h 6400136"/>
                <a:gd name="connsiteX5" fmla="*/ 4063412 w 8365331"/>
                <a:gd name="connsiteY5" fmla="*/ 1901566 h 6400136"/>
                <a:gd name="connsiteX6" fmla="*/ 1371311 w 8365331"/>
                <a:gd name="connsiteY6" fmla="*/ 1980458 h 6400136"/>
                <a:gd name="connsiteX7" fmla="*/ 1647368 w 8365331"/>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692008 w 8457219"/>
                <a:gd name="connsiteY0" fmla="*/ 1761496 h 6323541"/>
                <a:gd name="connsiteX1" fmla="*/ 4259684 w 8457219"/>
                <a:gd name="connsiteY1" fmla="*/ 2019541 h 6323541"/>
                <a:gd name="connsiteX2" fmla="*/ 7372753 w 8457219"/>
                <a:gd name="connsiteY2" fmla="*/ 1409942 h 6323541"/>
                <a:gd name="connsiteX3" fmla="*/ 7873617 w 8457219"/>
                <a:gd name="connsiteY3" fmla="*/ 3271280 h 6323541"/>
                <a:gd name="connsiteX4" fmla="*/ 6001151 w 8457219"/>
                <a:gd name="connsiteY4" fmla="*/ 2160815 h 6323541"/>
                <a:gd name="connsiteX5" fmla="*/ 4155300 w 8457219"/>
                <a:gd name="connsiteY5" fmla="*/ 1824971 h 6323541"/>
                <a:gd name="connsiteX6" fmla="*/ 1463199 w 8457219"/>
                <a:gd name="connsiteY6" fmla="*/ 1903863 h 6323541"/>
                <a:gd name="connsiteX7" fmla="*/ 1692008 w 8457219"/>
                <a:gd name="connsiteY7" fmla="*/ 1761496 h 6323541"/>
                <a:gd name="connsiteX0" fmla="*/ 1692008 w 8457219"/>
                <a:gd name="connsiteY0" fmla="*/ 2929074 h 7491119"/>
                <a:gd name="connsiteX1" fmla="*/ 4259684 w 8457219"/>
                <a:gd name="connsiteY1" fmla="*/ 3187119 h 7491119"/>
                <a:gd name="connsiteX2" fmla="*/ 7372753 w 8457219"/>
                <a:gd name="connsiteY2" fmla="*/ 2577520 h 7491119"/>
                <a:gd name="connsiteX3" fmla="*/ 7873617 w 8457219"/>
                <a:gd name="connsiteY3" fmla="*/ 4438858 h 7491119"/>
                <a:gd name="connsiteX4" fmla="*/ 6001151 w 8457219"/>
                <a:gd name="connsiteY4" fmla="*/ 3328393 h 7491119"/>
                <a:gd name="connsiteX5" fmla="*/ 4155300 w 8457219"/>
                <a:gd name="connsiteY5" fmla="*/ 2992549 h 7491119"/>
                <a:gd name="connsiteX6" fmla="*/ 1463199 w 8457219"/>
                <a:gd name="connsiteY6" fmla="*/ 3071441 h 7491119"/>
                <a:gd name="connsiteX7" fmla="*/ 1692008 w 8457219"/>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286612 w 8783534"/>
                <a:gd name="connsiteY4" fmla="*/ 3005048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7699068 w 8783534"/>
                <a:gd name="connsiteY1" fmla="*/ 2577520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3933876 w 8783534"/>
                <a:gd name="connsiteY3" fmla="*/ 3076777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007577"/>
                <a:gd name="connsiteX1" fmla="*/ 6391441 w 8783534"/>
                <a:gd name="connsiteY1" fmla="*/ 2370154 h 7007577"/>
                <a:gd name="connsiteX2" fmla="*/ 8199932 w 8783534"/>
                <a:gd name="connsiteY2" fmla="*/ 4438858 h 7007577"/>
                <a:gd name="connsiteX3" fmla="*/ 5245657 w 8783534"/>
                <a:gd name="connsiteY3" fmla="*/ 2521195 h 7007577"/>
                <a:gd name="connsiteX4" fmla="*/ 1789514 w 8783534"/>
                <a:gd name="connsiteY4" fmla="*/ 3071441 h 7007577"/>
                <a:gd name="connsiteX5" fmla="*/ 2018323 w 8783534"/>
                <a:gd name="connsiteY5" fmla="*/ 2929074 h 7007577"/>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99932" h="6332480">
                  <a:moveTo>
                    <a:pt x="2018323" y="2929074"/>
                  </a:moveTo>
                  <a:cubicBezTo>
                    <a:pt x="3003249" y="2846754"/>
                    <a:pt x="5361173" y="2118523"/>
                    <a:pt x="6391441" y="2370154"/>
                  </a:cubicBezTo>
                  <a:cubicBezTo>
                    <a:pt x="4898818" y="4308774"/>
                    <a:pt x="7624732" y="5885963"/>
                    <a:pt x="8199932" y="4438858"/>
                  </a:cubicBezTo>
                  <a:cubicBezTo>
                    <a:pt x="7518693" y="6332480"/>
                    <a:pt x="4790153" y="3688663"/>
                    <a:pt x="5245657" y="2521195"/>
                  </a:cubicBezTo>
                  <a:cubicBezTo>
                    <a:pt x="4165470" y="2430848"/>
                    <a:pt x="2526554" y="3142096"/>
                    <a:pt x="1789514" y="3071441"/>
                  </a:cubicBezTo>
                  <a:cubicBezTo>
                    <a:pt x="0" y="2987026"/>
                    <a:pt x="1550711" y="0"/>
                    <a:pt x="2018323" y="2929074"/>
                  </a:cubicBezTo>
                  <a:close/>
                </a:path>
              </a:pathLst>
            </a:custGeom>
            <a:gradFill flip="none" rotWithShape="1">
              <a:gsLst>
                <a:gs pos="0">
                  <a:schemeClr val="tx1">
                    <a:alpha val="25000"/>
                  </a:schemeClr>
                </a:gs>
                <a:gs pos="100000">
                  <a:schemeClr val="tx1">
                    <a:alpha val="10000"/>
                  </a:schemeClr>
                </a:gs>
              </a:gsLst>
              <a:lin ang="10800000" scaled="0"/>
              <a:tileRect/>
            </a:gradFill>
            <a:ln>
              <a:noFill/>
            </a:ln>
            <a:effectLst/>
            <a:scene3d>
              <a:camera prst="orthographic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90D8FF-94CB-4EBA-A78B-2CB9A647DB05}" type="datetime1">
              <a:rPr/>
              <a:pPr/>
              <a:t>3/5/2008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grpSp>
        <p:nvGrpSpPr>
          <p:cNvPr id="8" name="Group 7"/>
          <p:cNvGrpSpPr/>
          <p:nvPr/>
        </p:nvGrpSpPr>
        <p:grpSpPr>
          <a:xfrm>
            <a:off x="7339001" y="5311513"/>
            <a:ext cx="1837944" cy="1533602"/>
            <a:chOff x="7339001" y="5311513"/>
            <a:chExt cx="1837944" cy="1533602"/>
          </a:xfrm>
        </p:grpSpPr>
        <p:sp>
          <p:nvSpPr>
            <p:cNvPr id="5" name="Freeform 4"/>
            <p:cNvSpPr>
              <a:spLocks noChangeAspect="1"/>
            </p:cNvSpPr>
            <p:nvPr/>
          </p:nvSpPr>
          <p:spPr>
            <a:xfrm rot="6563566" flipH="1" flipV="1">
              <a:off x="7456882" y="5810852"/>
              <a:ext cx="916382" cy="1152144"/>
            </a:xfrm>
            <a:custGeom>
              <a:avLst/>
              <a:gdLst>
                <a:gd name="connsiteX0" fmla="*/ 0 w 3657600"/>
                <a:gd name="connsiteY0" fmla="*/ 685800 h 1371600"/>
                <a:gd name="connsiteX1" fmla="*/ 1186667 w 3657600"/>
                <a:gd name="connsiteY1" fmla="*/ 43667 h 1371600"/>
                <a:gd name="connsiteX2" fmla="*/ 1828801 w 3657600"/>
                <a:gd name="connsiteY2" fmla="*/ 2 h 1371600"/>
                <a:gd name="connsiteX3" fmla="*/ 2470936 w 3657600"/>
                <a:gd name="connsiteY3" fmla="*/ 43668 h 1371600"/>
                <a:gd name="connsiteX4" fmla="*/ 3657600 w 3657600"/>
                <a:gd name="connsiteY4" fmla="*/ 685806 h 1371600"/>
                <a:gd name="connsiteX5" fmla="*/ 2470934 w 3657600"/>
                <a:gd name="connsiteY5" fmla="*/ 1327941 h 1371600"/>
                <a:gd name="connsiteX6" fmla="*/ 1828799 w 3657600"/>
                <a:gd name="connsiteY6" fmla="*/ 1371606 h 1371600"/>
                <a:gd name="connsiteX7" fmla="*/ 1186664 w 3657600"/>
                <a:gd name="connsiteY7" fmla="*/ 1327940 h 1371600"/>
                <a:gd name="connsiteX8" fmla="*/ 0 w 3657600"/>
                <a:gd name="connsiteY8" fmla="*/ 685803 h 1371600"/>
                <a:gd name="connsiteX9" fmla="*/ 0 w 3657600"/>
                <a:gd name="connsiteY9" fmla="*/ 685800 h 1371600"/>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685798 h 2004163"/>
                <a:gd name="connsiteX1" fmla="*/ 1186670 w 3672351"/>
                <a:gd name="connsiteY1" fmla="*/ 43665 h 2004163"/>
                <a:gd name="connsiteX2" fmla="*/ 1828804 w 3672351"/>
                <a:gd name="connsiteY2" fmla="*/ 0 h 2004163"/>
                <a:gd name="connsiteX3" fmla="*/ 2470939 w 3672351"/>
                <a:gd name="connsiteY3" fmla="*/ 43666 h 2004163"/>
                <a:gd name="connsiteX4" fmla="*/ 2559427 w 3672351"/>
                <a:gd name="connsiteY4" fmla="*/ 31374 h 2004163"/>
                <a:gd name="connsiteX5" fmla="*/ 3657603 w 3672351"/>
                <a:gd name="connsiteY5" fmla="*/ 685804 h 2004163"/>
                <a:gd name="connsiteX6" fmla="*/ 2470937 w 3672351"/>
                <a:gd name="connsiteY6" fmla="*/ 1327939 h 2004163"/>
                <a:gd name="connsiteX7" fmla="*/ 1828802 w 3672351"/>
                <a:gd name="connsiteY7" fmla="*/ 1371604 h 2004163"/>
                <a:gd name="connsiteX8" fmla="*/ 1186667 w 3672351"/>
                <a:gd name="connsiteY8" fmla="*/ 1327938 h 2004163"/>
                <a:gd name="connsiteX9" fmla="*/ 3 w 3672351"/>
                <a:gd name="connsiteY9" fmla="*/ 685801 h 2004163"/>
                <a:gd name="connsiteX10" fmla="*/ 3 w 3672351"/>
                <a:gd name="connsiteY10" fmla="*/ 685798 h 2004163"/>
                <a:gd name="connsiteX0" fmla="*/ 3 w 3657603"/>
                <a:gd name="connsiteY0" fmla="*/ 756433 h 1442239"/>
                <a:gd name="connsiteX1" fmla="*/ 1186670 w 3657603"/>
                <a:gd name="connsiteY1" fmla="*/ 114300 h 1442239"/>
                <a:gd name="connsiteX2" fmla="*/ 1828804 w 3657603"/>
                <a:gd name="connsiteY2" fmla="*/ 70635 h 1442239"/>
                <a:gd name="connsiteX3" fmla="*/ 2470939 w 3657603"/>
                <a:gd name="connsiteY3" fmla="*/ 114301 h 1442239"/>
                <a:gd name="connsiteX4" fmla="*/ 3657603 w 3657603"/>
                <a:gd name="connsiteY4" fmla="*/ 756439 h 1442239"/>
                <a:gd name="connsiteX5" fmla="*/ 2470937 w 3657603"/>
                <a:gd name="connsiteY5" fmla="*/ 1398574 h 1442239"/>
                <a:gd name="connsiteX6" fmla="*/ 1828802 w 3657603"/>
                <a:gd name="connsiteY6" fmla="*/ 1442239 h 1442239"/>
                <a:gd name="connsiteX7" fmla="*/ 1186667 w 3657603"/>
                <a:gd name="connsiteY7" fmla="*/ 1398573 h 1442239"/>
                <a:gd name="connsiteX8" fmla="*/ 3 w 3657603"/>
                <a:gd name="connsiteY8" fmla="*/ 756436 h 1442239"/>
                <a:gd name="connsiteX9" fmla="*/ 3 w 3657603"/>
                <a:gd name="connsiteY9" fmla="*/ 756433 h 1442239"/>
                <a:gd name="connsiteX0" fmla="*/ 527758 w 4185358"/>
                <a:gd name="connsiteY0" fmla="*/ 756433 h 1442239"/>
                <a:gd name="connsiteX1" fmla="*/ 1714425 w 4185358"/>
                <a:gd name="connsiteY1" fmla="*/ 114300 h 1442239"/>
                <a:gd name="connsiteX2" fmla="*/ 2356559 w 4185358"/>
                <a:gd name="connsiteY2" fmla="*/ 70635 h 1442239"/>
                <a:gd name="connsiteX3" fmla="*/ 2998694 w 4185358"/>
                <a:gd name="connsiteY3" fmla="*/ 114301 h 1442239"/>
                <a:gd name="connsiteX4" fmla="*/ 4185358 w 4185358"/>
                <a:gd name="connsiteY4" fmla="*/ 756439 h 1442239"/>
                <a:gd name="connsiteX5" fmla="*/ 2998692 w 4185358"/>
                <a:gd name="connsiteY5" fmla="*/ 1398574 h 1442239"/>
                <a:gd name="connsiteX6" fmla="*/ 2356557 w 4185358"/>
                <a:gd name="connsiteY6" fmla="*/ 1442239 h 1442239"/>
                <a:gd name="connsiteX7" fmla="*/ 1714422 w 4185358"/>
                <a:gd name="connsiteY7" fmla="*/ 1398573 h 1442239"/>
                <a:gd name="connsiteX8" fmla="*/ 527758 w 4185358"/>
                <a:gd name="connsiteY8" fmla="*/ 756436 h 1442239"/>
                <a:gd name="connsiteX9" fmla="*/ 527758 w 4185358"/>
                <a:gd name="connsiteY9" fmla="*/ 756433 h 1442239"/>
                <a:gd name="connsiteX0" fmla="*/ 527758 w 4185358"/>
                <a:gd name="connsiteY0" fmla="*/ 685798 h 1731271"/>
                <a:gd name="connsiteX1" fmla="*/ 1714425 w 4185358"/>
                <a:gd name="connsiteY1" fmla="*/ 43665 h 1731271"/>
                <a:gd name="connsiteX2" fmla="*/ 2356559 w 4185358"/>
                <a:gd name="connsiteY2" fmla="*/ 0 h 1731271"/>
                <a:gd name="connsiteX3" fmla="*/ 2998694 w 4185358"/>
                <a:gd name="connsiteY3" fmla="*/ 43666 h 1731271"/>
                <a:gd name="connsiteX4" fmla="*/ 4185358 w 4185358"/>
                <a:gd name="connsiteY4" fmla="*/ 685804 h 1731271"/>
                <a:gd name="connsiteX5" fmla="*/ 2998692 w 4185358"/>
                <a:gd name="connsiteY5" fmla="*/ 1327939 h 1731271"/>
                <a:gd name="connsiteX6" fmla="*/ 2356557 w 4185358"/>
                <a:gd name="connsiteY6" fmla="*/ 1371604 h 1731271"/>
                <a:gd name="connsiteX7" fmla="*/ 1714422 w 4185358"/>
                <a:gd name="connsiteY7" fmla="*/ 1327938 h 1731271"/>
                <a:gd name="connsiteX8" fmla="*/ 527758 w 4185358"/>
                <a:gd name="connsiteY8" fmla="*/ 685801 h 1731271"/>
                <a:gd name="connsiteX9" fmla="*/ 527758 w 4185358"/>
                <a:gd name="connsiteY9" fmla="*/ 685798 h 1731271"/>
                <a:gd name="connsiteX0" fmla="*/ 1174716 w 4832316"/>
                <a:gd name="connsiteY0" fmla="*/ 685798 h 2451847"/>
                <a:gd name="connsiteX1" fmla="*/ 2361383 w 4832316"/>
                <a:gd name="connsiteY1" fmla="*/ 43665 h 2451847"/>
                <a:gd name="connsiteX2" fmla="*/ 3003517 w 4832316"/>
                <a:gd name="connsiteY2" fmla="*/ 0 h 2451847"/>
                <a:gd name="connsiteX3" fmla="*/ 3645652 w 4832316"/>
                <a:gd name="connsiteY3" fmla="*/ 43666 h 2451847"/>
                <a:gd name="connsiteX4" fmla="*/ 4832316 w 4832316"/>
                <a:gd name="connsiteY4" fmla="*/ 685804 h 2451847"/>
                <a:gd name="connsiteX5" fmla="*/ 3645650 w 4832316"/>
                <a:gd name="connsiteY5" fmla="*/ 1327939 h 2451847"/>
                <a:gd name="connsiteX6" fmla="*/ 3003515 w 4832316"/>
                <a:gd name="connsiteY6" fmla="*/ 1371604 h 2451847"/>
                <a:gd name="connsiteX7" fmla="*/ 2361380 w 4832316"/>
                <a:gd name="connsiteY7" fmla="*/ 1327938 h 2451847"/>
                <a:gd name="connsiteX8" fmla="*/ 1174716 w 4832316"/>
                <a:gd name="connsiteY8" fmla="*/ 685801 h 2451847"/>
                <a:gd name="connsiteX9" fmla="*/ 1174716 w 4832316"/>
                <a:gd name="connsiteY9" fmla="*/ 685798 h 2451847"/>
                <a:gd name="connsiteX0" fmla="*/ 1174716 w 5193374"/>
                <a:gd name="connsiteY0" fmla="*/ 685798 h 2451847"/>
                <a:gd name="connsiteX1" fmla="*/ 2361383 w 5193374"/>
                <a:gd name="connsiteY1" fmla="*/ 43665 h 2451847"/>
                <a:gd name="connsiteX2" fmla="*/ 3003517 w 5193374"/>
                <a:gd name="connsiteY2" fmla="*/ 0 h 2451847"/>
                <a:gd name="connsiteX3" fmla="*/ 3645652 w 5193374"/>
                <a:gd name="connsiteY3" fmla="*/ 43666 h 2451847"/>
                <a:gd name="connsiteX4" fmla="*/ 4832316 w 5193374"/>
                <a:gd name="connsiteY4" fmla="*/ 685804 h 2451847"/>
                <a:gd name="connsiteX5" fmla="*/ 3645650 w 5193374"/>
                <a:gd name="connsiteY5" fmla="*/ 1327939 h 2451847"/>
                <a:gd name="connsiteX6" fmla="*/ 3003515 w 5193374"/>
                <a:gd name="connsiteY6" fmla="*/ 1371604 h 2451847"/>
                <a:gd name="connsiteX7" fmla="*/ 2361380 w 5193374"/>
                <a:gd name="connsiteY7" fmla="*/ 1327938 h 2451847"/>
                <a:gd name="connsiteX8" fmla="*/ 1174716 w 5193374"/>
                <a:gd name="connsiteY8" fmla="*/ 685801 h 2451847"/>
                <a:gd name="connsiteX9" fmla="*/ 1174716 w 5193374"/>
                <a:gd name="connsiteY9" fmla="*/ 685798 h 2451847"/>
                <a:gd name="connsiteX0" fmla="*/ 1174716 w 5193374"/>
                <a:gd name="connsiteY0" fmla="*/ 685798 h 3407194"/>
                <a:gd name="connsiteX1" fmla="*/ 2361383 w 5193374"/>
                <a:gd name="connsiteY1" fmla="*/ 43665 h 3407194"/>
                <a:gd name="connsiteX2" fmla="*/ 3003517 w 5193374"/>
                <a:gd name="connsiteY2" fmla="*/ 0 h 3407194"/>
                <a:gd name="connsiteX3" fmla="*/ 3645652 w 5193374"/>
                <a:gd name="connsiteY3" fmla="*/ 43666 h 3407194"/>
                <a:gd name="connsiteX4" fmla="*/ 4832316 w 5193374"/>
                <a:gd name="connsiteY4" fmla="*/ 685804 h 3407194"/>
                <a:gd name="connsiteX5" fmla="*/ 3645650 w 5193374"/>
                <a:gd name="connsiteY5" fmla="*/ 1327939 h 3407194"/>
                <a:gd name="connsiteX6" fmla="*/ 3003515 w 5193374"/>
                <a:gd name="connsiteY6" fmla="*/ 1371604 h 3407194"/>
                <a:gd name="connsiteX7" fmla="*/ 2361380 w 5193374"/>
                <a:gd name="connsiteY7" fmla="*/ 1327938 h 3407194"/>
                <a:gd name="connsiteX8" fmla="*/ 1174716 w 5193374"/>
                <a:gd name="connsiteY8" fmla="*/ 685801 h 3407194"/>
                <a:gd name="connsiteX9" fmla="*/ 1174716 w 5193374"/>
                <a:gd name="connsiteY9" fmla="*/ 685798 h 3407194"/>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2033989 h 4755385"/>
                <a:gd name="connsiteX1" fmla="*/ 2361383 w 5193374"/>
                <a:gd name="connsiteY1" fmla="*/ 1391856 h 4755385"/>
                <a:gd name="connsiteX2" fmla="*/ 3003517 w 5193374"/>
                <a:gd name="connsiteY2" fmla="*/ 1348191 h 4755385"/>
                <a:gd name="connsiteX3" fmla="*/ 3645652 w 5193374"/>
                <a:gd name="connsiteY3" fmla="*/ 1391857 h 4755385"/>
                <a:gd name="connsiteX4" fmla="*/ 4832316 w 5193374"/>
                <a:gd name="connsiteY4" fmla="*/ 2033995 h 4755385"/>
                <a:gd name="connsiteX5" fmla="*/ 3645650 w 5193374"/>
                <a:gd name="connsiteY5" fmla="*/ 2676130 h 4755385"/>
                <a:gd name="connsiteX6" fmla="*/ 3003515 w 5193374"/>
                <a:gd name="connsiteY6" fmla="*/ 2719795 h 4755385"/>
                <a:gd name="connsiteX7" fmla="*/ 2361380 w 5193374"/>
                <a:gd name="connsiteY7" fmla="*/ 2676129 h 4755385"/>
                <a:gd name="connsiteX8" fmla="*/ 1174716 w 5193374"/>
                <a:gd name="connsiteY8" fmla="*/ 2033992 h 4755385"/>
                <a:gd name="connsiteX9" fmla="*/ 1174716 w 5193374"/>
                <a:gd name="connsiteY9" fmla="*/ 2033989 h 4755385"/>
                <a:gd name="connsiteX0" fmla="*/ 1174716 w 4832316"/>
                <a:gd name="connsiteY0" fmla="*/ 2033989 h 4755385"/>
                <a:gd name="connsiteX1" fmla="*/ 2361383 w 4832316"/>
                <a:gd name="connsiteY1" fmla="*/ 1391856 h 4755385"/>
                <a:gd name="connsiteX2" fmla="*/ 3003517 w 4832316"/>
                <a:gd name="connsiteY2" fmla="*/ 1348191 h 4755385"/>
                <a:gd name="connsiteX3" fmla="*/ 3645652 w 4832316"/>
                <a:gd name="connsiteY3" fmla="*/ 1391857 h 4755385"/>
                <a:gd name="connsiteX4" fmla="*/ 4832316 w 4832316"/>
                <a:gd name="connsiteY4" fmla="*/ 2033995 h 4755385"/>
                <a:gd name="connsiteX5" fmla="*/ 3645650 w 4832316"/>
                <a:gd name="connsiteY5" fmla="*/ 2676130 h 4755385"/>
                <a:gd name="connsiteX6" fmla="*/ 3003515 w 4832316"/>
                <a:gd name="connsiteY6" fmla="*/ 2719795 h 4755385"/>
                <a:gd name="connsiteX7" fmla="*/ 2361380 w 4832316"/>
                <a:gd name="connsiteY7" fmla="*/ 2676129 h 4755385"/>
                <a:gd name="connsiteX8" fmla="*/ 1174716 w 4832316"/>
                <a:gd name="connsiteY8" fmla="*/ 2033992 h 4755385"/>
                <a:gd name="connsiteX9" fmla="*/ 1174716 w 4832316"/>
                <a:gd name="connsiteY9" fmla="*/ 2033989 h 4755385"/>
                <a:gd name="connsiteX0" fmla="*/ 527758 w 4185358"/>
                <a:gd name="connsiteY0" fmla="*/ 2033989 h 4755385"/>
                <a:gd name="connsiteX1" fmla="*/ 1714425 w 4185358"/>
                <a:gd name="connsiteY1" fmla="*/ 1391856 h 4755385"/>
                <a:gd name="connsiteX2" fmla="*/ 2998694 w 4185358"/>
                <a:gd name="connsiteY2" fmla="*/ 1391857 h 4755385"/>
                <a:gd name="connsiteX3" fmla="*/ 4185358 w 4185358"/>
                <a:gd name="connsiteY3" fmla="*/ 2033995 h 4755385"/>
                <a:gd name="connsiteX4" fmla="*/ 2998692 w 4185358"/>
                <a:gd name="connsiteY4" fmla="*/ 2676130 h 4755385"/>
                <a:gd name="connsiteX5" fmla="*/ 2356557 w 4185358"/>
                <a:gd name="connsiteY5" fmla="*/ 2719795 h 4755385"/>
                <a:gd name="connsiteX6" fmla="*/ 1714422 w 4185358"/>
                <a:gd name="connsiteY6" fmla="*/ 2676129 h 4755385"/>
                <a:gd name="connsiteX7" fmla="*/ 527758 w 4185358"/>
                <a:gd name="connsiteY7" fmla="*/ 2033992 h 4755385"/>
                <a:gd name="connsiteX8" fmla="*/ 527758 w 4185358"/>
                <a:gd name="connsiteY8" fmla="*/ 2033989 h 4755385"/>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3 w 4150662"/>
                <a:gd name="connsiteY0" fmla="*/ 2033989 h 5080997"/>
                <a:gd name="connsiteX1" fmla="*/ 1186670 w 4150662"/>
                <a:gd name="connsiteY1" fmla="*/ 1391856 h 5080997"/>
                <a:gd name="connsiteX2" fmla="*/ 2470939 w 4150662"/>
                <a:gd name="connsiteY2" fmla="*/ 1391857 h 5080997"/>
                <a:gd name="connsiteX3" fmla="*/ 3657603 w 4150662"/>
                <a:gd name="connsiteY3" fmla="*/ 2033995 h 5080997"/>
                <a:gd name="connsiteX4" fmla="*/ 2470937 w 4150662"/>
                <a:gd name="connsiteY4" fmla="*/ 2676130 h 5080997"/>
                <a:gd name="connsiteX5" fmla="*/ 1828802 w 4150662"/>
                <a:gd name="connsiteY5" fmla="*/ 2719795 h 5080997"/>
                <a:gd name="connsiteX6" fmla="*/ 1186667 w 4150662"/>
                <a:gd name="connsiteY6" fmla="*/ 2676129 h 5080997"/>
                <a:gd name="connsiteX7" fmla="*/ 3 w 4150662"/>
                <a:gd name="connsiteY7" fmla="*/ 2033992 h 5080997"/>
                <a:gd name="connsiteX8" fmla="*/ 3 w 4150662"/>
                <a:gd name="connsiteY8" fmla="*/ 2033989 h 5080997"/>
                <a:gd name="connsiteX0" fmla="*/ 3 w 3184725"/>
                <a:gd name="connsiteY0" fmla="*/ 2033989 h 3886288"/>
                <a:gd name="connsiteX1" fmla="*/ 1186670 w 3184725"/>
                <a:gd name="connsiteY1" fmla="*/ 1391856 h 3886288"/>
                <a:gd name="connsiteX2" fmla="*/ 2470939 w 3184725"/>
                <a:gd name="connsiteY2" fmla="*/ 1391857 h 3886288"/>
                <a:gd name="connsiteX3" fmla="*/ 1752603 w 3184725"/>
                <a:gd name="connsiteY3" fmla="*/ 52795 h 3886288"/>
                <a:gd name="connsiteX4" fmla="*/ 2470937 w 3184725"/>
                <a:gd name="connsiteY4" fmla="*/ 2676130 h 3886288"/>
                <a:gd name="connsiteX5" fmla="*/ 1828802 w 3184725"/>
                <a:gd name="connsiteY5" fmla="*/ 2719795 h 3886288"/>
                <a:gd name="connsiteX6" fmla="*/ 1186667 w 3184725"/>
                <a:gd name="connsiteY6" fmla="*/ 2676129 h 3886288"/>
                <a:gd name="connsiteX7" fmla="*/ 3 w 3184725"/>
                <a:gd name="connsiteY7" fmla="*/ 2033992 h 3886288"/>
                <a:gd name="connsiteX8" fmla="*/ 3 w 3184725"/>
                <a:gd name="connsiteY8" fmla="*/ 2033989 h 3886288"/>
                <a:gd name="connsiteX0" fmla="*/ 3 w 3184725"/>
                <a:gd name="connsiteY0" fmla="*/ 2033989 h 6528797"/>
                <a:gd name="connsiteX1" fmla="*/ 1186670 w 3184725"/>
                <a:gd name="connsiteY1" fmla="*/ 1391856 h 6528797"/>
                <a:gd name="connsiteX2" fmla="*/ 2470939 w 3184725"/>
                <a:gd name="connsiteY2" fmla="*/ 13918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385339"/>
                <a:gd name="connsiteY0" fmla="*/ 2033989 h 6528797"/>
                <a:gd name="connsiteX1" fmla="*/ 1186670 w 3385339"/>
                <a:gd name="connsiteY1" fmla="*/ 1391856 h 6528797"/>
                <a:gd name="connsiteX2" fmla="*/ 3385339 w 3385339"/>
                <a:gd name="connsiteY2" fmla="*/ 706057 h 6528797"/>
                <a:gd name="connsiteX3" fmla="*/ 228603 w 3385339"/>
                <a:gd name="connsiteY3" fmla="*/ 3481795 h 6528797"/>
                <a:gd name="connsiteX4" fmla="*/ 2470937 w 3385339"/>
                <a:gd name="connsiteY4" fmla="*/ 2676130 h 6528797"/>
                <a:gd name="connsiteX5" fmla="*/ 1828802 w 3385339"/>
                <a:gd name="connsiteY5" fmla="*/ 2719795 h 6528797"/>
                <a:gd name="connsiteX6" fmla="*/ 1186667 w 3385339"/>
                <a:gd name="connsiteY6" fmla="*/ 2676129 h 6528797"/>
                <a:gd name="connsiteX7" fmla="*/ 3 w 3385339"/>
                <a:gd name="connsiteY7" fmla="*/ 2033992 h 6528797"/>
                <a:gd name="connsiteX8" fmla="*/ 3 w 3385339"/>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2928136"/>
                <a:gd name="connsiteY0" fmla="*/ 2033989 h 6528797"/>
                <a:gd name="connsiteX1" fmla="*/ 1186667 w 2928136"/>
                <a:gd name="connsiteY1" fmla="*/ 1391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2033989 h 6528797"/>
                <a:gd name="connsiteX1" fmla="*/ 958067 w 2928136"/>
                <a:gd name="connsiteY1" fmla="*/ 2534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1434955 h 5929763"/>
                <a:gd name="connsiteX1" fmla="*/ 958067 w 2928136"/>
                <a:gd name="connsiteY1" fmla="*/ 1935822 h 5929763"/>
                <a:gd name="connsiteX2" fmla="*/ 2928136 w 2928136"/>
                <a:gd name="connsiteY2" fmla="*/ 107023 h 5929763"/>
                <a:gd name="connsiteX3" fmla="*/ 228600 w 2928136"/>
                <a:gd name="connsiteY3" fmla="*/ 2882761 h 5929763"/>
                <a:gd name="connsiteX4" fmla="*/ 2470934 w 2928136"/>
                <a:gd name="connsiteY4" fmla="*/ 2077096 h 5929763"/>
                <a:gd name="connsiteX5" fmla="*/ 0 w 2928136"/>
                <a:gd name="connsiteY5" fmla="*/ 1434958 h 5929763"/>
                <a:gd name="connsiteX6" fmla="*/ 0 w 2928136"/>
                <a:gd name="connsiteY6" fmla="*/ 1434955 h 5929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1275236 w 4203372"/>
                <a:gd name="connsiteY0" fmla="*/ 1810262 h 6305070"/>
                <a:gd name="connsiteX1" fmla="*/ 2233303 w 4203372"/>
                <a:gd name="connsiteY1" fmla="*/ 2311129 h 6305070"/>
                <a:gd name="connsiteX2" fmla="*/ 4203372 w 4203372"/>
                <a:gd name="connsiteY2" fmla="*/ 863330 h 6305070"/>
                <a:gd name="connsiteX3" fmla="*/ 1503836 w 4203372"/>
                <a:gd name="connsiteY3" fmla="*/ 3258068 h 6305070"/>
                <a:gd name="connsiteX4" fmla="*/ 3746170 w 4203372"/>
                <a:gd name="connsiteY4" fmla="*/ 2452403 h 6305070"/>
                <a:gd name="connsiteX5" fmla="*/ 1275236 w 4203372"/>
                <a:gd name="connsiteY5" fmla="*/ 1810265 h 6305070"/>
                <a:gd name="connsiteX6" fmla="*/ 1275236 w 4203372"/>
                <a:gd name="connsiteY6" fmla="*/ 1810262 h 6305070"/>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844930 w 3773066"/>
                <a:gd name="connsiteY0" fmla="*/ 2505027 h 6999835"/>
                <a:gd name="connsiteX1" fmla="*/ 1802997 w 3773066"/>
                <a:gd name="connsiteY1" fmla="*/ 3005894 h 6999835"/>
                <a:gd name="connsiteX2" fmla="*/ 3773066 w 3773066"/>
                <a:gd name="connsiteY2" fmla="*/ 1558095 h 6999835"/>
                <a:gd name="connsiteX3" fmla="*/ 1073530 w 3773066"/>
                <a:gd name="connsiteY3" fmla="*/ 3952833 h 6999835"/>
                <a:gd name="connsiteX4" fmla="*/ 3315864 w 3773066"/>
                <a:gd name="connsiteY4" fmla="*/ 3147168 h 6999835"/>
                <a:gd name="connsiteX5" fmla="*/ 844930 w 3773066"/>
                <a:gd name="connsiteY5" fmla="*/ 2505030 h 6999835"/>
                <a:gd name="connsiteX6" fmla="*/ 844930 w 3773066"/>
                <a:gd name="connsiteY6" fmla="*/ 2505027 h 6999835"/>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869139 w 4797275"/>
                <a:gd name="connsiteY0" fmla="*/ 2392968 h 6887776"/>
                <a:gd name="connsiteX1" fmla="*/ 2827206 w 4797275"/>
                <a:gd name="connsiteY1" fmla="*/ 2893835 h 6887776"/>
                <a:gd name="connsiteX2" fmla="*/ 4797275 w 4797275"/>
                <a:gd name="connsiteY2" fmla="*/ 1446036 h 6887776"/>
                <a:gd name="connsiteX3" fmla="*/ 2097739 w 4797275"/>
                <a:gd name="connsiteY3" fmla="*/ 3840774 h 6887776"/>
                <a:gd name="connsiteX4" fmla="*/ 4340073 w 4797275"/>
                <a:gd name="connsiteY4" fmla="*/ 3035109 h 6887776"/>
                <a:gd name="connsiteX5" fmla="*/ 1869139 w 4797275"/>
                <a:gd name="connsiteY5" fmla="*/ 2392971 h 6887776"/>
                <a:gd name="connsiteX6" fmla="*/ 1869139 w 4797275"/>
                <a:gd name="connsiteY6" fmla="*/ 2392968 h 6887776"/>
                <a:gd name="connsiteX0" fmla="*/ 1869139 w 4797275"/>
                <a:gd name="connsiteY0" fmla="*/ 2433309 h 6928117"/>
                <a:gd name="connsiteX1" fmla="*/ 2827206 w 4797275"/>
                <a:gd name="connsiteY1" fmla="*/ 2934176 h 6928117"/>
                <a:gd name="connsiteX2" fmla="*/ 4797275 w 4797275"/>
                <a:gd name="connsiteY2" fmla="*/ 1486377 h 6928117"/>
                <a:gd name="connsiteX3" fmla="*/ 2097739 w 4797275"/>
                <a:gd name="connsiteY3" fmla="*/ 3881115 h 6928117"/>
                <a:gd name="connsiteX4" fmla="*/ 4340073 w 4797275"/>
                <a:gd name="connsiteY4" fmla="*/ 3075450 h 6928117"/>
                <a:gd name="connsiteX5" fmla="*/ 1869139 w 4797275"/>
                <a:gd name="connsiteY5" fmla="*/ 2433312 h 6928117"/>
                <a:gd name="connsiteX6" fmla="*/ 1869139 w 4797275"/>
                <a:gd name="connsiteY6" fmla="*/ 2433309 h 6928117"/>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3269869 w 4797275"/>
                <a:gd name="connsiteY5" fmla="*/ 2756647 h 7026729"/>
                <a:gd name="connsiteX6" fmla="*/ 1869139 w 4797275"/>
                <a:gd name="connsiteY6" fmla="*/ 2531924 h 7026729"/>
                <a:gd name="connsiteX7" fmla="*/ 1869139 w 4797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6324598"/>
                <a:gd name="connsiteY0" fmla="*/ 2531921 h 7331529"/>
                <a:gd name="connsiteX1" fmla="*/ 2827206 w 6324598"/>
                <a:gd name="connsiteY1" fmla="*/ 3032788 h 7331529"/>
                <a:gd name="connsiteX2" fmla="*/ 5940275 w 6324598"/>
                <a:gd name="connsiteY2" fmla="*/ 2423189 h 7331529"/>
                <a:gd name="connsiteX3" fmla="*/ 5831539 w 6324598"/>
                <a:gd name="connsiteY3" fmla="*/ 4284527 h 7331529"/>
                <a:gd name="connsiteX4" fmla="*/ 4568673 w 6324598"/>
                <a:gd name="connsiteY4" fmla="*/ 3174062 h 7331529"/>
                <a:gd name="connsiteX5" fmla="*/ 3269869 w 6324598"/>
                <a:gd name="connsiteY5" fmla="*/ 2756647 h 7331529"/>
                <a:gd name="connsiteX6" fmla="*/ 1869139 w 6324598"/>
                <a:gd name="connsiteY6" fmla="*/ 2531924 h 7331529"/>
                <a:gd name="connsiteX7" fmla="*/ 1869139 w 63245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1869139 w 6934198"/>
                <a:gd name="connsiteY5" fmla="*/ 2531924 h 7331529"/>
                <a:gd name="connsiteX6" fmla="*/ 1869139 w 6934198"/>
                <a:gd name="connsiteY6" fmla="*/ 2531921 h 7331529"/>
                <a:gd name="connsiteX0" fmla="*/ 1869139 w 6911785"/>
                <a:gd name="connsiteY0" fmla="*/ 2531921 h 7336788"/>
                <a:gd name="connsiteX1" fmla="*/ 2827206 w 6911785"/>
                <a:gd name="connsiteY1" fmla="*/ 3032788 h 7336788"/>
                <a:gd name="connsiteX2" fmla="*/ 5940275 w 6911785"/>
                <a:gd name="connsiteY2" fmla="*/ 2423189 h 7336788"/>
                <a:gd name="connsiteX3" fmla="*/ 6441139 w 6911785"/>
                <a:gd name="connsiteY3" fmla="*/ 4284527 h 7336788"/>
                <a:gd name="connsiteX4" fmla="*/ 4568673 w 6911785"/>
                <a:gd name="connsiteY4" fmla="*/ 3174062 h 7336788"/>
                <a:gd name="connsiteX5" fmla="*/ 1869139 w 6911785"/>
                <a:gd name="connsiteY5" fmla="*/ 2531924 h 7336788"/>
                <a:gd name="connsiteX6" fmla="*/ 1869139 w 6911785"/>
                <a:gd name="connsiteY6" fmla="*/ 2531921 h 7336788"/>
                <a:gd name="connsiteX0" fmla="*/ 1869139 w 7024741"/>
                <a:gd name="connsiteY0" fmla="*/ 2531921 h 7336788"/>
                <a:gd name="connsiteX1" fmla="*/ 2827206 w 7024741"/>
                <a:gd name="connsiteY1" fmla="*/ 3032788 h 7336788"/>
                <a:gd name="connsiteX2" fmla="*/ 5940275 w 7024741"/>
                <a:gd name="connsiteY2" fmla="*/ 2423189 h 7336788"/>
                <a:gd name="connsiteX3" fmla="*/ 6441139 w 7024741"/>
                <a:gd name="connsiteY3" fmla="*/ 4284527 h 7336788"/>
                <a:gd name="connsiteX4" fmla="*/ 4568673 w 7024741"/>
                <a:gd name="connsiteY4" fmla="*/ 3174062 h 7336788"/>
                <a:gd name="connsiteX5" fmla="*/ 1869139 w 7024741"/>
                <a:gd name="connsiteY5" fmla="*/ 2531924 h 7336788"/>
                <a:gd name="connsiteX6" fmla="*/ 1869139 w 7024741"/>
                <a:gd name="connsiteY6" fmla="*/ 2531921 h 7336788"/>
                <a:gd name="connsiteX0" fmla="*/ 685903 w 5841505"/>
                <a:gd name="connsiteY0" fmla="*/ 1071884 h 5876751"/>
                <a:gd name="connsiteX1" fmla="*/ 159678 w 5841505"/>
                <a:gd name="connsiteY1" fmla="*/ 370216 h 5876751"/>
                <a:gd name="connsiteX2" fmla="*/ 1643970 w 5841505"/>
                <a:gd name="connsiteY2" fmla="*/ 1572751 h 5876751"/>
                <a:gd name="connsiteX3" fmla="*/ 4757039 w 5841505"/>
                <a:gd name="connsiteY3" fmla="*/ 963152 h 5876751"/>
                <a:gd name="connsiteX4" fmla="*/ 5257903 w 5841505"/>
                <a:gd name="connsiteY4" fmla="*/ 2824490 h 5876751"/>
                <a:gd name="connsiteX5" fmla="*/ 3385437 w 5841505"/>
                <a:gd name="connsiteY5" fmla="*/ 1714025 h 5876751"/>
                <a:gd name="connsiteX6" fmla="*/ 685903 w 5841505"/>
                <a:gd name="connsiteY6" fmla="*/ 1071887 h 5876751"/>
                <a:gd name="connsiteX7" fmla="*/ 685903 w 5841505"/>
                <a:gd name="connsiteY7" fmla="*/ 1071884 h 5876751"/>
                <a:gd name="connsiteX0" fmla="*/ 685903 w 5841505"/>
                <a:gd name="connsiteY0" fmla="*/ 1775249 h 6580116"/>
                <a:gd name="connsiteX1" fmla="*/ 159678 w 5841505"/>
                <a:gd name="connsiteY1" fmla="*/ 1073581 h 6580116"/>
                <a:gd name="connsiteX2" fmla="*/ 1643970 w 5841505"/>
                <a:gd name="connsiteY2" fmla="*/ 2276116 h 6580116"/>
                <a:gd name="connsiteX3" fmla="*/ 4757039 w 5841505"/>
                <a:gd name="connsiteY3" fmla="*/ 1666517 h 6580116"/>
                <a:gd name="connsiteX4" fmla="*/ 5257903 w 5841505"/>
                <a:gd name="connsiteY4" fmla="*/ 3527855 h 6580116"/>
                <a:gd name="connsiteX5" fmla="*/ 3385437 w 5841505"/>
                <a:gd name="connsiteY5" fmla="*/ 2417390 h 6580116"/>
                <a:gd name="connsiteX6" fmla="*/ 685903 w 5841505"/>
                <a:gd name="connsiteY6" fmla="*/ 1775252 h 6580116"/>
                <a:gd name="connsiteX7" fmla="*/ 685903 w 5841505"/>
                <a:gd name="connsiteY7" fmla="*/ 1775249 h 6580116"/>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495416 w 6651018"/>
                <a:gd name="connsiteY0" fmla="*/ 1071884 h 5876751"/>
                <a:gd name="connsiteX1" fmla="*/ 969191 w 6651018"/>
                <a:gd name="connsiteY1" fmla="*/ 370216 h 5876751"/>
                <a:gd name="connsiteX2" fmla="*/ 551530 w 6651018"/>
                <a:gd name="connsiteY2" fmla="*/ 1425097 h 5876751"/>
                <a:gd name="connsiteX3" fmla="*/ 2453483 w 6651018"/>
                <a:gd name="connsiteY3" fmla="*/ 1572751 h 5876751"/>
                <a:gd name="connsiteX4" fmla="*/ 5566552 w 6651018"/>
                <a:gd name="connsiteY4" fmla="*/ 963152 h 5876751"/>
                <a:gd name="connsiteX5" fmla="*/ 6067416 w 6651018"/>
                <a:gd name="connsiteY5" fmla="*/ 2824490 h 5876751"/>
                <a:gd name="connsiteX6" fmla="*/ 4194950 w 6651018"/>
                <a:gd name="connsiteY6" fmla="*/ 1714025 h 5876751"/>
                <a:gd name="connsiteX7" fmla="*/ 1495416 w 6651018"/>
                <a:gd name="connsiteY7" fmla="*/ 1071887 h 5876751"/>
                <a:gd name="connsiteX8" fmla="*/ 1495416 w 6651018"/>
                <a:gd name="connsiteY8" fmla="*/ 1071884 h 5876751"/>
                <a:gd name="connsiteX0" fmla="*/ 1103563 w 6259165"/>
                <a:gd name="connsiteY0" fmla="*/ 1071884 h 5876751"/>
                <a:gd name="connsiteX1" fmla="*/ 159677 w 6259165"/>
                <a:gd name="connsiteY1" fmla="*/ 1425097 h 5876751"/>
                <a:gd name="connsiteX2" fmla="*/ 2061630 w 6259165"/>
                <a:gd name="connsiteY2" fmla="*/ 1572751 h 5876751"/>
                <a:gd name="connsiteX3" fmla="*/ 5174699 w 6259165"/>
                <a:gd name="connsiteY3" fmla="*/ 963152 h 5876751"/>
                <a:gd name="connsiteX4" fmla="*/ 5675563 w 6259165"/>
                <a:gd name="connsiteY4" fmla="*/ 2824490 h 5876751"/>
                <a:gd name="connsiteX5" fmla="*/ 3803097 w 6259165"/>
                <a:gd name="connsiteY5" fmla="*/ 1714025 h 5876751"/>
                <a:gd name="connsiteX6" fmla="*/ 1103563 w 6259165"/>
                <a:gd name="connsiteY6" fmla="*/ 1071887 h 5876751"/>
                <a:gd name="connsiteX7" fmla="*/ 1103563 w 6259165"/>
                <a:gd name="connsiteY7" fmla="*/ 1071884 h 5876751"/>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316924 w 6472526"/>
                <a:gd name="connsiteY0" fmla="*/ 1766125 h 6570992"/>
                <a:gd name="connsiteX1" fmla="*/ 373038 w 6472526"/>
                <a:gd name="connsiteY1" fmla="*/ 2119338 h 6570992"/>
                <a:gd name="connsiteX2" fmla="*/ 2274991 w 6472526"/>
                <a:gd name="connsiteY2" fmla="*/ 2266992 h 6570992"/>
                <a:gd name="connsiteX3" fmla="*/ 5388060 w 6472526"/>
                <a:gd name="connsiteY3" fmla="*/ 1657393 h 6570992"/>
                <a:gd name="connsiteX4" fmla="*/ 5888924 w 6472526"/>
                <a:gd name="connsiteY4" fmla="*/ 3518731 h 6570992"/>
                <a:gd name="connsiteX5" fmla="*/ 4016458 w 6472526"/>
                <a:gd name="connsiteY5" fmla="*/ 2408266 h 6570992"/>
                <a:gd name="connsiteX6" fmla="*/ 1316924 w 6472526"/>
                <a:gd name="connsiteY6" fmla="*/ 1766128 h 6570992"/>
                <a:gd name="connsiteX7" fmla="*/ 1316924 w 6472526"/>
                <a:gd name="connsiteY7" fmla="*/ 1766125 h 6570992"/>
                <a:gd name="connsiteX0" fmla="*/ 969208 w 6472526"/>
                <a:gd name="connsiteY0" fmla="*/ 1766125 h 6550041"/>
                <a:gd name="connsiteX1" fmla="*/ 373038 w 6472526"/>
                <a:gd name="connsiteY1" fmla="*/ 2098387 h 6550041"/>
                <a:gd name="connsiteX2" fmla="*/ 2274991 w 6472526"/>
                <a:gd name="connsiteY2" fmla="*/ 2246041 h 6550041"/>
                <a:gd name="connsiteX3" fmla="*/ 5388060 w 6472526"/>
                <a:gd name="connsiteY3" fmla="*/ 1636442 h 6550041"/>
                <a:gd name="connsiteX4" fmla="*/ 5888924 w 6472526"/>
                <a:gd name="connsiteY4" fmla="*/ 3497780 h 6550041"/>
                <a:gd name="connsiteX5" fmla="*/ 4016458 w 6472526"/>
                <a:gd name="connsiteY5" fmla="*/ 2387315 h 6550041"/>
                <a:gd name="connsiteX6" fmla="*/ 1316924 w 6472526"/>
                <a:gd name="connsiteY6" fmla="*/ 1745177 h 6550041"/>
                <a:gd name="connsiteX7" fmla="*/ 969208 w 6472526"/>
                <a:gd name="connsiteY7" fmla="*/ 1766125 h 6550041"/>
                <a:gd name="connsiteX0" fmla="*/ 943886 w 6099488"/>
                <a:gd name="connsiteY0" fmla="*/ 1071887 h 5876751"/>
                <a:gd name="connsiteX1" fmla="*/ 0 w 6099488"/>
                <a:gd name="connsiteY1" fmla="*/ 1425097 h 5876751"/>
                <a:gd name="connsiteX2" fmla="*/ 1901953 w 6099488"/>
                <a:gd name="connsiteY2" fmla="*/ 1572751 h 5876751"/>
                <a:gd name="connsiteX3" fmla="*/ 5015022 w 6099488"/>
                <a:gd name="connsiteY3" fmla="*/ 963152 h 5876751"/>
                <a:gd name="connsiteX4" fmla="*/ 5515886 w 6099488"/>
                <a:gd name="connsiteY4" fmla="*/ 2824490 h 5876751"/>
                <a:gd name="connsiteX5" fmla="*/ 3643420 w 6099488"/>
                <a:gd name="connsiteY5" fmla="*/ 1714025 h 5876751"/>
                <a:gd name="connsiteX6" fmla="*/ 943886 w 6099488"/>
                <a:gd name="connsiteY6" fmla="*/ 1071887 h 5876751"/>
                <a:gd name="connsiteX0" fmla="*/ 943886 w 6099488"/>
                <a:gd name="connsiteY0" fmla="*/ 1486368 h 6291232"/>
                <a:gd name="connsiteX1" fmla="*/ 0 w 6099488"/>
                <a:gd name="connsiteY1" fmla="*/ 1839578 h 6291232"/>
                <a:gd name="connsiteX2" fmla="*/ 1901953 w 6099488"/>
                <a:gd name="connsiteY2" fmla="*/ 1987232 h 6291232"/>
                <a:gd name="connsiteX3" fmla="*/ 5015022 w 6099488"/>
                <a:gd name="connsiteY3" fmla="*/ 1377633 h 6291232"/>
                <a:gd name="connsiteX4" fmla="*/ 5515886 w 6099488"/>
                <a:gd name="connsiteY4" fmla="*/ 3238971 h 6291232"/>
                <a:gd name="connsiteX5" fmla="*/ 3643420 w 6099488"/>
                <a:gd name="connsiteY5" fmla="*/ 2128506 h 6291232"/>
                <a:gd name="connsiteX6" fmla="*/ 943886 w 6099488"/>
                <a:gd name="connsiteY6" fmla="*/ 1486368 h 6291232"/>
                <a:gd name="connsiteX0" fmla="*/ 290243 w 5445845"/>
                <a:gd name="connsiteY0" fmla="*/ 1071887 h 5876751"/>
                <a:gd name="connsiteX1" fmla="*/ 1248310 w 5445845"/>
                <a:gd name="connsiteY1" fmla="*/ 1572751 h 5876751"/>
                <a:gd name="connsiteX2" fmla="*/ 4361379 w 5445845"/>
                <a:gd name="connsiteY2" fmla="*/ 963152 h 5876751"/>
                <a:gd name="connsiteX3" fmla="*/ 4862243 w 5445845"/>
                <a:gd name="connsiteY3" fmla="*/ 2824490 h 5876751"/>
                <a:gd name="connsiteX4" fmla="*/ 2989777 w 5445845"/>
                <a:gd name="connsiteY4" fmla="*/ 1714025 h 5876751"/>
                <a:gd name="connsiteX5" fmla="*/ 290243 w 5445845"/>
                <a:gd name="connsiteY5" fmla="*/ 1071887 h 5876751"/>
                <a:gd name="connsiteX0" fmla="*/ 290244 w 5445846"/>
                <a:gd name="connsiteY0" fmla="*/ 1071887 h 5876751"/>
                <a:gd name="connsiteX1" fmla="*/ 1248311 w 5445846"/>
                <a:gd name="connsiteY1" fmla="*/ 1572751 h 5876751"/>
                <a:gd name="connsiteX2" fmla="*/ 4361380 w 5445846"/>
                <a:gd name="connsiteY2" fmla="*/ 963152 h 5876751"/>
                <a:gd name="connsiteX3" fmla="*/ 4862244 w 5445846"/>
                <a:gd name="connsiteY3" fmla="*/ 2824490 h 5876751"/>
                <a:gd name="connsiteX4" fmla="*/ 2989778 w 5445846"/>
                <a:gd name="connsiteY4" fmla="*/ 1714025 h 5876751"/>
                <a:gd name="connsiteX5" fmla="*/ 290244 w 5445846"/>
                <a:gd name="connsiteY5" fmla="*/ 1071887 h 5876751"/>
                <a:gd name="connsiteX0" fmla="*/ 290244 w 5445846"/>
                <a:gd name="connsiteY0" fmla="*/ 1153486 h 5958350"/>
                <a:gd name="connsiteX1" fmla="*/ 1248311 w 5445846"/>
                <a:gd name="connsiteY1" fmla="*/ 1654350 h 5958350"/>
                <a:gd name="connsiteX2" fmla="*/ 4361380 w 5445846"/>
                <a:gd name="connsiteY2" fmla="*/ 1044751 h 5958350"/>
                <a:gd name="connsiteX3" fmla="*/ 4862244 w 5445846"/>
                <a:gd name="connsiteY3" fmla="*/ 2906089 h 5958350"/>
                <a:gd name="connsiteX4" fmla="*/ 2989778 w 5445846"/>
                <a:gd name="connsiteY4" fmla="*/ 1795624 h 5958350"/>
                <a:gd name="connsiteX5" fmla="*/ 290244 w 5445846"/>
                <a:gd name="connsiteY5" fmla="*/ 1153486 h 5958350"/>
                <a:gd name="connsiteX0" fmla="*/ 290244 w 7008207"/>
                <a:gd name="connsiteY0" fmla="*/ 1331974 h 5958350"/>
                <a:gd name="connsiteX1" fmla="*/ 2810672 w 7008207"/>
                <a:gd name="connsiteY1" fmla="*/ 1654350 h 5958350"/>
                <a:gd name="connsiteX2" fmla="*/ 5923741 w 7008207"/>
                <a:gd name="connsiteY2" fmla="*/ 1044751 h 5958350"/>
                <a:gd name="connsiteX3" fmla="*/ 6424605 w 7008207"/>
                <a:gd name="connsiteY3" fmla="*/ 2906089 h 5958350"/>
                <a:gd name="connsiteX4" fmla="*/ 4552139 w 7008207"/>
                <a:gd name="connsiteY4" fmla="*/ 1795624 h 5958350"/>
                <a:gd name="connsiteX5" fmla="*/ 290244 w 7008207"/>
                <a:gd name="connsiteY5" fmla="*/ 1331974 h 5958350"/>
                <a:gd name="connsiteX0" fmla="*/ 290244 w 7008207"/>
                <a:gd name="connsiteY0" fmla="*/ 1347752 h 5974128"/>
                <a:gd name="connsiteX1" fmla="*/ 2810672 w 7008207"/>
                <a:gd name="connsiteY1" fmla="*/ 1670128 h 5974128"/>
                <a:gd name="connsiteX2" fmla="*/ 5923741 w 7008207"/>
                <a:gd name="connsiteY2" fmla="*/ 1060529 h 5974128"/>
                <a:gd name="connsiteX3" fmla="*/ 6424605 w 7008207"/>
                <a:gd name="connsiteY3" fmla="*/ 2921867 h 5974128"/>
                <a:gd name="connsiteX4" fmla="*/ 4552139 w 7008207"/>
                <a:gd name="connsiteY4" fmla="*/ 1811402 h 5974128"/>
                <a:gd name="connsiteX5" fmla="*/ 290244 w 7008207"/>
                <a:gd name="connsiteY5" fmla="*/ 1347752 h 5974128"/>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038454 w 7756417"/>
                <a:gd name="connsiteY5"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807445 w 7756417"/>
                <a:gd name="connsiteY5" fmla="*/ 1846031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762397 w 7756417"/>
                <a:gd name="connsiteY5" fmla="*/ 1980458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3454498 w 7756417"/>
                <a:gd name="connsiteY5" fmla="*/ 1901566 h 6400136"/>
                <a:gd name="connsiteX6" fmla="*/ 762397 w 7756417"/>
                <a:gd name="connsiteY6" fmla="*/ 1980458 h 6400136"/>
                <a:gd name="connsiteX7" fmla="*/ 1038454 w 7756417"/>
                <a:gd name="connsiteY7" fmla="*/ 1773760 h 6400136"/>
                <a:gd name="connsiteX0" fmla="*/ 1063766 w 7781729"/>
                <a:gd name="connsiteY0" fmla="*/ 1773760 h 6400136"/>
                <a:gd name="connsiteX1" fmla="*/ 3584194 w 7781729"/>
                <a:gd name="connsiteY1" fmla="*/ 2096136 h 6400136"/>
                <a:gd name="connsiteX2" fmla="*/ 6697263 w 7781729"/>
                <a:gd name="connsiteY2" fmla="*/ 1486537 h 6400136"/>
                <a:gd name="connsiteX3" fmla="*/ 7198127 w 7781729"/>
                <a:gd name="connsiteY3" fmla="*/ 3347875 h 6400136"/>
                <a:gd name="connsiteX4" fmla="*/ 5325661 w 7781729"/>
                <a:gd name="connsiteY4" fmla="*/ 2237410 h 6400136"/>
                <a:gd name="connsiteX5" fmla="*/ 3479810 w 7781729"/>
                <a:gd name="connsiteY5" fmla="*/ 1901566 h 6400136"/>
                <a:gd name="connsiteX6" fmla="*/ 787709 w 7781729"/>
                <a:gd name="connsiteY6" fmla="*/ 1980458 h 6400136"/>
                <a:gd name="connsiteX7" fmla="*/ 1063766 w 7781729"/>
                <a:gd name="connsiteY7" fmla="*/ 1773760 h 6400136"/>
                <a:gd name="connsiteX0" fmla="*/ 1647368 w 8365331"/>
                <a:gd name="connsiteY0" fmla="*/ 1773760 h 6400136"/>
                <a:gd name="connsiteX1" fmla="*/ 4167796 w 8365331"/>
                <a:gd name="connsiteY1" fmla="*/ 2096136 h 6400136"/>
                <a:gd name="connsiteX2" fmla="*/ 7280865 w 8365331"/>
                <a:gd name="connsiteY2" fmla="*/ 1486537 h 6400136"/>
                <a:gd name="connsiteX3" fmla="*/ 7781729 w 8365331"/>
                <a:gd name="connsiteY3" fmla="*/ 3347875 h 6400136"/>
                <a:gd name="connsiteX4" fmla="*/ 5909263 w 8365331"/>
                <a:gd name="connsiteY4" fmla="*/ 2237410 h 6400136"/>
                <a:gd name="connsiteX5" fmla="*/ 4063412 w 8365331"/>
                <a:gd name="connsiteY5" fmla="*/ 1901566 h 6400136"/>
                <a:gd name="connsiteX6" fmla="*/ 1371311 w 8365331"/>
                <a:gd name="connsiteY6" fmla="*/ 1980458 h 6400136"/>
                <a:gd name="connsiteX7" fmla="*/ 1647368 w 8365331"/>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692008 w 8457219"/>
                <a:gd name="connsiteY0" fmla="*/ 1761496 h 6323541"/>
                <a:gd name="connsiteX1" fmla="*/ 4259684 w 8457219"/>
                <a:gd name="connsiteY1" fmla="*/ 2019541 h 6323541"/>
                <a:gd name="connsiteX2" fmla="*/ 7372753 w 8457219"/>
                <a:gd name="connsiteY2" fmla="*/ 1409942 h 6323541"/>
                <a:gd name="connsiteX3" fmla="*/ 7873617 w 8457219"/>
                <a:gd name="connsiteY3" fmla="*/ 3271280 h 6323541"/>
                <a:gd name="connsiteX4" fmla="*/ 6001151 w 8457219"/>
                <a:gd name="connsiteY4" fmla="*/ 2160815 h 6323541"/>
                <a:gd name="connsiteX5" fmla="*/ 4155300 w 8457219"/>
                <a:gd name="connsiteY5" fmla="*/ 1824971 h 6323541"/>
                <a:gd name="connsiteX6" fmla="*/ 1463199 w 8457219"/>
                <a:gd name="connsiteY6" fmla="*/ 1903863 h 6323541"/>
                <a:gd name="connsiteX7" fmla="*/ 1692008 w 8457219"/>
                <a:gd name="connsiteY7" fmla="*/ 1761496 h 6323541"/>
                <a:gd name="connsiteX0" fmla="*/ 1692008 w 8457219"/>
                <a:gd name="connsiteY0" fmla="*/ 2929074 h 7491119"/>
                <a:gd name="connsiteX1" fmla="*/ 4259684 w 8457219"/>
                <a:gd name="connsiteY1" fmla="*/ 3187119 h 7491119"/>
                <a:gd name="connsiteX2" fmla="*/ 7372753 w 8457219"/>
                <a:gd name="connsiteY2" fmla="*/ 2577520 h 7491119"/>
                <a:gd name="connsiteX3" fmla="*/ 7873617 w 8457219"/>
                <a:gd name="connsiteY3" fmla="*/ 4438858 h 7491119"/>
                <a:gd name="connsiteX4" fmla="*/ 6001151 w 8457219"/>
                <a:gd name="connsiteY4" fmla="*/ 3328393 h 7491119"/>
                <a:gd name="connsiteX5" fmla="*/ 4155300 w 8457219"/>
                <a:gd name="connsiteY5" fmla="*/ 2992549 h 7491119"/>
                <a:gd name="connsiteX6" fmla="*/ 1463199 w 8457219"/>
                <a:gd name="connsiteY6" fmla="*/ 3071441 h 7491119"/>
                <a:gd name="connsiteX7" fmla="*/ 1692008 w 8457219"/>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286612 w 8783534"/>
                <a:gd name="connsiteY4" fmla="*/ 3005048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7699068 w 8783534"/>
                <a:gd name="connsiteY1" fmla="*/ 2577520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3933876 w 8783534"/>
                <a:gd name="connsiteY3" fmla="*/ 3076777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007577"/>
                <a:gd name="connsiteX1" fmla="*/ 6391441 w 8783534"/>
                <a:gd name="connsiteY1" fmla="*/ 2370154 h 7007577"/>
                <a:gd name="connsiteX2" fmla="*/ 8199932 w 8783534"/>
                <a:gd name="connsiteY2" fmla="*/ 4438858 h 7007577"/>
                <a:gd name="connsiteX3" fmla="*/ 5245657 w 8783534"/>
                <a:gd name="connsiteY3" fmla="*/ 2521195 h 7007577"/>
                <a:gd name="connsiteX4" fmla="*/ 1789514 w 8783534"/>
                <a:gd name="connsiteY4" fmla="*/ 3071441 h 7007577"/>
                <a:gd name="connsiteX5" fmla="*/ 2018323 w 8783534"/>
                <a:gd name="connsiteY5" fmla="*/ 2929074 h 7007577"/>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99932" h="6332480">
                  <a:moveTo>
                    <a:pt x="2018323" y="2929074"/>
                  </a:moveTo>
                  <a:cubicBezTo>
                    <a:pt x="3003249" y="2846754"/>
                    <a:pt x="5361173" y="2118523"/>
                    <a:pt x="6391441" y="2370154"/>
                  </a:cubicBezTo>
                  <a:cubicBezTo>
                    <a:pt x="4898818" y="4308774"/>
                    <a:pt x="7624732" y="5885963"/>
                    <a:pt x="8199932" y="4438858"/>
                  </a:cubicBezTo>
                  <a:cubicBezTo>
                    <a:pt x="7518693" y="6332480"/>
                    <a:pt x="4790153" y="3688663"/>
                    <a:pt x="5245657" y="2521195"/>
                  </a:cubicBezTo>
                  <a:cubicBezTo>
                    <a:pt x="4165470" y="2430848"/>
                    <a:pt x="2526554" y="3142096"/>
                    <a:pt x="1789514" y="3071441"/>
                  </a:cubicBezTo>
                  <a:cubicBezTo>
                    <a:pt x="0" y="2987026"/>
                    <a:pt x="1550711" y="0"/>
                    <a:pt x="2018323" y="2929074"/>
                  </a:cubicBezTo>
                  <a:close/>
                </a:path>
              </a:pathLst>
            </a:custGeom>
            <a:gradFill flip="none" rotWithShape="1">
              <a:gsLst>
                <a:gs pos="0">
                  <a:schemeClr val="tx1">
                    <a:alpha val="20000"/>
                  </a:schemeClr>
                </a:gs>
                <a:gs pos="100000">
                  <a:schemeClr val="tx1">
                    <a:alpha val="5000"/>
                  </a:schemeClr>
                </a:gs>
              </a:gsLst>
              <a:lin ang="10800000" scaled="0"/>
              <a:tileRect/>
            </a:gradFill>
            <a:ln>
              <a:noFill/>
            </a:ln>
            <a:effectLst/>
            <a:scene3d>
              <a:camera prst="orthographic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6" name="Freeform 5"/>
            <p:cNvSpPr>
              <a:spLocks noChangeAspect="1"/>
            </p:cNvSpPr>
            <p:nvPr/>
          </p:nvSpPr>
          <p:spPr>
            <a:xfrm rot="6563566" flipH="1" flipV="1">
              <a:off x="7887816" y="5193632"/>
              <a:ext cx="916382" cy="1152144"/>
            </a:xfrm>
            <a:custGeom>
              <a:avLst/>
              <a:gdLst>
                <a:gd name="connsiteX0" fmla="*/ 0 w 3657600"/>
                <a:gd name="connsiteY0" fmla="*/ 685800 h 1371600"/>
                <a:gd name="connsiteX1" fmla="*/ 1186667 w 3657600"/>
                <a:gd name="connsiteY1" fmla="*/ 43667 h 1371600"/>
                <a:gd name="connsiteX2" fmla="*/ 1828801 w 3657600"/>
                <a:gd name="connsiteY2" fmla="*/ 2 h 1371600"/>
                <a:gd name="connsiteX3" fmla="*/ 2470936 w 3657600"/>
                <a:gd name="connsiteY3" fmla="*/ 43668 h 1371600"/>
                <a:gd name="connsiteX4" fmla="*/ 3657600 w 3657600"/>
                <a:gd name="connsiteY4" fmla="*/ 685806 h 1371600"/>
                <a:gd name="connsiteX5" fmla="*/ 2470934 w 3657600"/>
                <a:gd name="connsiteY5" fmla="*/ 1327941 h 1371600"/>
                <a:gd name="connsiteX6" fmla="*/ 1828799 w 3657600"/>
                <a:gd name="connsiteY6" fmla="*/ 1371606 h 1371600"/>
                <a:gd name="connsiteX7" fmla="*/ 1186664 w 3657600"/>
                <a:gd name="connsiteY7" fmla="*/ 1327940 h 1371600"/>
                <a:gd name="connsiteX8" fmla="*/ 0 w 3657600"/>
                <a:gd name="connsiteY8" fmla="*/ 685803 h 1371600"/>
                <a:gd name="connsiteX9" fmla="*/ 0 w 3657600"/>
                <a:gd name="connsiteY9" fmla="*/ 685800 h 1371600"/>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685798 h 2004163"/>
                <a:gd name="connsiteX1" fmla="*/ 1186670 w 3672351"/>
                <a:gd name="connsiteY1" fmla="*/ 43665 h 2004163"/>
                <a:gd name="connsiteX2" fmla="*/ 1828804 w 3672351"/>
                <a:gd name="connsiteY2" fmla="*/ 0 h 2004163"/>
                <a:gd name="connsiteX3" fmla="*/ 2470939 w 3672351"/>
                <a:gd name="connsiteY3" fmla="*/ 43666 h 2004163"/>
                <a:gd name="connsiteX4" fmla="*/ 2559427 w 3672351"/>
                <a:gd name="connsiteY4" fmla="*/ 31374 h 2004163"/>
                <a:gd name="connsiteX5" fmla="*/ 3657603 w 3672351"/>
                <a:gd name="connsiteY5" fmla="*/ 685804 h 2004163"/>
                <a:gd name="connsiteX6" fmla="*/ 2470937 w 3672351"/>
                <a:gd name="connsiteY6" fmla="*/ 1327939 h 2004163"/>
                <a:gd name="connsiteX7" fmla="*/ 1828802 w 3672351"/>
                <a:gd name="connsiteY7" fmla="*/ 1371604 h 2004163"/>
                <a:gd name="connsiteX8" fmla="*/ 1186667 w 3672351"/>
                <a:gd name="connsiteY8" fmla="*/ 1327938 h 2004163"/>
                <a:gd name="connsiteX9" fmla="*/ 3 w 3672351"/>
                <a:gd name="connsiteY9" fmla="*/ 685801 h 2004163"/>
                <a:gd name="connsiteX10" fmla="*/ 3 w 3672351"/>
                <a:gd name="connsiteY10" fmla="*/ 685798 h 2004163"/>
                <a:gd name="connsiteX0" fmla="*/ 3 w 3657603"/>
                <a:gd name="connsiteY0" fmla="*/ 756433 h 1442239"/>
                <a:gd name="connsiteX1" fmla="*/ 1186670 w 3657603"/>
                <a:gd name="connsiteY1" fmla="*/ 114300 h 1442239"/>
                <a:gd name="connsiteX2" fmla="*/ 1828804 w 3657603"/>
                <a:gd name="connsiteY2" fmla="*/ 70635 h 1442239"/>
                <a:gd name="connsiteX3" fmla="*/ 2470939 w 3657603"/>
                <a:gd name="connsiteY3" fmla="*/ 114301 h 1442239"/>
                <a:gd name="connsiteX4" fmla="*/ 3657603 w 3657603"/>
                <a:gd name="connsiteY4" fmla="*/ 756439 h 1442239"/>
                <a:gd name="connsiteX5" fmla="*/ 2470937 w 3657603"/>
                <a:gd name="connsiteY5" fmla="*/ 1398574 h 1442239"/>
                <a:gd name="connsiteX6" fmla="*/ 1828802 w 3657603"/>
                <a:gd name="connsiteY6" fmla="*/ 1442239 h 1442239"/>
                <a:gd name="connsiteX7" fmla="*/ 1186667 w 3657603"/>
                <a:gd name="connsiteY7" fmla="*/ 1398573 h 1442239"/>
                <a:gd name="connsiteX8" fmla="*/ 3 w 3657603"/>
                <a:gd name="connsiteY8" fmla="*/ 756436 h 1442239"/>
                <a:gd name="connsiteX9" fmla="*/ 3 w 3657603"/>
                <a:gd name="connsiteY9" fmla="*/ 756433 h 1442239"/>
                <a:gd name="connsiteX0" fmla="*/ 527758 w 4185358"/>
                <a:gd name="connsiteY0" fmla="*/ 756433 h 1442239"/>
                <a:gd name="connsiteX1" fmla="*/ 1714425 w 4185358"/>
                <a:gd name="connsiteY1" fmla="*/ 114300 h 1442239"/>
                <a:gd name="connsiteX2" fmla="*/ 2356559 w 4185358"/>
                <a:gd name="connsiteY2" fmla="*/ 70635 h 1442239"/>
                <a:gd name="connsiteX3" fmla="*/ 2998694 w 4185358"/>
                <a:gd name="connsiteY3" fmla="*/ 114301 h 1442239"/>
                <a:gd name="connsiteX4" fmla="*/ 4185358 w 4185358"/>
                <a:gd name="connsiteY4" fmla="*/ 756439 h 1442239"/>
                <a:gd name="connsiteX5" fmla="*/ 2998692 w 4185358"/>
                <a:gd name="connsiteY5" fmla="*/ 1398574 h 1442239"/>
                <a:gd name="connsiteX6" fmla="*/ 2356557 w 4185358"/>
                <a:gd name="connsiteY6" fmla="*/ 1442239 h 1442239"/>
                <a:gd name="connsiteX7" fmla="*/ 1714422 w 4185358"/>
                <a:gd name="connsiteY7" fmla="*/ 1398573 h 1442239"/>
                <a:gd name="connsiteX8" fmla="*/ 527758 w 4185358"/>
                <a:gd name="connsiteY8" fmla="*/ 756436 h 1442239"/>
                <a:gd name="connsiteX9" fmla="*/ 527758 w 4185358"/>
                <a:gd name="connsiteY9" fmla="*/ 756433 h 1442239"/>
                <a:gd name="connsiteX0" fmla="*/ 527758 w 4185358"/>
                <a:gd name="connsiteY0" fmla="*/ 685798 h 1731271"/>
                <a:gd name="connsiteX1" fmla="*/ 1714425 w 4185358"/>
                <a:gd name="connsiteY1" fmla="*/ 43665 h 1731271"/>
                <a:gd name="connsiteX2" fmla="*/ 2356559 w 4185358"/>
                <a:gd name="connsiteY2" fmla="*/ 0 h 1731271"/>
                <a:gd name="connsiteX3" fmla="*/ 2998694 w 4185358"/>
                <a:gd name="connsiteY3" fmla="*/ 43666 h 1731271"/>
                <a:gd name="connsiteX4" fmla="*/ 4185358 w 4185358"/>
                <a:gd name="connsiteY4" fmla="*/ 685804 h 1731271"/>
                <a:gd name="connsiteX5" fmla="*/ 2998692 w 4185358"/>
                <a:gd name="connsiteY5" fmla="*/ 1327939 h 1731271"/>
                <a:gd name="connsiteX6" fmla="*/ 2356557 w 4185358"/>
                <a:gd name="connsiteY6" fmla="*/ 1371604 h 1731271"/>
                <a:gd name="connsiteX7" fmla="*/ 1714422 w 4185358"/>
                <a:gd name="connsiteY7" fmla="*/ 1327938 h 1731271"/>
                <a:gd name="connsiteX8" fmla="*/ 527758 w 4185358"/>
                <a:gd name="connsiteY8" fmla="*/ 685801 h 1731271"/>
                <a:gd name="connsiteX9" fmla="*/ 527758 w 4185358"/>
                <a:gd name="connsiteY9" fmla="*/ 685798 h 1731271"/>
                <a:gd name="connsiteX0" fmla="*/ 1174716 w 4832316"/>
                <a:gd name="connsiteY0" fmla="*/ 685798 h 2451847"/>
                <a:gd name="connsiteX1" fmla="*/ 2361383 w 4832316"/>
                <a:gd name="connsiteY1" fmla="*/ 43665 h 2451847"/>
                <a:gd name="connsiteX2" fmla="*/ 3003517 w 4832316"/>
                <a:gd name="connsiteY2" fmla="*/ 0 h 2451847"/>
                <a:gd name="connsiteX3" fmla="*/ 3645652 w 4832316"/>
                <a:gd name="connsiteY3" fmla="*/ 43666 h 2451847"/>
                <a:gd name="connsiteX4" fmla="*/ 4832316 w 4832316"/>
                <a:gd name="connsiteY4" fmla="*/ 685804 h 2451847"/>
                <a:gd name="connsiteX5" fmla="*/ 3645650 w 4832316"/>
                <a:gd name="connsiteY5" fmla="*/ 1327939 h 2451847"/>
                <a:gd name="connsiteX6" fmla="*/ 3003515 w 4832316"/>
                <a:gd name="connsiteY6" fmla="*/ 1371604 h 2451847"/>
                <a:gd name="connsiteX7" fmla="*/ 2361380 w 4832316"/>
                <a:gd name="connsiteY7" fmla="*/ 1327938 h 2451847"/>
                <a:gd name="connsiteX8" fmla="*/ 1174716 w 4832316"/>
                <a:gd name="connsiteY8" fmla="*/ 685801 h 2451847"/>
                <a:gd name="connsiteX9" fmla="*/ 1174716 w 4832316"/>
                <a:gd name="connsiteY9" fmla="*/ 685798 h 2451847"/>
                <a:gd name="connsiteX0" fmla="*/ 1174716 w 5193374"/>
                <a:gd name="connsiteY0" fmla="*/ 685798 h 2451847"/>
                <a:gd name="connsiteX1" fmla="*/ 2361383 w 5193374"/>
                <a:gd name="connsiteY1" fmla="*/ 43665 h 2451847"/>
                <a:gd name="connsiteX2" fmla="*/ 3003517 w 5193374"/>
                <a:gd name="connsiteY2" fmla="*/ 0 h 2451847"/>
                <a:gd name="connsiteX3" fmla="*/ 3645652 w 5193374"/>
                <a:gd name="connsiteY3" fmla="*/ 43666 h 2451847"/>
                <a:gd name="connsiteX4" fmla="*/ 4832316 w 5193374"/>
                <a:gd name="connsiteY4" fmla="*/ 685804 h 2451847"/>
                <a:gd name="connsiteX5" fmla="*/ 3645650 w 5193374"/>
                <a:gd name="connsiteY5" fmla="*/ 1327939 h 2451847"/>
                <a:gd name="connsiteX6" fmla="*/ 3003515 w 5193374"/>
                <a:gd name="connsiteY6" fmla="*/ 1371604 h 2451847"/>
                <a:gd name="connsiteX7" fmla="*/ 2361380 w 5193374"/>
                <a:gd name="connsiteY7" fmla="*/ 1327938 h 2451847"/>
                <a:gd name="connsiteX8" fmla="*/ 1174716 w 5193374"/>
                <a:gd name="connsiteY8" fmla="*/ 685801 h 2451847"/>
                <a:gd name="connsiteX9" fmla="*/ 1174716 w 5193374"/>
                <a:gd name="connsiteY9" fmla="*/ 685798 h 2451847"/>
                <a:gd name="connsiteX0" fmla="*/ 1174716 w 5193374"/>
                <a:gd name="connsiteY0" fmla="*/ 685798 h 3407194"/>
                <a:gd name="connsiteX1" fmla="*/ 2361383 w 5193374"/>
                <a:gd name="connsiteY1" fmla="*/ 43665 h 3407194"/>
                <a:gd name="connsiteX2" fmla="*/ 3003517 w 5193374"/>
                <a:gd name="connsiteY2" fmla="*/ 0 h 3407194"/>
                <a:gd name="connsiteX3" fmla="*/ 3645652 w 5193374"/>
                <a:gd name="connsiteY3" fmla="*/ 43666 h 3407194"/>
                <a:gd name="connsiteX4" fmla="*/ 4832316 w 5193374"/>
                <a:gd name="connsiteY4" fmla="*/ 685804 h 3407194"/>
                <a:gd name="connsiteX5" fmla="*/ 3645650 w 5193374"/>
                <a:gd name="connsiteY5" fmla="*/ 1327939 h 3407194"/>
                <a:gd name="connsiteX6" fmla="*/ 3003515 w 5193374"/>
                <a:gd name="connsiteY6" fmla="*/ 1371604 h 3407194"/>
                <a:gd name="connsiteX7" fmla="*/ 2361380 w 5193374"/>
                <a:gd name="connsiteY7" fmla="*/ 1327938 h 3407194"/>
                <a:gd name="connsiteX8" fmla="*/ 1174716 w 5193374"/>
                <a:gd name="connsiteY8" fmla="*/ 685801 h 3407194"/>
                <a:gd name="connsiteX9" fmla="*/ 1174716 w 5193374"/>
                <a:gd name="connsiteY9" fmla="*/ 685798 h 3407194"/>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2033989 h 4755385"/>
                <a:gd name="connsiteX1" fmla="*/ 2361383 w 5193374"/>
                <a:gd name="connsiteY1" fmla="*/ 1391856 h 4755385"/>
                <a:gd name="connsiteX2" fmla="*/ 3003517 w 5193374"/>
                <a:gd name="connsiteY2" fmla="*/ 1348191 h 4755385"/>
                <a:gd name="connsiteX3" fmla="*/ 3645652 w 5193374"/>
                <a:gd name="connsiteY3" fmla="*/ 1391857 h 4755385"/>
                <a:gd name="connsiteX4" fmla="*/ 4832316 w 5193374"/>
                <a:gd name="connsiteY4" fmla="*/ 2033995 h 4755385"/>
                <a:gd name="connsiteX5" fmla="*/ 3645650 w 5193374"/>
                <a:gd name="connsiteY5" fmla="*/ 2676130 h 4755385"/>
                <a:gd name="connsiteX6" fmla="*/ 3003515 w 5193374"/>
                <a:gd name="connsiteY6" fmla="*/ 2719795 h 4755385"/>
                <a:gd name="connsiteX7" fmla="*/ 2361380 w 5193374"/>
                <a:gd name="connsiteY7" fmla="*/ 2676129 h 4755385"/>
                <a:gd name="connsiteX8" fmla="*/ 1174716 w 5193374"/>
                <a:gd name="connsiteY8" fmla="*/ 2033992 h 4755385"/>
                <a:gd name="connsiteX9" fmla="*/ 1174716 w 5193374"/>
                <a:gd name="connsiteY9" fmla="*/ 2033989 h 4755385"/>
                <a:gd name="connsiteX0" fmla="*/ 1174716 w 4832316"/>
                <a:gd name="connsiteY0" fmla="*/ 2033989 h 4755385"/>
                <a:gd name="connsiteX1" fmla="*/ 2361383 w 4832316"/>
                <a:gd name="connsiteY1" fmla="*/ 1391856 h 4755385"/>
                <a:gd name="connsiteX2" fmla="*/ 3003517 w 4832316"/>
                <a:gd name="connsiteY2" fmla="*/ 1348191 h 4755385"/>
                <a:gd name="connsiteX3" fmla="*/ 3645652 w 4832316"/>
                <a:gd name="connsiteY3" fmla="*/ 1391857 h 4755385"/>
                <a:gd name="connsiteX4" fmla="*/ 4832316 w 4832316"/>
                <a:gd name="connsiteY4" fmla="*/ 2033995 h 4755385"/>
                <a:gd name="connsiteX5" fmla="*/ 3645650 w 4832316"/>
                <a:gd name="connsiteY5" fmla="*/ 2676130 h 4755385"/>
                <a:gd name="connsiteX6" fmla="*/ 3003515 w 4832316"/>
                <a:gd name="connsiteY6" fmla="*/ 2719795 h 4755385"/>
                <a:gd name="connsiteX7" fmla="*/ 2361380 w 4832316"/>
                <a:gd name="connsiteY7" fmla="*/ 2676129 h 4755385"/>
                <a:gd name="connsiteX8" fmla="*/ 1174716 w 4832316"/>
                <a:gd name="connsiteY8" fmla="*/ 2033992 h 4755385"/>
                <a:gd name="connsiteX9" fmla="*/ 1174716 w 4832316"/>
                <a:gd name="connsiteY9" fmla="*/ 2033989 h 4755385"/>
                <a:gd name="connsiteX0" fmla="*/ 527758 w 4185358"/>
                <a:gd name="connsiteY0" fmla="*/ 2033989 h 4755385"/>
                <a:gd name="connsiteX1" fmla="*/ 1714425 w 4185358"/>
                <a:gd name="connsiteY1" fmla="*/ 1391856 h 4755385"/>
                <a:gd name="connsiteX2" fmla="*/ 2998694 w 4185358"/>
                <a:gd name="connsiteY2" fmla="*/ 1391857 h 4755385"/>
                <a:gd name="connsiteX3" fmla="*/ 4185358 w 4185358"/>
                <a:gd name="connsiteY3" fmla="*/ 2033995 h 4755385"/>
                <a:gd name="connsiteX4" fmla="*/ 2998692 w 4185358"/>
                <a:gd name="connsiteY4" fmla="*/ 2676130 h 4755385"/>
                <a:gd name="connsiteX5" fmla="*/ 2356557 w 4185358"/>
                <a:gd name="connsiteY5" fmla="*/ 2719795 h 4755385"/>
                <a:gd name="connsiteX6" fmla="*/ 1714422 w 4185358"/>
                <a:gd name="connsiteY6" fmla="*/ 2676129 h 4755385"/>
                <a:gd name="connsiteX7" fmla="*/ 527758 w 4185358"/>
                <a:gd name="connsiteY7" fmla="*/ 2033992 h 4755385"/>
                <a:gd name="connsiteX8" fmla="*/ 527758 w 4185358"/>
                <a:gd name="connsiteY8" fmla="*/ 2033989 h 4755385"/>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3 w 4150662"/>
                <a:gd name="connsiteY0" fmla="*/ 2033989 h 5080997"/>
                <a:gd name="connsiteX1" fmla="*/ 1186670 w 4150662"/>
                <a:gd name="connsiteY1" fmla="*/ 1391856 h 5080997"/>
                <a:gd name="connsiteX2" fmla="*/ 2470939 w 4150662"/>
                <a:gd name="connsiteY2" fmla="*/ 1391857 h 5080997"/>
                <a:gd name="connsiteX3" fmla="*/ 3657603 w 4150662"/>
                <a:gd name="connsiteY3" fmla="*/ 2033995 h 5080997"/>
                <a:gd name="connsiteX4" fmla="*/ 2470937 w 4150662"/>
                <a:gd name="connsiteY4" fmla="*/ 2676130 h 5080997"/>
                <a:gd name="connsiteX5" fmla="*/ 1828802 w 4150662"/>
                <a:gd name="connsiteY5" fmla="*/ 2719795 h 5080997"/>
                <a:gd name="connsiteX6" fmla="*/ 1186667 w 4150662"/>
                <a:gd name="connsiteY6" fmla="*/ 2676129 h 5080997"/>
                <a:gd name="connsiteX7" fmla="*/ 3 w 4150662"/>
                <a:gd name="connsiteY7" fmla="*/ 2033992 h 5080997"/>
                <a:gd name="connsiteX8" fmla="*/ 3 w 4150662"/>
                <a:gd name="connsiteY8" fmla="*/ 2033989 h 5080997"/>
                <a:gd name="connsiteX0" fmla="*/ 3 w 3184725"/>
                <a:gd name="connsiteY0" fmla="*/ 2033989 h 3886288"/>
                <a:gd name="connsiteX1" fmla="*/ 1186670 w 3184725"/>
                <a:gd name="connsiteY1" fmla="*/ 1391856 h 3886288"/>
                <a:gd name="connsiteX2" fmla="*/ 2470939 w 3184725"/>
                <a:gd name="connsiteY2" fmla="*/ 1391857 h 3886288"/>
                <a:gd name="connsiteX3" fmla="*/ 1752603 w 3184725"/>
                <a:gd name="connsiteY3" fmla="*/ 52795 h 3886288"/>
                <a:gd name="connsiteX4" fmla="*/ 2470937 w 3184725"/>
                <a:gd name="connsiteY4" fmla="*/ 2676130 h 3886288"/>
                <a:gd name="connsiteX5" fmla="*/ 1828802 w 3184725"/>
                <a:gd name="connsiteY5" fmla="*/ 2719795 h 3886288"/>
                <a:gd name="connsiteX6" fmla="*/ 1186667 w 3184725"/>
                <a:gd name="connsiteY6" fmla="*/ 2676129 h 3886288"/>
                <a:gd name="connsiteX7" fmla="*/ 3 w 3184725"/>
                <a:gd name="connsiteY7" fmla="*/ 2033992 h 3886288"/>
                <a:gd name="connsiteX8" fmla="*/ 3 w 3184725"/>
                <a:gd name="connsiteY8" fmla="*/ 2033989 h 3886288"/>
                <a:gd name="connsiteX0" fmla="*/ 3 w 3184725"/>
                <a:gd name="connsiteY0" fmla="*/ 2033989 h 6528797"/>
                <a:gd name="connsiteX1" fmla="*/ 1186670 w 3184725"/>
                <a:gd name="connsiteY1" fmla="*/ 1391856 h 6528797"/>
                <a:gd name="connsiteX2" fmla="*/ 2470939 w 3184725"/>
                <a:gd name="connsiteY2" fmla="*/ 13918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385339"/>
                <a:gd name="connsiteY0" fmla="*/ 2033989 h 6528797"/>
                <a:gd name="connsiteX1" fmla="*/ 1186670 w 3385339"/>
                <a:gd name="connsiteY1" fmla="*/ 1391856 h 6528797"/>
                <a:gd name="connsiteX2" fmla="*/ 3385339 w 3385339"/>
                <a:gd name="connsiteY2" fmla="*/ 706057 h 6528797"/>
                <a:gd name="connsiteX3" fmla="*/ 228603 w 3385339"/>
                <a:gd name="connsiteY3" fmla="*/ 3481795 h 6528797"/>
                <a:gd name="connsiteX4" fmla="*/ 2470937 w 3385339"/>
                <a:gd name="connsiteY4" fmla="*/ 2676130 h 6528797"/>
                <a:gd name="connsiteX5" fmla="*/ 1828802 w 3385339"/>
                <a:gd name="connsiteY5" fmla="*/ 2719795 h 6528797"/>
                <a:gd name="connsiteX6" fmla="*/ 1186667 w 3385339"/>
                <a:gd name="connsiteY6" fmla="*/ 2676129 h 6528797"/>
                <a:gd name="connsiteX7" fmla="*/ 3 w 3385339"/>
                <a:gd name="connsiteY7" fmla="*/ 2033992 h 6528797"/>
                <a:gd name="connsiteX8" fmla="*/ 3 w 3385339"/>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2928136"/>
                <a:gd name="connsiteY0" fmla="*/ 2033989 h 6528797"/>
                <a:gd name="connsiteX1" fmla="*/ 1186667 w 2928136"/>
                <a:gd name="connsiteY1" fmla="*/ 1391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2033989 h 6528797"/>
                <a:gd name="connsiteX1" fmla="*/ 958067 w 2928136"/>
                <a:gd name="connsiteY1" fmla="*/ 2534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1434955 h 5929763"/>
                <a:gd name="connsiteX1" fmla="*/ 958067 w 2928136"/>
                <a:gd name="connsiteY1" fmla="*/ 1935822 h 5929763"/>
                <a:gd name="connsiteX2" fmla="*/ 2928136 w 2928136"/>
                <a:gd name="connsiteY2" fmla="*/ 107023 h 5929763"/>
                <a:gd name="connsiteX3" fmla="*/ 228600 w 2928136"/>
                <a:gd name="connsiteY3" fmla="*/ 2882761 h 5929763"/>
                <a:gd name="connsiteX4" fmla="*/ 2470934 w 2928136"/>
                <a:gd name="connsiteY4" fmla="*/ 2077096 h 5929763"/>
                <a:gd name="connsiteX5" fmla="*/ 0 w 2928136"/>
                <a:gd name="connsiteY5" fmla="*/ 1434958 h 5929763"/>
                <a:gd name="connsiteX6" fmla="*/ 0 w 2928136"/>
                <a:gd name="connsiteY6" fmla="*/ 1434955 h 5929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1275236 w 4203372"/>
                <a:gd name="connsiteY0" fmla="*/ 1810262 h 6305070"/>
                <a:gd name="connsiteX1" fmla="*/ 2233303 w 4203372"/>
                <a:gd name="connsiteY1" fmla="*/ 2311129 h 6305070"/>
                <a:gd name="connsiteX2" fmla="*/ 4203372 w 4203372"/>
                <a:gd name="connsiteY2" fmla="*/ 863330 h 6305070"/>
                <a:gd name="connsiteX3" fmla="*/ 1503836 w 4203372"/>
                <a:gd name="connsiteY3" fmla="*/ 3258068 h 6305070"/>
                <a:gd name="connsiteX4" fmla="*/ 3746170 w 4203372"/>
                <a:gd name="connsiteY4" fmla="*/ 2452403 h 6305070"/>
                <a:gd name="connsiteX5" fmla="*/ 1275236 w 4203372"/>
                <a:gd name="connsiteY5" fmla="*/ 1810265 h 6305070"/>
                <a:gd name="connsiteX6" fmla="*/ 1275236 w 4203372"/>
                <a:gd name="connsiteY6" fmla="*/ 1810262 h 6305070"/>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844930 w 3773066"/>
                <a:gd name="connsiteY0" fmla="*/ 2505027 h 6999835"/>
                <a:gd name="connsiteX1" fmla="*/ 1802997 w 3773066"/>
                <a:gd name="connsiteY1" fmla="*/ 3005894 h 6999835"/>
                <a:gd name="connsiteX2" fmla="*/ 3773066 w 3773066"/>
                <a:gd name="connsiteY2" fmla="*/ 1558095 h 6999835"/>
                <a:gd name="connsiteX3" fmla="*/ 1073530 w 3773066"/>
                <a:gd name="connsiteY3" fmla="*/ 3952833 h 6999835"/>
                <a:gd name="connsiteX4" fmla="*/ 3315864 w 3773066"/>
                <a:gd name="connsiteY4" fmla="*/ 3147168 h 6999835"/>
                <a:gd name="connsiteX5" fmla="*/ 844930 w 3773066"/>
                <a:gd name="connsiteY5" fmla="*/ 2505030 h 6999835"/>
                <a:gd name="connsiteX6" fmla="*/ 844930 w 3773066"/>
                <a:gd name="connsiteY6" fmla="*/ 2505027 h 6999835"/>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869139 w 4797275"/>
                <a:gd name="connsiteY0" fmla="*/ 2392968 h 6887776"/>
                <a:gd name="connsiteX1" fmla="*/ 2827206 w 4797275"/>
                <a:gd name="connsiteY1" fmla="*/ 2893835 h 6887776"/>
                <a:gd name="connsiteX2" fmla="*/ 4797275 w 4797275"/>
                <a:gd name="connsiteY2" fmla="*/ 1446036 h 6887776"/>
                <a:gd name="connsiteX3" fmla="*/ 2097739 w 4797275"/>
                <a:gd name="connsiteY3" fmla="*/ 3840774 h 6887776"/>
                <a:gd name="connsiteX4" fmla="*/ 4340073 w 4797275"/>
                <a:gd name="connsiteY4" fmla="*/ 3035109 h 6887776"/>
                <a:gd name="connsiteX5" fmla="*/ 1869139 w 4797275"/>
                <a:gd name="connsiteY5" fmla="*/ 2392971 h 6887776"/>
                <a:gd name="connsiteX6" fmla="*/ 1869139 w 4797275"/>
                <a:gd name="connsiteY6" fmla="*/ 2392968 h 6887776"/>
                <a:gd name="connsiteX0" fmla="*/ 1869139 w 4797275"/>
                <a:gd name="connsiteY0" fmla="*/ 2433309 h 6928117"/>
                <a:gd name="connsiteX1" fmla="*/ 2827206 w 4797275"/>
                <a:gd name="connsiteY1" fmla="*/ 2934176 h 6928117"/>
                <a:gd name="connsiteX2" fmla="*/ 4797275 w 4797275"/>
                <a:gd name="connsiteY2" fmla="*/ 1486377 h 6928117"/>
                <a:gd name="connsiteX3" fmla="*/ 2097739 w 4797275"/>
                <a:gd name="connsiteY3" fmla="*/ 3881115 h 6928117"/>
                <a:gd name="connsiteX4" fmla="*/ 4340073 w 4797275"/>
                <a:gd name="connsiteY4" fmla="*/ 3075450 h 6928117"/>
                <a:gd name="connsiteX5" fmla="*/ 1869139 w 4797275"/>
                <a:gd name="connsiteY5" fmla="*/ 2433312 h 6928117"/>
                <a:gd name="connsiteX6" fmla="*/ 1869139 w 4797275"/>
                <a:gd name="connsiteY6" fmla="*/ 2433309 h 6928117"/>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3269869 w 4797275"/>
                <a:gd name="connsiteY5" fmla="*/ 2756647 h 7026729"/>
                <a:gd name="connsiteX6" fmla="*/ 1869139 w 4797275"/>
                <a:gd name="connsiteY6" fmla="*/ 2531924 h 7026729"/>
                <a:gd name="connsiteX7" fmla="*/ 1869139 w 4797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6324598"/>
                <a:gd name="connsiteY0" fmla="*/ 2531921 h 7331529"/>
                <a:gd name="connsiteX1" fmla="*/ 2827206 w 6324598"/>
                <a:gd name="connsiteY1" fmla="*/ 3032788 h 7331529"/>
                <a:gd name="connsiteX2" fmla="*/ 5940275 w 6324598"/>
                <a:gd name="connsiteY2" fmla="*/ 2423189 h 7331529"/>
                <a:gd name="connsiteX3" fmla="*/ 5831539 w 6324598"/>
                <a:gd name="connsiteY3" fmla="*/ 4284527 h 7331529"/>
                <a:gd name="connsiteX4" fmla="*/ 4568673 w 6324598"/>
                <a:gd name="connsiteY4" fmla="*/ 3174062 h 7331529"/>
                <a:gd name="connsiteX5" fmla="*/ 3269869 w 6324598"/>
                <a:gd name="connsiteY5" fmla="*/ 2756647 h 7331529"/>
                <a:gd name="connsiteX6" fmla="*/ 1869139 w 6324598"/>
                <a:gd name="connsiteY6" fmla="*/ 2531924 h 7331529"/>
                <a:gd name="connsiteX7" fmla="*/ 1869139 w 63245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1869139 w 6934198"/>
                <a:gd name="connsiteY5" fmla="*/ 2531924 h 7331529"/>
                <a:gd name="connsiteX6" fmla="*/ 1869139 w 6934198"/>
                <a:gd name="connsiteY6" fmla="*/ 2531921 h 7331529"/>
                <a:gd name="connsiteX0" fmla="*/ 1869139 w 6911785"/>
                <a:gd name="connsiteY0" fmla="*/ 2531921 h 7336788"/>
                <a:gd name="connsiteX1" fmla="*/ 2827206 w 6911785"/>
                <a:gd name="connsiteY1" fmla="*/ 3032788 h 7336788"/>
                <a:gd name="connsiteX2" fmla="*/ 5940275 w 6911785"/>
                <a:gd name="connsiteY2" fmla="*/ 2423189 h 7336788"/>
                <a:gd name="connsiteX3" fmla="*/ 6441139 w 6911785"/>
                <a:gd name="connsiteY3" fmla="*/ 4284527 h 7336788"/>
                <a:gd name="connsiteX4" fmla="*/ 4568673 w 6911785"/>
                <a:gd name="connsiteY4" fmla="*/ 3174062 h 7336788"/>
                <a:gd name="connsiteX5" fmla="*/ 1869139 w 6911785"/>
                <a:gd name="connsiteY5" fmla="*/ 2531924 h 7336788"/>
                <a:gd name="connsiteX6" fmla="*/ 1869139 w 6911785"/>
                <a:gd name="connsiteY6" fmla="*/ 2531921 h 7336788"/>
                <a:gd name="connsiteX0" fmla="*/ 1869139 w 7024741"/>
                <a:gd name="connsiteY0" fmla="*/ 2531921 h 7336788"/>
                <a:gd name="connsiteX1" fmla="*/ 2827206 w 7024741"/>
                <a:gd name="connsiteY1" fmla="*/ 3032788 h 7336788"/>
                <a:gd name="connsiteX2" fmla="*/ 5940275 w 7024741"/>
                <a:gd name="connsiteY2" fmla="*/ 2423189 h 7336788"/>
                <a:gd name="connsiteX3" fmla="*/ 6441139 w 7024741"/>
                <a:gd name="connsiteY3" fmla="*/ 4284527 h 7336788"/>
                <a:gd name="connsiteX4" fmla="*/ 4568673 w 7024741"/>
                <a:gd name="connsiteY4" fmla="*/ 3174062 h 7336788"/>
                <a:gd name="connsiteX5" fmla="*/ 1869139 w 7024741"/>
                <a:gd name="connsiteY5" fmla="*/ 2531924 h 7336788"/>
                <a:gd name="connsiteX6" fmla="*/ 1869139 w 7024741"/>
                <a:gd name="connsiteY6" fmla="*/ 2531921 h 7336788"/>
                <a:gd name="connsiteX0" fmla="*/ 685903 w 5841505"/>
                <a:gd name="connsiteY0" fmla="*/ 1071884 h 5876751"/>
                <a:gd name="connsiteX1" fmla="*/ 159678 w 5841505"/>
                <a:gd name="connsiteY1" fmla="*/ 370216 h 5876751"/>
                <a:gd name="connsiteX2" fmla="*/ 1643970 w 5841505"/>
                <a:gd name="connsiteY2" fmla="*/ 1572751 h 5876751"/>
                <a:gd name="connsiteX3" fmla="*/ 4757039 w 5841505"/>
                <a:gd name="connsiteY3" fmla="*/ 963152 h 5876751"/>
                <a:gd name="connsiteX4" fmla="*/ 5257903 w 5841505"/>
                <a:gd name="connsiteY4" fmla="*/ 2824490 h 5876751"/>
                <a:gd name="connsiteX5" fmla="*/ 3385437 w 5841505"/>
                <a:gd name="connsiteY5" fmla="*/ 1714025 h 5876751"/>
                <a:gd name="connsiteX6" fmla="*/ 685903 w 5841505"/>
                <a:gd name="connsiteY6" fmla="*/ 1071887 h 5876751"/>
                <a:gd name="connsiteX7" fmla="*/ 685903 w 5841505"/>
                <a:gd name="connsiteY7" fmla="*/ 1071884 h 5876751"/>
                <a:gd name="connsiteX0" fmla="*/ 685903 w 5841505"/>
                <a:gd name="connsiteY0" fmla="*/ 1775249 h 6580116"/>
                <a:gd name="connsiteX1" fmla="*/ 159678 w 5841505"/>
                <a:gd name="connsiteY1" fmla="*/ 1073581 h 6580116"/>
                <a:gd name="connsiteX2" fmla="*/ 1643970 w 5841505"/>
                <a:gd name="connsiteY2" fmla="*/ 2276116 h 6580116"/>
                <a:gd name="connsiteX3" fmla="*/ 4757039 w 5841505"/>
                <a:gd name="connsiteY3" fmla="*/ 1666517 h 6580116"/>
                <a:gd name="connsiteX4" fmla="*/ 5257903 w 5841505"/>
                <a:gd name="connsiteY4" fmla="*/ 3527855 h 6580116"/>
                <a:gd name="connsiteX5" fmla="*/ 3385437 w 5841505"/>
                <a:gd name="connsiteY5" fmla="*/ 2417390 h 6580116"/>
                <a:gd name="connsiteX6" fmla="*/ 685903 w 5841505"/>
                <a:gd name="connsiteY6" fmla="*/ 1775252 h 6580116"/>
                <a:gd name="connsiteX7" fmla="*/ 685903 w 5841505"/>
                <a:gd name="connsiteY7" fmla="*/ 1775249 h 6580116"/>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495416 w 6651018"/>
                <a:gd name="connsiteY0" fmla="*/ 1071884 h 5876751"/>
                <a:gd name="connsiteX1" fmla="*/ 969191 w 6651018"/>
                <a:gd name="connsiteY1" fmla="*/ 370216 h 5876751"/>
                <a:gd name="connsiteX2" fmla="*/ 551530 w 6651018"/>
                <a:gd name="connsiteY2" fmla="*/ 1425097 h 5876751"/>
                <a:gd name="connsiteX3" fmla="*/ 2453483 w 6651018"/>
                <a:gd name="connsiteY3" fmla="*/ 1572751 h 5876751"/>
                <a:gd name="connsiteX4" fmla="*/ 5566552 w 6651018"/>
                <a:gd name="connsiteY4" fmla="*/ 963152 h 5876751"/>
                <a:gd name="connsiteX5" fmla="*/ 6067416 w 6651018"/>
                <a:gd name="connsiteY5" fmla="*/ 2824490 h 5876751"/>
                <a:gd name="connsiteX6" fmla="*/ 4194950 w 6651018"/>
                <a:gd name="connsiteY6" fmla="*/ 1714025 h 5876751"/>
                <a:gd name="connsiteX7" fmla="*/ 1495416 w 6651018"/>
                <a:gd name="connsiteY7" fmla="*/ 1071887 h 5876751"/>
                <a:gd name="connsiteX8" fmla="*/ 1495416 w 6651018"/>
                <a:gd name="connsiteY8" fmla="*/ 1071884 h 5876751"/>
                <a:gd name="connsiteX0" fmla="*/ 1103563 w 6259165"/>
                <a:gd name="connsiteY0" fmla="*/ 1071884 h 5876751"/>
                <a:gd name="connsiteX1" fmla="*/ 159677 w 6259165"/>
                <a:gd name="connsiteY1" fmla="*/ 1425097 h 5876751"/>
                <a:gd name="connsiteX2" fmla="*/ 2061630 w 6259165"/>
                <a:gd name="connsiteY2" fmla="*/ 1572751 h 5876751"/>
                <a:gd name="connsiteX3" fmla="*/ 5174699 w 6259165"/>
                <a:gd name="connsiteY3" fmla="*/ 963152 h 5876751"/>
                <a:gd name="connsiteX4" fmla="*/ 5675563 w 6259165"/>
                <a:gd name="connsiteY4" fmla="*/ 2824490 h 5876751"/>
                <a:gd name="connsiteX5" fmla="*/ 3803097 w 6259165"/>
                <a:gd name="connsiteY5" fmla="*/ 1714025 h 5876751"/>
                <a:gd name="connsiteX6" fmla="*/ 1103563 w 6259165"/>
                <a:gd name="connsiteY6" fmla="*/ 1071887 h 5876751"/>
                <a:gd name="connsiteX7" fmla="*/ 1103563 w 6259165"/>
                <a:gd name="connsiteY7" fmla="*/ 1071884 h 5876751"/>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316924 w 6472526"/>
                <a:gd name="connsiteY0" fmla="*/ 1766125 h 6570992"/>
                <a:gd name="connsiteX1" fmla="*/ 373038 w 6472526"/>
                <a:gd name="connsiteY1" fmla="*/ 2119338 h 6570992"/>
                <a:gd name="connsiteX2" fmla="*/ 2274991 w 6472526"/>
                <a:gd name="connsiteY2" fmla="*/ 2266992 h 6570992"/>
                <a:gd name="connsiteX3" fmla="*/ 5388060 w 6472526"/>
                <a:gd name="connsiteY3" fmla="*/ 1657393 h 6570992"/>
                <a:gd name="connsiteX4" fmla="*/ 5888924 w 6472526"/>
                <a:gd name="connsiteY4" fmla="*/ 3518731 h 6570992"/>
                <a:gd name="connsiteX5" fmla="*/ 4016458 w 6472526"/>
                <a:gd name="connsiteY5" fmla="*/ 2408266 h 6570992"/>
                <a:gd name="connsiteX6" fmla="*/ 1316924 w 6472526"/>
                <a:gd name="connsiteY6" fmla="*/ 1766128 h 6570992"/>
                <a:gd name="connsiteX7" fmla="*/ 1316924 w 6472526"/>
                <a:gd name="connsiteY7" fmla="*/ 1766125 h 6570992"/>
                <a:gd name="connsiteX0" fmla="*/ 969208 w 6472526"/>
                <a:gd name="connsiteY0" fmla="*/ 1766125 h 6550041"/>
                <a:gd name="connsiteX1" fmla="*/ 373038 w 6472526"/>
                <a:gd name="connsiteY1" fmla="*/ 2098387 h 6550041"/>
                <a:gd name="connsiteX2" fmla="*/ 2274991 w 6472526"/>
                <a:gd name="connsiteY2" fmla="*/ 2246041 h 6550041"/>
                <a:gd name="connsiteX3" fmla="*/ 5388060 w 6472526"/>
                <a:gd name="connsiteY3" fmla="*/ 1636442 h 6550041"/>
                <a:gd name="connsiteX4" fmla="*/ 5888924 w 6472526"/>
                <a:gd name="connsiteY4" fmla="*/ 3497780 h 6550041"/>
                <a:gd name="connsiteX5" fmla="*/ 4016458 w 6472526"/>
                <a:gd name="connsiteY5" fmla="*/ 2387315 h 6550041"/>
                <a:gd name="connsiteX6" fmla="*/ 1316924 w 6472526"/>
                <a:gd name="connsiteY6" fmla="*/ 1745177 h 6550041"/>
                <a:gd name="connsiteX7" fmla="*/ 969208 w 6472526"/>
                <a:gd name="connsiteY7" fmla="*/ 1766125 h 6550041"/>
                <a:gd name="connsiteX0" fmla="*/ 943886 w 6099488"/>
                <a:gd name="connsiteY0" fmla="*/ 1071887 h 5876751"/>
                <a:gd name="connsiteX1" fmla="*/ 0 w 6099488"/>
                <a:gd name="connsiteY1" fmla="*/ 1425097 h 5876751"/>
                <a:gd name="connsiteX2" fmla="*/ 1901953 w 6099488"/>
                <a:gd name="connsiteY2" fmla="*/ 1572751 h 5876751"/>
                <a:gd name="connsiteX3" fmla="*/ 5015022 w 6099488"/>
                <a:gd name="connsiteY3" fmla="*/ 963152 h 5876751"/>
                <a:gd name="connsiteX4" fmla="*/ 5515886 w 6099488"/>
                <a:gd name="connsiteY4" fmla="*/ 2824490 h 5876751"/>
                <a:gd name="connsiteX5" fmla="*/ 3643420 w 6099488"/>
                <a:gd name="connsiteY5" fmla="*/ 1714025 h 5876751"/>
                <a:gd name="connsiteX6" fmla="*/ 943886 w 6099488"/>
                <a:gd name="connsiteY6" fmla="*/ 1071887 h 5876751"/>
                <a:gd name="connsiteX0" fmla="*/ 943886 w 6099488"/>
                <a:gd name="connsiteY0" fmla="*/ 1486368 h 6291232"/>
                <a:gd name="connsiteX1" fmla="*/ 0 w 6099488"/>
                <a:gd name="connsiteY1" fmla="*/ 1839578 h 6291232"/>
                <a:gd name="connsiteX2" fmla="*/ 1901953 w 6099488"/>
                <a:gd name="connsiteY2" fmla="*/ 1987232 h 6291232"/>
                <a:gd name="connsiteX3" fmla="*/ 5015022 w 6099488"/>
                <a:gd name="connsiteY3" fmla="*/ 1377633 h 6291232"/>
                <a:gd name="connsiteX4" fmla="*/ 5515886 w 6099488"/>
                <a:gd name="connsiteY4" fmla="*/ 3238971 h 6291232"/>
                <a:gd name="connsiteX5" fmla="*/ 3643420 w 6099488"/>
                <a:gd name="connsiteY5" fmla="*/ 2128506 h 6291232"/>
                <a:gd name="connsiteX6" fmla="*/ 943886 w 6099488"/>
                <a:gd name="connsiteY6" fmla="*/ 1486368 h 6291232"/>
                <a:gd name="connsiteX0" fmla="*/ 290243 w 5445845"/>
                <a:gd name="connsiteY0" fmla="*/ 1071887 h 5876751"/>
                <a:gd name="connsiteX1" fmla="*/ 1248310 w 5445845"/>
                <a:gd name="connsiteY1" fmla="*/ 1572751 h 5876751"/>
                <a:gd name="connsiteX2" fmla="*/ 4361379 w 5445845"/>
                <a:gd name="connsiteY2" fmla="*/ 963152 h 5876751"/>
                <a:gd name="connsiteX3" fmla="*/ 4862243 w 5445845"/>
                <a:gd name="connsiteY3" fmla="*/ 2824490 h 5876751"/>
                <a:gd name="connsiteX4" fmla="*/ 2989777 w 5445845"/>
                <a:gd name="connsiteY4" fmla="*/ 1714025 h 5876751"/>
                <a:gd name="connsiteX5" fmla="*/ 290243 w 5445845"/>
                <a:gd name="connsiteY5" fmla="*/ 1071887 h 5876751"/>
                <a:gd name="connsiteX0" fmla="*/ 290244 w 5445846"/>
                <a:gd name="connsiteY0" fmla="*/ 1071887 h 5876751"/>
                <a:gd name="connsiteX1" fmla="*/ 1248311 w 5445846"/>
                <a:gd name="connsiteY1" fmla="*/ 1572751 h 5876751"/>
                <a:gd name="connsiteX2" fmla="*/ 4361380 w 5445846"/>
                <a:gd name="connsiteY2" fmla="*/ 963152 h 5876751"/>
                <a:gd name="connsiteX3" fmla="*/ 4862244 w 5445846"/>
                <a:gd name="connsiteY3" fmla="*/ 2824490 h 5876751"/>
                <a:gd name="connsiteX4" fmla="*/ 2989778 w 5445846"/>
                <a:gd name="connsiteY4" fmla="*/ 1714025 h 5876751"/>
                <a:gd name="connsiteX5" fmla="*/ 290244 w 5445846"/>
                <a:gd name="connsiteY5" fmla="*/ 1071887 h 5876751"/>
                <a:gd name="connsiteX0" fmla="*/ 290244 w 5445846"/>
                <a:gd name="connsiteY0" fmla="*/ 1153486 h 5958350"/>
                <a:gd name="connsiteX1" fmla="*/ 1248311 w 5445846"/>
                <a:gd name="connsiteY1" fmla="*/ 1654350 h 5958350"/>
                <a:gd name="connsiteX2" fmla="*/ 4361380 w 5445846"/>
                <a:gd name="connsiteY2" fmla="*/ 1044751 h 5958350"/>
                <a:gd name="connsiteX3" fmla="*/ 4862244 w 5445846"/>
                <a:gd name="connsiteY3" fmla="*/ 2906089 h 5958350"/>
                <a:gd name="connsiteX4" fmla="*/ 2989778 w 5445846"/>
                <a:gd name="connsiteY4" fmla="*/ 1795624 h 5958350"/>
                <a:gd name="connsiteX5" fmla="*/ 290244 w 5445846"/>
                <a:gd name="connsiteY5" fmla="*/ 1153486 h 5958350"/>
                <a:gd name="connsiteX0" fmla="*/ 290244 w 7008207"/>
                <a:gd name="connsiteY0" fmla="*/ 1331974 h 5958350"/>
                <a:gd name="connsiteX1" fmla="*/ 2810672 w 7008207"/>
                <a:gd name="connsiteY1" fmla="*/ 1654350 h 5958350"/>
                <a:gd name="connsiteX2" fmla="*/ 5923741 w 7008207"/>
                <a:gd name="connsiteY2" fmla="*/ 1044751 h 5958350"/>
                <a:gd name="connsiteX3" fmla="*/ 6424605 w 7008207"/>
                <a:gd name="connsiteY3" fmla="*/ 2906089 h 5958350"/>
                <a:gd name="connsiteX4" fmla="*/ 4552139 w 7008207"/>
                <a:gd name="connsiteY4" fmla="*/ 1795624 h 5958350"/>
                <a:gd name="connsiteX5" fmla="*/ 290244 w 7008207"/>
                <a:gd name="connsiteY5" fmla="*/ 1331974 h 5958350"/>
                <a:gd name="connsiteX0" fmla="*/ 290244 w 7008207"/>
                <a:gd name="connsiteY0" fmla="*/ 1347752 h 5974128"/>
                <a:gd name="connsiteX1" fmla="*/ 2810672 w 7008207"/>
                <a:gd name="connsiteY1" fmla="*/ 1670128 h 5974128"/>
                <a:gd name="connsiteX2" fmla="*/ 5923741 w 7008207"/>
                <a:gd name="connsiteY2" fmla="*/ 1060529 h 5974128"/>
                <a:gd name="connsiteX3" fmla="*/ 6424605 w 7008207"/>
                <a:gd name="connsiteY3" fmla="*/ 2921867 h 5974128"/>
                <a:gd name="connsiteX4" fmla="*/ 4552139 w 7008207"/>
                <a:gd name="connsiteY4" fmla="*/ 1811402 h 5974128"/>
                <a:gd name="connsiteX5" fmla="*/ 290244 w 7008207"/>
                <a:gd name="connsiteY5" fmla="*/ 1347752 h 5974128"/>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038454 w 7756417"/>
                <a:gd name="connsiteY5"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807445 w 7756417"/>
                <a:gd name="connsiteY5" fmla="*/ 1846031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762397 w 7756417"/>
                <a:gd name="connsiteY5" fmla="*/ 1980458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3454498 w 7756417"/>
                <a:gd name="connsiteY5" fmla="*/ 1901566 h 6400136"/>
                <a:gd name="connsiteX6" fmla="*/ 762397 w 7756417"/>
                <a:gd name="connsiteY6" fmla="*/ 1980458 h 6400136"/>
                <a:gd name="connsiteX7" fmla="*/ 1038454 w 7756417"/>
                <a:gd name="connsiteY7" fmla="*/ 1773760 h 6400136"/>
                <a:gd name="connsiteX0" fmla="*/ 1063766 w 7781729"/>
                <a:gd name="connsiteY0" fmla="*/ 1773760 h 6400136"/>
                <a:gd name="connsiteX1" fmla="*/ 3584194 w 7781729"/>
                <a:gd name="connsiteY1" fmla="*/ 2096136 h 6400136"/>
                <a:gd name="connsiteX2" fmla="*/ 6697263 w 7781729"/>
                <a:gd name="connsiteY2" fmla="*/ 1486537 h 6400136"/>
                <a:gd name="connsiteX3" fmla="*/ 7198127 w 7781729"/>
                <a:gd name="connsiteY3" fmla="*/ 3347875 h 6400136"/>
                <a:gd name="connsiteX4" fmla="*/ 5325661 w 7781729"/>
                <a:gd name="connsiteY4" fmla="*/ 2237410 h 6400136"/>
                <a:gd name="connsiteX5" fmla="*/ 3479810 w 7781729"/>
                <a:gd name="connsiteY5" fmla="*/ 1901566 h 6400136"/>
                <a:gd name="connsiteX6" fmla="*/ 787709 w 7781729"/>
                <a:gd name="connsiteY6" fmla="*/ 1980458 h 6400136"/>
                <a:gd name="connsiteX7" fmla="*/ 1063766 w 7781729"/>
                <a:gd name="connsiteY7" fmla="*/ 1773760 h 6400136"/>
                <a:gd name="connsiteX0" fmla="*/ 1647368 w 8365331"/>
                <a:gd name="connsiteY0" fmla="*/ 1773760 h 6400136"/>
                <a:gd name="connsiteX1" fmla="*/ 4167796 w 8365331"/>
                <a:gd name="connsiteY1" fmla="*/ 2096136 h 6400136"/>
                <a:gd name="connsiteX2" fmla="*/ 7280865 w 8365331"/>
                <a:gd name="connsiteY2" fmla="*/ 1486537 h 6400136"/>
                <a:gd name="connsiteX3" fmla="*/ 7781729 w 8365331"/>
                <a:gd name="connsiteY3" fmla="*/ 3347875 h 6400136"/>
                <a:gd name="connsiteX4" fmla="*/ 5909263 w 8365331"/>
                <a:gd name="connsiteY4" fmla="*/ 2237410 h 6400136"/>
                <a:gd name="connsiteX5" fmla="*/ 4063412 w 8365331"/>
                <a:gd name="connsiteY5" fmla="*/ 1901566 h 6400136"/>
                <a:gd name="connsiteX6" fmla="*/ 1371311 w 8365331"/>
                <a:gd name="connsiteY6" fmla="*/ 1980458 h 6400136"/>
                <a:gd name="connsiteX7" fmla="*/ 1647368 w 8365331"/>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692008 w 8457219"/>
                <a:gd name="connsiteY0" fmla="*/ 1761496 h 6323541"/>
                <a:gd name="connsiteX1" fmla="*/ 4259684 w 8457219"/>
                <a:gd name="connsiteY1" fmla="*/ 2019541 h 6323541"/>
                <a:gd name="connsiteX2" fmla="*/ 7372753 w 8457219"/>
                <a:gd name="connsiteY2" fmla="*/ 1409942 h 6323541"/>
                <a:gd name="connsiteX3" fmla="*/ 7873617 w 8457219"/>
                <a:gd name="connsiteY3" fmla="*/ 3271280 h 6323541"/>
                <a:gd name="connsiteX4" fmla="*/ 6001151 w 8457219"/>
                <a:gd name="connsiteY4" fmla="*/ 2160815 h 6323541"/>
                <a:gd name="connsiteX5" fmla="*/ 4155300 w 8457219"/>
                <a:gd name="connsiteY5" fmla="*/ 1824971 h 6323541"/>
                <a:gd name="connsiteX6" fmla="*/ 1463199 w 8457219"/>
                <a:gd name="connsiteY6" fmla="*/ 1903863 h 6323541"/>
                <a:gd name="connsiteX7" fmla="*/ 1692008 w 8457219"/>
                <a:gd name="connsiteY7" fmla="*/ 1761496 h 6323541"/>
                <a:gd name="connsiteX0" fmla="*/ 1692008 w 8457219"/>
                <a:gd name="connsiteY0" fmla="*/ 2929074 h 7491119"/>
                <a:gd name="connsiteX1" fmla="*/ 4259684 w 8457219"/>
                <a:gd name="connsiteY1" fmla="*/ 3187119 h 7491119"/>
                <a:gd name="connsiteX2" fmla="*/ 7372753 w 8457219"/>
                <a:gd name="connsiteY2" fmla="*/ 2577520 h 7491119"/>
                <a:gd name="connsiteX3" fmla="*/ 7873617 w 8457219"/>
                <a:gd name="connsiteY3" fmla="*/ 4438858 h 7491119"/>
                <a:gd name="connsiteX4" fmla="*/ 6001151 w 8457219"/>
                <a:gd name="connsiteY4" fmla="*/ 3328393 h 7491119"/>
                <a:gd name="connsiteX5" fmla="*/ 4155300 w 8457219"/>
                <a:gd name="connsiteY5" fmla="*/ 2992549 h 7491119"/>
                <a:gd name="connsiteX6" fmla="*/ 1463199 w 8457219"/>
                <a:gd name="connsiteY6" fmla="*/ 3071441 h 7491119"/>
                <a:gd name="connsiteX7" fmla="*/ 1692008 w 8457219"/>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286612 w 8783534"/>
                <a:gd name="connsiteY4" fmla="*/ 3005048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7699068 w 8783534"/>
                <a:gd name="connsiteY1" fmla="*/ 2577520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3933876 w 8783534"/>
                <a:gd name="connsiteY3" fmla="*/ 3076777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007577"/>
                <a:gd name="connsiteX1" fmla="*/ 6391441 w 8783534"/>
                <a:gd name="connsiteY1" fmla="*/ 2370154 h 7007577"/>
                <a:gd name="connsiteX2" fmla="*/ 8199932 w 8783534"/>
                <a:gd name="connsiteY2" fmla="*/ 4438858 h 7007577"/>
                <a:gd name="connsiteX3" fmla="*/ 5245657 w 8783534"/>
                <a:gd name="connsiteY3" fmla="*/ 2521195 h 7007577"/>
                <a:gd name="connsiteX4" fmla="*/ 1789514 w 8783534"/>
                <a:gd name="connsiteY4" fmla="*/ 3071441 h 7007577"/>
                <a:gd name="connsiteX5" fmla="*/ 2018323 w 8783534"/>
                <a:gd name="connsiteY5" fmla="*/ 2929074 h 7007577"/>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99932" h="6332480">
                  <a:moveTo>
                    <a:pt x="2018323" y="2929074"/>
                  </a:moveTo>
                  <a:cubicBezTo>
                    <a:pt x="3003249" y="2846754"/>
                    <a:pt x="5361173" y="2118523"/>
                    <a:pt x="6391441" y="2370154"/>
                  </a:cubicBezTo>
                  <a:cubicBezTo>
                    <a:pt x="4898818" y="4308774"/>
                    <a:pt x="7624732" y="5885963"/>
                    <a:pt x="8199932" y="4438858"/>
                  </a:cubicBezTo>
                  <a:cubicBezTo>
                    <a:pt x="7518693" y="6332480"/>
                    <a:pt x="4790153" y="3688663"/>
                    <a:pt x="5245657" y="2521195"/>
                  </a:cubicBezTo>
                  <a:cubicBezTo>
                    <a:pt x="4165470" y="2430848"/>
                    <a:pt x="2526554" y="3142096"/>
                    <a:pt x="1789514" y="3071441"/>
                  </a:cubicBezTo>
                  <a:cubicBezTo>
                    <a:pt x="0" y="2987026"/>
                    <a:pt x="1550711" y="0"/>
                    <a:pt x="2018323" y="2929074"/>
                  </a:cubicBezTo>
                  <a:close/>
                </a:path>
              </a:pathLst>
            </a:custGeom>
            <a:gradFill flip="none" rotWithShape="1">
              <a:gsLst>
                <a:gs pos="0">
                  <a:schemeClr val="tx1">
                    <a:alpha val="35000"/>
                  </a:schemeClr>
                </a:gs>
                <a:gs pos="100000">
                  <a:schemeClr val="tx1">
                    <a:alpha val="20000"/>
                  </a:schemeClr>
                </a:gs>
              </a:gsLst>
              <a:lin ang="10800000" scaled="0"/>
              <a:tileRect/>
            </a:gradFill>
            <a:ln>
              <a:noFill/>
            </a:ln>
            <a:effectLst/>
            <a:scene3d>
              <a:camera prst="orthographic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7" name="Freeform 6"/>
            <p:cNvSpPr>
              <a:spLocks noChangeAspect="1"/>
            </p:cNvSpPr>
            <p:nvPr/>
          </p:nvSpPr>
          <p:spPr>
            <a:xfrm rot="6563566" flipH="1" flipV="1">
              <a:off x="8142682" y="5605111"/>
              <a:ext cx="916382" cy="1152144"/>
            </a:xfrm>
            <a:custGeom>
              <a:avLst/>
              <a:gdLst>
                <a:gd name="connsiteX0" fmla="*/ 0 w 3657600"/>
                <a:gd name="connsiteY0" fmla="*/ 685800 h 1371600"/>
                <a:gd name="connsiteX1" fmla="*/ 1186667 w 3657600"/>
                <a:gd name="connsiteY1" fmla="*/ 43667 h 1371600"/>
                <a:gd name="connsiteX2" fmla="*/ 1828801 w 3657600"/>
                <a:gd name="connsiteY2" fmla="*/ 2 h 1371600"/>
                <a:gd name="connsiteX3" fmla="*/ 2470936 w 3657600"/>
                <a:gd name="connsiteY3" fmla="*/ 43668 h 1371600"/>
                <a:gd name="connsiteX4" fmla="*/ 3657600 w 3657600"/>
                <a:gd name="connsiteY4" fmla="*/ 685806 h 1371600"/>
                <a:gd name="connsiteX5" fmla="*/ 2470934 w 3657600"/>
                <a:gd name="connsiteY5" fmla="*/ 1327941 h 1371600"/>
                <a:gd name="connsiteX6" fmla="*/ 1828799 w 3657600"/>
                <a:gd name="connsiteY6" fmla="*/ 1371606 h 1371600"/>
                <a:gd name="connsiteX7" fmla="*/ 1186664 w 3657600"/>
                <a:gd name="connsiteY7" fmla="*/ 1327940 h 1371600"/>
                <a:gd name="connsiteX8" fmla="*/ 0 w 3657600"/>
                <a:gd name="connsiteY8" fmla="*/ 685803 h 1371600"/>
                <a:gd name="connsiteX9" fmla="*/ 0 w 3657600"/>
                <a:gd name="connsiteY9" fmla="*/ 685800 h 1371600"/>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761447 h 1447253"/>
                <a:gd name="connsiteX1" fmla="*/ 1186670 w 3672351"/>
                <a:gd name="connsiteY1" fmla="*/ 119314 h 1447253"/>
                <a:gd name="connsiteX2" fmla="*/ 1828804 w 3672351"/>
                <a:gd name="connsiteY2" fmla="*/ 75649 h 1447253"/>
                <a:gd name="connsiteX3" fmla="*/ 2470939 w 3672351"/>
                <a:gd name="connsiteY3" fmla="*/ 119315 h 1447253"/>
                <a:gd name="connsiteX4" fmla="*/ 2559427 w 3672351"/>
                <a:gd name="connsiteY4" fmla="*/ 107023 h 1447253"/>
                <a:gd name="connsiteX5" fmla="*/ 3657603 w 3672351"/>
                <a:gd name="connsiteY5" fmla="*/ 761453 h 1447253"/>
                <a:gd name="connsiteX6" fmla="*/ 2470937 w 3672351"/>
                <a:gd name="connsiteY6" fmla="*/ 1403588 h 1447253"/>
                <a:gd name="connsiteX7" fmla="*/ 1828802 w 3672351"/>
                <a:gd name="connsiteY7" fmla="*/ 1447253 h 1447253"/>
                <a:gd name="connsiteX8" fmla="*/ 1186667 w 3672351"/>
                <a:gd name="connsiteY8" fmla="*/ 1403587 h 1447253"/>
                <a:gd name="connsiteX9" fmla="*/ 3 w 3672351"/>
                <a:gd name="connsiteY9" fmla="*/ 761450 h 1447253"/>
                <a:gd name="connsiteX10" fmla="*/ 3 w 3672351"/>
                <a:gd name="connsiteY10" fmla="*/ 761447 h 1447253"/>
                <a:gd name="connsiteX0" fmla="*/ 3 w 3672351"/>
                <a:gd name="connsiteY0" fmla="*/ 685798 h 2004163"/>
                <a:gd name="connsiteX1" fmla="*/ 1186670 w 3672351"/>
                <a:gd name="connsiteY1" fmla="*/ 43665 h 2004163"/>
                <a:gd name="connsiteX2" fmla="*/ 1828804 w 3672351"/>
                <a:gd name="connsiteY2" fmla="*/ 0 h 2004163"/>
                <a:gd name="connsiteX3" fmla="*/ 2470939 w 3672351"/>
                <a:gd name="connsiteY3" fmla="*/ 43666 h 2004163"/>
                <a:gd name="connsiteX4" fmla="*/ 2559427 w 3672351"/>
                <a:gd name="connsiteY4" fmla="*/ 31374 h 2004163"/>
                <a:gd name="connsiteX5" fmla="*/ 3657603 w 3672351"/>
                <a:gd name="connsiteY5" fmla="*/ 685804 h 2004163"/>
                <a:gd name="connsiteX6" fmla="*/ 2470937 w 3672351"/>
                <a:gd name="connsiteY6" fmla="*/ 1327939 h 2004163"/>
                <a:gd name="connsiteX7" fmla="*/ 1828802 w 3672351"/>
                <a:gd name="connsiteY7" fmla="*/ 1371604 h 2004163"/>
                <a:gd name="connsiteX8" fmla="*/ 1186667 w 3672351"/>
                <a:gd name="connsiteY8" fmla="*/ 1327938 h 2004163"/>
                <a:gd name="connsiteX9" fmla="*/ 3 w 3672351"/>
                <a:gd name="connsiteY9" fmla="*/ 685801 h 2004163"/>
                <a:gd name="connsiteX10" fmla="*/ 3 w 3672351"/>
                <a:gd name="connsiteY10" fmla="*/ 685798 h 2004163"/>
                <a:gd name="connsiteX0" fmla="*/ 3 w 3657603"/>
                <a:gd name="connsiteY0" fmla="*/ 756433 h 1442239"/>
                <a:gd name="connsiteX1" fmla="*/ 1186670 w 3657603"/>
                <a:gd name="connsiteY1" fmla="*/ 114300 h 1442239"/>
                <a:gd name="connsiteX2" fmla="*/ 1828804 w 3657603"/>
                <a:gd name="connsiteY2" fmla="*/ 70635 h 1442239"/>
                <a:gd name="connsiteX3" fmla="*/ 2470939 w 3657603"/>
                <a:gd name="connsiteY3" fmla="*/ 114301 h 1442239"/>
                <a:gd name="connsiteX4" fmla="*/ 3657603 w 3657603"/>
                <a:gd name="connsiteY4" fmla="*/ 756439 h 1442239"/>
                <a:gd name="connsiteX5" fmla="*/ 2470937 w 3657603"/>
                <a:gd name="connsiteY5" fmla="*/ 1398574 h 1442239"/>
                <a:gd name="connsiteX6" fmla="*/ 1828802 w 3657603"/>
                <a:gd name="connsiteY6" fmla="*/ 1442239 h 1442239"/>
                <a:gd name="connsiteX7" fmla="*/ 1186667 w 3657603"/>
                <a:gd name="connsiteY7" fmla="*/ 1398573 h 1442239"/>
                <a:gd name="connsiteX8" fmla="*/ 3 w 3657603"/>
                <a:gd name="connsiteY8" fmla="*/ 756436 h 1442239"/>
                <a:gd name="connsiteX9" fmla="*/ 3 w 3657603"/>
                <a:gd name="connsiteY9" fmla="*/ 756433 h 1442239"/>
                <a:gd name="connsiteX0" fmla="*/ 527758 w 4185358"/>
                <a:gd name="connsiteY0" fmla="*/ 756433 h 1442239"/>
                <a:gd name="connsiteX1" fmla="*/ 1714425 w 4185358"/>
                <a:gd name="connsiteY1" fmla="*/ 114300 h 1442239"/>
                <a:gd name="connsiteX2" fmla="*/ 2356559 w 4185358"/>
                <a:gd name="connsiteY2" fmla="*/ 70635 h 1442239"/>
                <a:gd name="connsiteX3" fmla="*/ 2998694 w 4185358"/>
                <a:gd name="connsiteY3" fmla="*/ 114301 h 1442239"/>
                <a:gd name="connsiteX4" fmla="*/ 4185358 w 4185358"/>
                <a:gd name="connsiteY4" fmla="*/ 756439 h 1442239"/>
                <a:gd name="connsiteX5" fmla="*/ 2998692 w 4185358"/>
                <a:gd name="connsiteY5" fmla="*/ 1398574 h 1442239"/>
                <a:gd name="connsiteX6" fmla="*/ 2356557 w 4185358"/>
                <a:gd name="connsiteY6" fmla="*/ 1442239 h 1442239"/>
                <a:gd name="connsiteX7" fmla="*/ 1714422 w 4185358"/>
                <a:gd name="connsiteY7" fmla="*/ 1398573 h 1442239"/>
                <a:gd name="connsiteX8" fmla="*/ 527758 w 4185358"/>
                <a:gd name="connsiteY8" fmla="*/ 756436 h 1442239"/>
                <a:gd name="connsiteX9" fmla="*/ 527758 w 4185358"/>
                <a:gd name="connsiteY9" fmla="*/ 756433 h 1442239"/>
                <a:gd name="connsiteX0" fmla="*/ 527758 w 4185358"/>
                <a:gd name="connsiteY0" fmla="*/ 685798 h 1731271"/>
                <a:gd name="connsiteX1" fmla="*/ 1714425 w 4185358"/>
                <a:gd name="connsiteY1" fmla="*/ 43665 h 1731271"/>
                <a:gd name="connsiteX2" fmla="*/ 2356559 w 4185358"/>
                <a:gd name="connsiteY2" fmla="*/ 0 h 1731271"/>
                <a:gd name="connsiteX3" fmla="*/ 2998694 w 4185358"/>
                <a:gd name="connsiteY3" fmla="*/ 43666 h 1731271"/>
                <a:gd name="connsiteX4" fmla="*/ 4185358 w 4185358"/>
                <a:gd name="connsiteY4" fmla="*/ 685804 h 1731271"/>
                <a:gd name="connsiteX5" fmla="*/ 2998692 w 4185358"/>
                <a:gd name="connsiteY5" fmla="*/ 1327939 h 1731271"/>
                <a:gd name="connsiteX6" fmla="*/ 2356557 w 4185358"/>
                <a:gd name="connsiteY6" fmla="*/ 1371604 h 1731271"/>
                <a:gd name="connsiteX7" fmla="*/ 1714422 w 4185358"/>
                <a:gd name="connsiteY7" fmla="*/ 1327938 h 1731271"/>
                <a:gd name="connsiteX8" fmla="*/ 527758 w 4185358"/>
                <a:gd name="connsiteY8" fmla="*/ 685801 h 1731271"/>
                <a:gd name="connsiteX9" fmla="*/ 527758 w 4185358"/>
                <a:gd name="connsiteY9" fmla="*/ 685798 h 1731271"/>
                <a:gd name="connsiteX0" fmla="*/ 1174716 w 4832316"/>
                <a:gd name="connsiteY0" fmla="*/ 685798 h 2451847"/>
                <a:gd name="connsiteX1" fmla="*/ 2361383 w 4832316"/>
                <a:gd name="connsiteY1" fmla="*/ 43665 h 2451847"/>
                <a:gd name="connsiteX2" fmla="*/ 3003517 w 4832316"/>
                <a:gd name="connsiteY2" fmla="*/ 0 h 2451847"/>
                <a:gd name="connsiteX3" fmla="*/ 3645652 w 4832316"/>
                <a:gd name="connsiteY3" fmla="*/ 43666 h 2451847"/>
                <a:gd name="connsiteX4" fmla="*/ 4832316 w 4832316"/>
                <a:gd name="connsiteY4" fmla="*/ 685804 h 2451847"/>
                <a:gd name="connsiteX5" fmla="*/ 3645650 w 4832316"/>
                <a:gd name="connsiteY5" fmla="*/ 1327939 h 2451847"/>
                <a:gd name="connsiteX6" fmla="*/ 3003515 w 4832316"/>
                <a:gd name="connsiteY6" fmla="*/ 1371604 h 2451847"/>
                <a:gd name="connsiteX7" fmla="*/ 2361380 w 4832316"/>
                <a:gd name="connsiteY7" fmla="*/ 1327938 h 2451847"/>
                <a:gd name="connsiteX8" fmla="*/ 1174716 w 4832316"/>
                <a:gd name="connsiteY8" fmla="*/ 685801 h 2451847"/>
                <a:gd name="connsiteX9" fmla="*/ 1174716 w 4832316"/>
                <a:gd name="connsiteY9" fmla="*/ 685798 h 2451847"/>
                <a:gd name="connsiteX0" fmla="*/ 1174716 w 5193374"/>
                <a:gd name="connsiteY0" fmla="*/ 685798 h 2451847"/>
                <a:gd name="connsiteX1" fmla="*/ 2361383 w 5193374"/>
                <a:gd name="connsiteY1" fmla="*/ 43665 h 2451847"/>
                <a:gd name="connsiteX2" fmla="*/ 3003517 w 5193374"/>
                <a:gd name="connsiteY2" fmla="*/ 0 h 2451847"/>
                <a:gd name="connsiteX3" fmla="*/ 3645652 w 5193374"/>
                <a:gd name="connsiteY3" fmla="*/ 43666 h 2451847"/>
                <a:gd name="connsiteX4" fmla="*/ 4832316 w 5193374"/>
                <a:gd name="connsiteY4" fmla="*/ 685804 h 2451847"/>
                <a:gd name="connsiteX5" fmla="*/ 3645650 w 5193374"/>
                <a:gd name="connsiteY5" fmla="*/ 1327939 h 2451847"/>
                <a:gd name="connsiteX6" fmla="*/ 3003515 w 5193374"/>
                <a:gd name="connsiteY6" fmla="*/ 1371604 h 2451847"/>
                <a:gd name="connsiteX7" fmla="*/ 2361380 w 5193374"/>
                <a:gd name="connsiteY7" fmla="*/ 1327938 h 2451847"/>
                <a:gd name="connsiteX8" fmla="*/ 1174716 w 5193374"/>
                <a:gd name="connsiteY8" fmla="*/ 685801 h 2451847"/>
                <a:gd name="connsiteX9" fmla="*/ 1174716 w 5193374"/>
                <a:gd name="connsiteY9" fmla="*/ 685798 h 2451847"/>
                <a:gd name="connsiteX0" fmla="*/ 1174716 w 5193374"/>
                <a:gd name="connsiteY0" fmla="*/ 685798 h 3407194"/>
                <a:gd name="connsiteX1" fmla="*/ 2361383 w 5193374"/>
                <a:gd name="connsiteY1" fmla="*/ 43665 h 3407194"/>
                <a:gd name="connsiteX2" fmla="*/ 3003517 w 5193374"/>
                <a:gd name="connsiteY2" fmla="*/ 0 h 3407194"/>
                <a:gd name="connsiteX3" fmla="*/ 3645652 w 5193374"/>
                <a:gd name="connsiteY3" fmla="*/ 43666 h 3407194"/>
                <a:gd name="connsiteX4" fmla="*/ 4832316 w 5193374"/>
                <a:gd name="connsiteY4" fmla="*/ 685804 h 3407194"/>
                <a:gd name="connsiteX5" fmla="*/ 3645650 w 5193374"/>
                <a:gd name="connsiteY5" fmla="*/ 1327939 h 3407194"/>
                <a:gd name="connsiteX6" fmla="*/ 3003515 w 5193374"/>
                <a:gd name="connsiteY6" fmla="*/ 1371604 h 3407194"/>
                <a:gd name="connsiteX7" fmla="*/ 2361380 w 5193374"/>
                <a:gd name="connsiteY7" fmla="*/ 1327938 h 3407194"/>
                <a:gd name="connsiteX8" fmla="*/ 1174716 w 5193374"/>
                <a:gd name="connsiteY8" fmla="*/ 685801 h 3407194"/>
                <a:gd name="connsiteX9" fmla="*/ 1174716 w 5193374"/>
                <a:gd name="connsiteY9" fmla="*/ 685798 h 3407194"/>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960216 h 3681612"/>
                <a:gd name="connsiteX1" fmla="*/ 2361383 w 5193374"/>
                <a:gd name="connsiteY1" fmla="*/ 318083 h 3681612"/>
                <a:gd name="connsiteX2" fmla="*/ 3003517 w 5193374"/>
                <a:gd name="connsiteY2" fmla="*/ 274418 h 3681612"/>
                <a:gd name="connsiteX3" fmla="*/ 3645652 w 5193374"/>
                <a:gd name="connsiteY3" fmla="*/ 318084 h 3681612"/>
                <a:gd name="connsiteX4" fmla="*/ 4832316 w 5193374"/>
                <a:gd name="connsiteY4" fmla="*/ 960222 h 3681612"/>
                <a:gd name="connsiteX5" fmla="*/ 3645650 w 5193374"/>
                <a:gd name="connsiteY5" fmla="*/ 1602357 h 3681612"/>
                <a:gd name="connsiteX6" fmla="*/ 3003515 w 5193374"/>
                <a:gd name="connsiteY6" fmla="*/ 1646022 h 3681612"/>
                <a:gd name="connsiteX7" fmla="*/ 2361380 w 5193374"/>
                <a:gd name="connsiteY7" fmla="*/ 1602356 h 3681612"/>
                <a:gd name="connsiteX8" fmla="*/ 1174716 w 5193374"/>
                <a:gd name="connsiteY8" fmla="*/ 960219 h 3681612"/>
                <a:gd name="connsiteX9" fmla="*/ 1174716 w 5193374"/>
                <a:gd name="connsiteY9" fmla="*/ 960216 h 3681612"/>
                <a:gd name="connsiteX0" fmla="*/ 1174716 w 5193374"/>
                <a:gd name="connsiteY0" fmla="*/ 2033989 h 4755385"/>
                <a:gd name="connsiteX1" fmla="*/ 2361383 w 5193374"/>
                <a:gd name="connsiteY1" fmla="*/ 1391856 h 4755385"/>
                <a:gd name="connsiteX2" fmla="*/ 3003517 w 5193374"/>
                <a:gd name="connsiteY2" fmla="*/ 1348191 h 4755385"/>
                <a:gd name="connsiteX3" fmla="*/ 3645652 w 5193374"/>
                <a:gd name="connsiteY3" fmla="*/ 1391857 h 4755385"/>
                <a:gd name="connsiteX4" fmla="*/ 4832316 w 5193374"/>
                <a:gd name="connsiteY4" fmla="*/ 2033995 h 4755385"/>
                <a:gd name="connsiteX5" fmla="*/ 3645650 w 5193374"/>
                <a:gd name="connsiteY5" fmla="*/ 2676130 h 4755385"/>
                <a:gd name="connsiteX6" fmla="*/ 3003515 w 5193374"/>
                <a:gd name="connsiteY6" fmla="*/ 2719795 h 4755385"/>
                <a:gd name="connsiteX7" fmla="*/ 2361380 w 5193374"/>
                <a:gd name="connsiteY7" fmla="*/ 2676129 h 4755385"/>
                <a:gd name="connsiteX8" fmla="*/ 1174716 w 5193374"/>
                <a:gd name="connsiteY8" fmla="*/ 2033992 h 4755385"/>
                <a:gd name="connsiteX9" fmla="*/ 1174716 w 5193374"/>
                <a:gd name="connsiteY9" fmla="*/ 2033989 h 4755385"/>
                <a:gd name="connsiteX0" fmla="*/ 1174716 w 4832316"/>
                <a:gd name="connsiteY0" fmla="*/ 2033989 h 4755385"/>
                <a:gd name="connsiteX1" fmla="*/ 2361383 w 4832316"/>
                <a:gd name="connsiteY1" fmla="*/ 1391856 h 4755385"/>
                <a:gd name="connsiteX2" fmla="*/ 3003517 w 4832316"/>
                <a:gd name="connsiteY2" fmla="*/ 1348191 h 4755385"/>
                <a:gd name="connsiteX3" fmla="*/ 3645652 w 4832316"/>
                <a:gd name="connsiteY3" fmla="*/ 1391857 h 4755385"/>
                <a:gd name="connsiteX4" fmla="*/ 4832316 w 4832316"/>
                <a:gd name="connsiteY4" fmla="*/ 2033995 h 4755385"/>
                <a:gd name="connsiteX5" fmla="*/ 3645650 w 4832316"/>
                <a:gd name="connsiteY5" fmla="*/ 2676130 h 4755385"/>
                <a:gd name="connsiteX6" fmla="*/ 3003515 w 4832316"/>
                <a:gd name="connsiteY6" fmla="*/ 2719795 h 4755385"/>
                <a:gd name="connsiteX7" fmla="*/ 2361380 w 4832316"/>
                <a:gd name="connsiteY7" fmla="*/ 2676129 h 4755385"/>
                <a:gd name="connsiteX8" fmla="*/ 1174716 w 4832316"/>
                <a:gd name="connsiteY8" fmla="*/ 2033992 h 4755385"/>
                <a:gd name="connsiteX9" fmla="*/ 1174716 w 4832316"/>
                <a:gd name="connsiteY9" fmla="*/ 2033989 h 4755385"/>
                <a:gd name="connsiteX0" fmla="*/ 527758 w 4185358"/>
                <a:gd name="connsiteY0" fmla="*/ 2033989 h 4755385"/>
                <a:gd name="connsiteX1" fmla="*/ 1714425 w 4185358"/>
                <a:gd name="connsiteY1" fmla="*/ 1391856 h 4755385"/>
                <a:gd name="connsiteX2" fmla="*/ 2998694 w 4185358"/>
                <a:gd name="connsiteY2" fmla="*/ 1391857 h 4755385"/>
                <a:gd name="connsiteX3" fmla="*/ 4185358 w 4185358"/>
                <a:gd name="connsiteY3" fmla="*/ 2033995 h 4755385"/>
                <a:gd name="connsiteX4" fmla="*/ 2998692 w 4185358"/>
                <a:gd name="connsiteY4" fmla="*/ 2676130 h 4755385"/>
                <a:gd name="connsiteX5" fmla="*/ 2356557 w 4185358"/>
                <a:gd name="connsiteY5" fmla="*/ 2719795 h 4755385"/>
                <a:gd name="connsiteX6" fmla="*/ 1714422 w 4185358"/>
                <a:gd name="connsiteY6" fmla="*/ 2676129 h 4755385"/>
                <a:gd name="connsiteX7" fmla="*/ 527758 w 4185358"/>
                <a:gd name="connsiteY7" fmla="*/ 2033992 h 4755385"/>
                <a:gd name="connsiteX8" fmla="*/ 527758 w 4185358"/>
                <a:gd name="connsiteY8" fmla="*/ 2033989 h 4755385"/>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185358"/>
                <a:gd name="connsiteY0" fmla="*/ 2033989 h 4406268"/>
                <a:gd name="connsiteX1" fmla="*/ 1714425 w 4185358"/>
                <a:gd name="connsiteY1" fmla="*/ 1391856 h 4406268"/>
                <a:gd name="connsiteX2" fmla="*/ 2998694 w 4185358"/>
                <a:gd name="connsiteY2" fmla="*/ 1391857 h 4406268"/>
                <a:gd name="connsiteX3" fmla="*/ 4185358 w 4185358"/>
                <a:gd name="connsiteY3" fmla="*/ 2033995 h 4406268"/>
                <a:gd name="connsiteX4" fmla="*/ 2998692 w 4185358"/>
                <a:gd name="connsiteY4" fmla="*/ 2676130 h 4406268"/>
                <a:gd name="connsiteX5" fmla="*/ 2356557 w 4185358"/>
                <a:gd name="connsiteY5" fmla="*/ 2719795 h 4406268"/>
                <a:gd name="connsiteX6" fmla="*/ 1714422 w 4185358"/>
                <a:gd name="connsiteY6" fmla="*/ 2676129 h 4406268"/>
                <a:gd name="connsiteX7" fmla="*/ 527758 w 4185358"/>
                <a:gd name="connsiteY7" fmla="*/ 2033992 h 4406268"/>
                <a:gd name="connsiteX8" fmla="*/ 527758 w 4185358"/>
                <a:gd name="connsiteY8" fmla="*/ 2033989 h 4406268"/>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527758 w 4678417"/>
                <a:gd name="connsiteY0" fmla="*/ 2033989 h 5080997"/>
                <a:gd name="connsiteX1" fmla="*/ 1714425 w 4678417"/>
                <a:gd name="connsiteY1" fmla="*/ 1391856 h 5080997"/>
                <a:gd name="connsiteX2" fmla="*/ 2998694 w 4678417"/>
                <a:gd name="connsiteY2" fmla="*/ 1391857 h 5080997"/>
                <a:gd name="connsiteX3" fmla="*/ 4185358 w 4678417"/>
                <a:gd name="connsiteY3" fmla="*/ 2033995 h 5080997"/>
                <a:gd name="connsiteX4" fmla="*/ 2998692 w 4678417"/>
                <a:gd name="connsiteY4" fmla="*/ 2676130 h 5080997"/>
                <a:gd name="connsiteX5" fmla="*/ 2356557 w 4678417"/>
                <a:gd name="connsiteY5" fmla="*/ 2719795 h 5080997"/>
                <a:gd name="connsiteX6" fmla="*/ 1714422 w 4678417"/>
                <a:gd name="connsiteY6" fmla="*/ 2676129 h 5080997"/>
                <a:gd name="connsiteX7" fmla="*/ 527758 w 4678417"/>
                <a:gd name="connsiteY7" fmla="*/ 2033992 h 5080997"/>
                <a:gd name="connsiteX8" fmla="*/ 527758 w 4678417"/>
                <a:gd name="connsiteY8" fmla="*/ 2033989 h 5080997"/>
                <a:gd name="connsiteX0" fmla="*/ 3 w 4150662"/>
                <a:gd name="connsiteY0" fmla="*/ 2033989 h 5080997"/>
                <a:gd name="connsiteX1" fmla="*/ 1186670 w 4150662"/>
                <a:gd name="connsiteY1" fmla="*/ 1391856 h 5080997"/>
                <a:gd name="connsiteX2" fmla="*/ 2470939 w 4150662"/>
                <a:gd name="connsiteY2" fmla="*/ 1391857 h 5080997"/>
                <a:gd name="connsiteX3" fmla="*/ 3657603 w 4150662"/>
                <a:gd name="connsiteY3" fmla="*/ 2033995 h 5080997"/>
                <a:gd name="connsiteX4" fmla="*/ 2470937 w 4150662"/>
                <a:gd name="connsiteY4" fmla="*/ 2676130 h 5080997"/>
                <a:gd name="connsiteX5" fmla="*/ 1828802 w 4150662"/>
                <a:gd name="connsiteY5" fmla="*/ 2719795 h 5080997"/>
                <a:gd name="connsiteX6" fmla="*/ 1186667 w 4150662"/>
                <a:gd name="connsiteY6" fmla="*/ 2676129 h 5080997"/>
                <a:gd name="connsiteX7" fmla="*/ 3 w 4150662"/>
                <a:gd name="connsiteY7" fmla="*/ 2033992 h 5080997"/>
                <a:gd name="connsiteX8" fmla="*/ 3 w 4150662"/>
                <a:gd name="connsiteY8" fmla="*/ 2033989 h 5080997"/>
                <a:gd name="connsiteX0" fmla="*/ 3 w 3184725"/>
                <a:gd name="connsiteY0" fmla="*/ 2033989 h 3886288"/>
                <a:gd name="connsiteX1" fmla="*/ 1186670 w 3184725"/>
                <a:gd name="connsiteY1" fmla="*/ 1391856 h 3886288"/>
                <a:gd name="connsiteX2" fmla="*/ 2470939 w 3184725"/>
                <a:gd name="connsiteY2" fmla="*/ 1391857 h 3886288"/>
                <a:gd name="connsiteX3" fmla="*/ 1752603 w 3184725"/>
                <a:gd name="connsiteY3" fmla="*/ 52795 h 3886288"/>
                <a:gd name="connsiteX4" fmla="*/ 2470937 w 3184725"/>
                <a:gd name="connsiteY4" fmla="*/ 2676130 h 3886288"/>
                <a:gd name="connsiteX5" fmla="*/ 1828802 w 3184725"/>
                <a:gd name="connsiteY5" fmla="*/ 2719795 h 3886288"/>
                <a:gd name="connsiteX6" fmla="*/ 1186667 w 3184725"/>
                <a:gd name="connsiteY6" fmla="*/ 2676129 h 3886288"/>
                <a:gd name="connsiteX7" fmla="*/ 3 w 3184725"/>
                <a:gd name="connsiteY7" fmla="*/ 2033992 h 3886288"/>
                <a:gd name="connsiteX8" fmla="*/ 3 w 3184725"/>
                <a:gd name="connsiteY8" fmla="*/ 2033989 h 3886288"/>
                <a:gd name="connsiteX0" fmla="*/ 3 w 3184725"/>
                <a:gd name="connsiteY0" fmla="*/ 2033989 h 6528797"/>
                <a:gd name="connsiteX1" fmla="*/ 1186670 w 3184725"/>
                <a:gd name="connsiteY1" fmla="*/ 1391856 h 6528797"/>
                <a:gd name="connsiteX2" fmla="*/ 2470939 w 3184725"/>
                <a:gd name="connsiteY2" fmla="*/ 13918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385339"/>
                <a:gd name="connsiteY0" fmla="*/ 2033989 h 6528797"/>
                <a:gd name="connsiteX1" fmla="*/ 1186670 w 3385339"/>
                <a:gd name="connsiteY1" fmla="*/ 1391856 h 6528797"/>
                <a:gd name="connsiteX2" fmla="*/ 3385339 w 3385339"/>
                <a:gd name="connsiteY2" fmla="*/ 706057 h 6528797"/>
                <a:gd name="connsiteX3" fmla="*/ 228603 w 3385339"/>
                <a:gd name="connsiteY3" fmla="*/ 3481795 h 6528797"/>
                <a:gd name="connsiteX4" fmla="*/ 2470937 w 3385339"/>
                <a:gd name="connsiteY4" fmla="*/ 2676130 h 6528797"/>
                <a:gd name="connsiteX5" fmla="*/ 1828802 w 3385339"/>
                <a:gd name="connsiteY5" fmla="*/ 2719795 h 6528797"/>
                <a:gd name="connsiteX6" fmla="*/ 1186667 w 3385339"/>
                <a:gd name="connsiteY6" fmla="*/ 2676129 h 6528797"/>
                <a:gd name="connsiteX7" fmla="*/ 3 w 3385339"/>
                <a:gd name="connsiteY7" fmla="*/ 2033992 h 6528797"/>
                <a:gd name="connsiteX8" fmla="*/ 3 w 3385339"/>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3 w 3184725"/>
                <a:gd name="connsiteY0" fmla="*/ 2033989 h 6528797"/>
                <a:gd name="connsiteX1" fmla="*/ 1186670 w 3184725"/>
                <a:gd name="connsiteY1" fmla="*/ 1391856 h 6528797"/>
                <a:gd name="connsiteX2" fmla="*/ 2928139 w 3184725"/>
                <a:gd name="connsiteY2" fmla="*/ 706057 h 6528797"/>
                <a:gd name="connsiteX3" fmla="*/ 228603 w 3184725"/>
                <a:gd name="connsiteY3" fmla="*/ 3481795 h 6528797"/>
                <a:gd name="connsiteX4" fmla="*/ 2470937 w 3184725"/>
                <a:gd name="connsiteY4" fmla="*/ 2676130 h 6528797"/>
                <a:gd name="connsiteX5" fmla="*/ 1828802 w 3184725"/>
                <a:gd name="connsiteY5" fmla="*/ 2719795 h 6528797"/>
                <a:gd name="connsiteX6" fmla="*/ 1186667 w 3184725"/>
                <a:gd name="connsiteY6" fmla="*/ 2676129 h 6528797"/>
                <a:gd name="connsiteX7" fmla="*/ 3 w 3184725"/>
                <a:gd name="connsiteY7" fmla="*/ 2033992 h 6528797"/>
                <a:gd name="connsiteX8" fmla="*/ 3 w 3184725"/>
                <a:gd name="connsiteY8"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1828799 w 3184722"/>
                <a:gd name="connsiteY5" fmla="*/ 2719795 h 6528797"/>
                <a:gd name="connsiteX6" fmla="*/ 0 w 3184722"/>
                <a:gd name="connsiteY6" fmla="*/ 2033992 h 6528797"/>
                <a:gd name="connsiteX7" fmla="*/ 0 w 3184722"/>
                <a:gd name="connsiteY7"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3184722"/>
                <a:gd name="connsiteY0" fmla="*/ 2033989 h 6528797"/>
                <a:gd name="connsiteX1" fmla="*/ 1186667 w 3184722"/>
                <a:gd name="connsiteY1" fmla="*/ 1391856 h 6528797"/>
                <a:gd name="connsiteX2" fmla="*/ 2928136 w 3184722"/>
                <a:gd name="connsiteY2" fmla="*/ 706057 h 6528797"/>
                <a:gd name="connsiteX3" fmla="*/ 228600 w 3184722"/>
                <a:gd name="connsiteY3" fmla="*/ 3481795 h 6528797"/>
                <a:gd name="connsiteX4" fmla="*/ 2470934 w 3184722"/>
                <a:gd name="connsiteY4" fmla="*/ 2676130 h 6528797"/>
                <a:gd name="connsiteX5" fmla="*/ 0 w 3184722"/>
                <a:gd name="connsiteY5" fmla="*/ 2033992 h 6528797"/>
                <a:gd name="connsiteX6" fmla="*/ 0 w 3184722"/>
                <a:gd name="connsiteY6" fmla="*/ 2033989 h 6528797"/>
                <a:gd name="connsiteX0" fmla="*/ 0 w 2928136"/>
                <a:gd name="connsiteY0" fmla="*/ 2033989 h 6528797"/>
                <a:gd name="connsiteX1" fmla="*/ 1186667 w 2928136"/>
                <a:gd name="connsiteY1" fmla="*/ 1391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2033989 h 6528797"/>
                <a:gd name="connsiteX1" fmla="*/ 958067 w 2928136"/>
                <a:gd name="connsiteY1" fmla="*/ 2534856 h 6528797"/>
                <a:gd name="connsiteX2" fmla="*/ 2928136 w 2928136"/>
                <a:gd name="connsiteY2" fmla="*/ 706057 h 6528797"/>
                <a:gd name="connsiteX3" fmla="*/ 228600 w 2928136"/>
                <a:gd name="connsiteY3" fmla="*/ 3481795 h 6528797"/>
                <a:gd name="connsiteX4" fmla="*/ 2470934 w 2928136"/>
                <a:gd name="connsiteY4" fmla="*/ 2676130 h 6528797"/>
                <a:gd name="connsiteX5" fmla="*/ 0 w 2928136"/>
                <a:gd name="connsiteY5" fmla="*/ 2033992 h 6528797"/>
                <a:gd name="connsiteX6" fmla="*/ 0 w 2928136"/>
                <a:gd name="connsiteY6" fmla="*/ 2033989 h 6528797"/>
                <a:gd name="connsiteX0" fmla="*/ 0 w 2928136"/>
                <a:gd name="connsiteY0" fmla="*/ 1434955 h 5929763"/>
                <a:gd name="connsiteX1" fmla="*/ 958067 w 2928136"/>
                <a:gd name="connsiteY1" fmla="*/ 1935822 h 5929763"/>
                <a:gd name="connsiteX2" fmla="*/ 2928136 w 2928136"/>
                <a:gd name="connsiteY2" fmla="*/ 107023 h 5929763"/>
                <a:gd name="connsiteX3" fmla="*/ 228600 w 2928136"/>
                <a:gd name="connsiteY3" fmla="*/ 2882761 h 5929763"/>
                <a:gd name="connsiteX4" fmla="*/ 2470934 w 2928136"/>
                <a:gd name="connsiteY4" fmla="*/ 2077096 h 5929763"/>
                <a:gd name="connsiteX5" fmla="*/ 0 w 2928136"/>
                <a:gd name="connsiteY5" fmla="*/ 1434958 h 5929763"/>
                <a:gd name="connsiteX6" fmla="*/ 0 w 2928136"/>
                <a:gd name="connsiteY6" fmla="*/ 1434955 h 5929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1275236 w 4203372"/>
                <a:gd name="connsiteY0" fmla="*/ 1810262 h 6305070"/>
                <a:gd name="connsiteX1" fmla="*/ 2233303 w 4203372"/>
                <a:gd name="connsiteY1" fmla="*/ 2311129 h 6305070"/>
                <a:gd name="connsiteX2" fmla="*/ 4203372 w 4203372"/>
                <a:gd name="connsiteY2" fmla="*/ 863330 h 6305070"/>
                <a:gd name="connsiteX3" fmla="*/ 1503836 w 4203372"/>
                <a:gd name="connsiteY3" fmla="*/ 3258068 h 6305070"/>
                <a:gd name="connsiteX4" fmla="*/ 3746170 w 4203372"/>
                <a:gd name="connsiteY4" fmla="*/ 2452403 h 6305070"/>
                <a:gd name="connsiteX5" fmla="*/ 1275236 w 4203372"/>
                <a:gd name="connsiteY5" fmla="*/ 1810265 h 6305070"/>
                <a:gd name="connsiteX6" fmla="*/ 1275236 w 4203372"/>
                <a:gd name="connsiteY6" fmla="*/ 1810262 h 6305070"/>
                <a:gd name="connsiteX0" fmla="*/ 0 w 2928136"/>
                <a:gd name="connsiteY0" fmla="*/ 1053955 h 5548763"/>
                <a:gd name="connsiteX1" fmla="*/ 958067 w 2928136"/>
                <a:gd name="connsiteY1" fmla="*/ 1554822 h 5548763"/>
                <a:gd name="connsiteX2" fmla="*/ 2928136 w 2928136"/>
                <a:gd name="connsiteY2" fmla="*/ 107023 h 5548763"/>
                <a:gd name="connsiteX3" fmla="*/ 228600 w 2928136"/>
                <a:gd name="connsiteY3" fmla="*/ 2501761 h 5548763"/>
                <a:gd name="connsiteX4" fmla="*/ 2470934 w 2928136"/>
                <a:gd name="connsiteY4" fmla="*/ 1696096 h 5548763"/>
                <a:gd name="connsiteX5" fmla="*/ 0 w 2928136"/>
                <a:gd name="connsiteY5" fmla="*/ 1053958 h 5548763"/>
                <a:gd name="connsiteX6" fmla="*/ 0 w 2928136"/>
                <a:gd name="connsiteY6" fmla="*/ 1053955 h 5548763"/>
                <a:gd name="connsiteX0" fmla="*/ 844930 w 3773066"/>
                <a:gd name="connsiteY0" fmla="*/ 2505027 h 6999835"/>
                <a:gd name="connsiteX1" fmla="*/ 1802997 w 3773066"/>
                <a:gd name="connsiteY1" fmla="*/ 3005894 h 6999835"/>
                <a:gd name="connsiteX2" fmla="*/ 3773066 w 3773066"/>
                <a:gd name="connsiteY2" fmla="*/ 1558095 h 6999835"/>
                <a:gd name="connsiteX3" fmla="*/ 1073530 w 3773066"/>
                <a:gd name="connsiteY3" fmla="*/ 3952833 h 6999835"/>
                <a:gd name="connsiteX4" fmla="*/ 3315864 w 3773066"/>
                <a:gd name="connsiteY4" fmla="*/ 3147168 h 6999835"/>
                <a:gd name="connsiteX5" fmla="*/ 844930 w 3773066"/>
                <a:gd name="connsiteY5" fmla="*/ 2505030 h 6999835"/>
                <a:gd name="connsiteX6" fmla="*/ 844930 w 3773066"/>
                <a:gd name="connsiteY6" fmla="*/ 2505027 h 6999835"/>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324542 w 4252678"/>
                <a:gd name="connsiteY0" fmla="*/ 2392968 h 6887776"/>
                <a:gd name="connsiteX1" fmla="*/ 2282609 w 4252678"/>
                <a:gd name="connsiteY1" fmla="*/ 2893835 h 6887776"/>
                <a:gd name="connsiteX2" fmla="*/ 4252678 w 4252678"/>
                <a:gd name="connsiteY2" fmla="*/ 1446036 h 6887776"/>
                <a:gd name="connsiteX3" fmla="*/ 1553142 w 4252678"/>
                <a:gd name="connsiteY3" fmla="*/ 3840774 h 6887776"/>
                <a:gd name="connsiteX4" fmla="*/ 3795476 w 4252678"/>
                <a:gd name="connsiteY4" fmla="*/ 3035109 h 6887776"/>
                <a:gd name="connsiteX5" fmla="*/ 1324542 w 4252678"/>
                <a:gd name="connsiteY5" fmla="*/ 2392971 h 6887776"/>
                <a:gd name="connsiteX6" fmla="*/ 1324542 w 4252678"/>
                <a:gd name="connsiteY6" fmla="*/ 2392968 h 6887776"/>
                <a:gd name="connsiteX0" fmla="*/ 1869139 w 4797275"/>
                <a:gd name="connsiteY0" fmla="*/ 2392968 h 6887776"/>
                <a:gd name="connsiteX1" fmla="*/ 2827206 w 4797275"/>
                <a:gd name="connsiteY1" fmla="*/ 2893835 h 6887776"/>
                <a:gd name="connsiteX2" fmla="*/ 4797275 w 4797275"/>
                <a:gd name="connsiteY2" fmla="*/ 1446036 h 6887776"/>
                <a:gd name="connsiteX3" fmla="*/ 2097739 w 4797275"/>
                <a:gd name="connsiteY3" fmla="*/ 3840774 h 6887776"/>
                <a:gd name="connsiteX4" fmla="*/ 4340073 w 4797275"/>
                <a:gd name="connsiteY4" fmla="*/ 3035109 h 6887776"/>
                <a:gd name="connsiteX5" fmla="*/ 1869139 w 4797275"/>
                <a:gd name="connsiteY5" fmla="*/ 2392971 h 6887776"/>
                <a:gd name="connsiteX6" fmla="*/ 1869139 w 4797275"/>
                <a:gd name="connsiteY6" fmla="*/ 2392968 h 6887776"/>
                <a:gd name="connsiteX0" fmla="*/ 1869139 w 4797275"/>
                <a:gd name="connsiteY0" fmla="*/ 2433309 h 6928117"/>
                <a:gd name="connsiteX1" fmla="*/ 2827206 w 4797275"/>
                <a:gd name="connsiteY1" fmla="*/ 2934176 h 6928117"/>
                <a:gd name="connsiteX2" fmla="*/ 4797275 w 4797275"/>
                <a:gd name="connsiteY2" fmla="*/ 1486377 h 6928117"/>
                <a:gd name="connsiteX3" fmla="*/ 2097739 w 4797275"/>
                <a:gd name="connsiteY3" fmla="*/ 3881115 h 6928117"/>
                <a:gd name="connsiteX4" fmla="*/ 4340073 w 4797275"/>
                <a:gd name="connsiteY4" fmla="*/ 3075450 h 6928117"/>
                <a:gd name="connsiteX5" fmla="*/ 1869139 w 4797275"/>
                <a:gd name="connsiteY5" fmla="*/ 2433312 h 6928117"/>
                <a:gd name="connsiteX6" fmla="*/ 1869139 w 4797275"/>
                <a:gd name="connsiteY6" fmla="*/ 2433309 h 6928117"/>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1869139 w 4797275"/>
                <a:gd name="connsiteY5" fmla="*/ 2531924 h 7026729"/>
                <a:gd name="connsiteX6" fmla="*/ 1869139 w 4797275"/>
                <a:gd name="connsiteY6" fmla="*/ 2531921 h 7026729"/>
                <a:gd name="connsiteX0" fmla="*/ 1869139 w 4797275"/>
                <a:gd name="connsiteY0" fmla="*/ 2531921 h 7026729"/>
                <a:gd name="connsiteX1" fmla="*/ 2827206 w 4797275"/>
                <a:gd name="connsiteY1" fmla="*/ 3032788 h 7026729"/>
                <a:gd name="connsiteX2" fmla="*/ 4797275 w 4797275"/>
                <a:gd name="connsiteY2" fmla="*/ 1584989 h 7026729"/>
                <a:gd name="connsiteX3" fmla="*/ 2097739 w 4797275"/>
                <a:gd name="connsiteY3" fmla="*/ 3979727 h 7026729"/>
                <a:gd name="connsiteX4" fmla="*/ 4340073 w 4797275"/>
                <a:gd name="connsiteY4" fmla="*/ 3174062 h 7026729"/>
                <a:gd name="connsiteX5" fmla="*/ 3269869 w 4797275"/>
                <a:gd name="connsiteY5" fmla="*/ 2756647 h 7026729"/>
                <a:gd name="connsiteX6" fmla="*/ 1869139 w 4797275"/>
                <a:gd name="connsiteY6" fmla="*/ 2531924 h 7026729"/>
                <a:gd name="connsiteX7" fmla="*/ 1869139 w 4797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3400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5940275"/>
                <a:gd name="connsiteY0" fmla="*/ 2531921 h 7026729"/>
                <a:gd name="connsiteX1" fmla="*/ 2827206 w 5940275"/>
                <a:gd name="connsiteY1" fmla="*/ 3032788 h 7026729"/>
                <a:gd name="connsiteX2" fmla="*/ 5940275 w 5940275"/>
                <a:gd name="connsiteY2" fmla="*/ 2423189 h 7026729"/>
                <a:gd name="connsiteX3" fmla="*/ 2097739 w 5940275"/>
                <a:gd name="connsiteY3" fmla="*/ 3979727 h 7026729"/>
                <a:gd name="connsiteX4" fmla="*/ 4568673 w 5940275"/>
                <a:gd name="connsiteY4" fmla="*/ 3174062 h 7026729"/>
                <a:gd name="connsiteX5" fmla="*/ 3269869 w 5940275"/>
                <a:gd name="connsiteY5" fmla="*/ 2756647 h 7026729"/>
                <a:gd name="connsiteX6" fmla="*/ 1869139 w 5940275"/>
                <a:gd name="connsiteY6" fmla="*/ 2531924 h 7026729"/>
                <a:gd name="connsiteX7" fmla="*/ 1869139 w 5940275"/>
                <a:gd name="connsiteY7" fmla="*/ 2531921 h 7026729"/>
                <a:gd name="connsiteX0" fmla="*/ 1869139 w 6324598"/>
                <a:gd name="connsiteY0" fmla="*/ 2531921 h 7331529"/>
                <a:gd name="connsiteX1" fmla="*/ 2827206 w 6324598"/>
                <a:gd name="connsiteY1" fmla="*/ 3032788 h 7331529"/>
                <a:gd name="connsiteX2" fmla="*/ 5940275 w 6324598"/>
                <a:gd name="connsiteY2" fmla="*/ 2423189 h 7331529"/>
                <a:gd name="connsiteX3" fmla="*/ 5831539 w 6324598"/>
                <a:gd name="connsiteY3" fmla="*/ 4284527 h 7331529"/>
                <a:gd name="connsiteX4" fmla="*/ 4568673 w 6324598"/>
                <a:gd name="connsiteY4" fmla="*/ 3174062 h 7331529"/>
                <a:gd name="connsiteX5" fmla="*/ 3269869 w 6324598"/>
                <a:gd name="connsiteY5" fmla="*/ 2756647 h 7331529"/>
                <a:gd name="connsiteX6" fmla="*/ 1869139 w 6324598"/>
                <a:gd name="connsiteY6" fmla="*/ 2531924 h 7331529"/>
                <a:gd name="connsiteX7" fmla="*/ 1869139 w 63245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3269869 w 6934198"/>
                <a:gd name="connsiteY5" fmla="*/ 2756647 h 7331529"/>
                <a:gd name="connsiteX6" fmla="*/ 1869139 w 6934198"/>
                <a:gd name="connsiteY6" fmla="*/ 2531924 h 7331529"/>
                <a:gd name="connsiteX7" fmla="*/ 1869139 w 6934198"/>
                <a:gd name="connsiteY7" fmla="*/ 2531921 h 7331529"/>
                <a:gd name="connsiteX0" fmla="*/ 1869139 w 6934198"/>
                <a:gd name="connsiteY0" fmla="*/ 2531921 h 7331529"/>
                <a:gd name="connsiteX1" fmla="*/ 2827206 w 6934198"/>
                <a:gd name="connsiteY1" fmla="*/ 3032788 h 7331529"/>
                <a:gd name="connsiteX2" fmla="*/ 5940275 w 6934198"/>
                <a:gd name="connsiteY2" fmla="*/ 2423189 h 7331529"/>
                <a:gd name="connsiteX3" fmla="*/ 6441139 w 6934198"/>
                <a:gd name="connsiteY3" fmla="*/ 4284527 h 7331529"/>
                <a:gd name="connsiteX4" fmla="*/ 4568673 w 6934198"/>
                <a:gd name="connsiteY4" fmla="*/ 3174062 h 7331529"/>
                <a:gd name="connsiteX5" fmla="*/ 1869139 w 6934198"/>
                <a:gd name="connsiteY5" fmla="*/ 2531924 h 7331529"/>
                <a:gd name="connsiteX6" fmla="*/ 1869139 w 6934198"/>
                <a:gd name="connsiteY6" fmla="*/ 2531921 h 7331529"/>
                <a:gd name="connsiteX0" fmla="*/ 1869139 w 6911785"/>
                <a:gd name="connsiteY0" fmla="*/ 2531921 h 7336788"/>
                <a:gd name="connsiteX1" fmla="*/ 2827206 w 6911785"/>
                <a:gd name="connsiteY1" fmla="*/ 3032788 h 7336788"/>
                <a:gd name="connsiteX2" fmla="*/ 5940275 w 6911785"/>
                <a:gd name="connsiteY2" fmla="*/ 2423189 h 7336788"/>
                <a:gd name="connsiteX3" fmla="*/ 6441139 w 6911785"/>
                <a:gd name="connsiteY3" fmla="*/ 4284527 h 7336788"/>
                <a:gd name="connsiteX4" fmla="*/ 4568673 w 6911785"/>
                <a:gd name="connsiteY4" fmla="*/ 3174062 h 7336788"/>
                <a:gd name="connsiteX5" fmla="*/ 1869139 w 6911785"/>
                <a:gd name="connsiteY5" fmla="*/ 2531924 h 7336788"/>
                <a:gd name="connsiteX6" fmla="*/ 1869139 w 6911785"/>
                <a:gd name="connsiteY6" fmla="*/ 2531921 h 7336788"/>
                <a:gd name="connsiteX0" fmla="*/ 1869139 w 7024741"/>
                <a:gd name="connsiteY0" fmla="*/ 2531921 h 7336788"/>
                <a:gd name="connsiteX1" fmla="*/ 2827206 w 7024741"/>
                <a:gd name="connsiteY1" fmla="*/ 3032788 h 7336788"/>
                <a:gd name="connsiteX2" fmla="*/ 5940275 w 7024741"/>
                <a:gd name="connsiteY2" fmla="*/ 2423189 h 7336788"/>
                <a:gd name="connsiteX3" fmla="*/ 6441139 w 7024741"/>
                <a:gd name="connsiteY3" fmla="*/ 4284527 h 7336788"/>
                <a:gd name="connsiteX4" fmla="*/ 4568673 w 7024741"/>
                <a:gd name="connsiteY4" fmla="*/ 3174062 h 7336788"/>
                <a:gd name="connsiteX5" fmla="*/ 1869139 w 7024741"/>
                <a:gd name="connsiteY5" fmla="*/ 2531924 h 7336788"/>
                <a:gd name="connsiteX6" fmla="*/ 1869139 w 7024741"/>
                <a:gd name="connsiteY6" fmla="*/ 2531921 h 7336788"/>
                <a:gd name="connsiteX0" fmla="*/ 685903 w 5841505"/>
                <a:gd name="connsiteY0" fmla="*/ 1071884 h 5876751"/>
                <a:gd name="connsiteX1" fmla="*/ 159678 w 5841505"/>
                <a:gd name="connsiteY1" fmla="*/ 370216 h 5876751"/>
                <a:gd name="connsiteX2" fmla="*/ 1643970 w 5841505"/>
                <a:gd name="connsiteY2" fmla="*/ 1572751 h 5876751"/>
                <a:gd name="connsiteX3" fmla="*/ 4757039 w 5841505"/>
                <a:gd name="connsiteY3" fmla="*/ 963152 h 5876751"/>
                <a:gd name="connsiteX4" fmla="*/ 5257903 w 5841505"/>
                <a:gd name="connsiteY4" fmla="*/ 2824490 h 5876751"/>
                <a:gd name="connsiteX5" fmla="*/ 3385437 w 5841505"/>
                <a:gd name="connsiteY5" fmla="*/ 1714025 h 5876751"/>
                <a:gd name="connsiteX6" fmla="*/ 685903 w 5841505"/>
                <a:gd name="connsiteY6" fmla="*/ 1071887 h 5876751"/>
                <a:gd name="connsiteX7" fmla="*/ 685903 w 5841505"/>
                <a:gd name="connsiteY7" fmla="*/ 1071884 h 5876751"/>
                <a:gd name="connsiteX0" fmla="*/ 685903 w 5841505"/>
                <a:gd name="connsiteY0" fmla="*/ 1775249 h 6580116"/>
                <a:gd name="connsiteX1" fmla="*/ 159678 w 5841505"/>
                <a:gd name="connsiteY1" fmla="*/ 1073581 h 6580116"/>
                <a:gd name="connsiteX2" fmla="*/ 1643970 w 5841505"/>
                <a:gd name="connsiteY2" fmla="*/ 2276116 h 6580116"/>
                <a:gd name="connsiteX3" fmla="*/ 4757039 w 5841505"/>
                <a:gd name="connsiteY3" fmla="*/ 1666517 h 6580116"/>
                <a:gd name="connsiteX4" fmla="*/ 5257903 w 5841505"/>
                <a:gd name="connsiteY4" fmla="*/ 3527855 h 6580116"/>
                <a:gd name="connsiteX5" fmla="*/ 3385437 w 5841505"/>
                <a:gd name="connsiteY5" fmla="*/ 2417390 h 6580116"/>
                <a:gd name="connsiteX6" fmla="*/ 685903 w 5841505"/>
                <a:gd name="connsiteY6" fmla="*/ 1775252 h 6580116"/>
                <a:gd name="connsiteX7" fmla="*/ 685903 w 5841505"/>
                <a:gd name="connsiteY7" fmla="*/ 1775249 h 6580116"/>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191268 w 6346870"/>
                <a:gd name="connsiteY0" fmla="*/ 1071884 h 5876751"/>
                <a:gd name="connsiteX1" fmla="*/ 665043 w 6346870"/>
                <a:gd name="connsiteY1" fmla="*/ 370216 h 5876751"/>
                <a:gd name="connsiteX2" fmla="*/ 247382 w 6346870"/>
                <a:gd name="connsiteY2" fmla="*/ 1425097 h 5876751"/>
                <a:gd name="connsiteX3" fmla="*/ 2149335 w 6346870"/>
                <a:gd name="connsiteY3" fmla="*/ 1572751 h 5876751"/>
                <a:gd name="connsiteX4" fmla="*/ 5262404 w 6346870"/>
                <a:gd name="connsiteY4" fmla="*/ 963152 h 5876751"/>
                <a:gd name="connsiteX5" fmla="*/ 5763268 w 6346870"/>
                <a:gd name="connsiteY5" fmla="*/ 2824490 h 5876751"/>
                <a:gd name="connsiteX6" fmla="*/ 3890802 w 6346870"/>
                <a:gd name="connsiteY6" fmla="*/ 1714025 h 5876751"/>
                <a:gd name="connsiteX7" fmla="*/ 1191268 w 6346870"/>
                <a:gd name="connsiteY7" fmla="*/ 1071887 h 5876751"/>
                <a:gd name="connsiteX8" fmla="*/ 1191268 w 6346870"/>
                <a:gd name="connsiteY8" fmla="*/ 1071884 h 5876751"/>
                <a:gd name="connsiteX0" fmla="*/ 1495416 w 6651018"/>
                <a:gd name="connsiteY0" fmla="*/ 1071884 h 5876751"/>
                <a:gd name="connsiteX1" fmla="*/ 969191 w 6651018"/>
                <a:gd name="connsiteY1" fmla="*/ 370216 h 5876751"/>
                <a:gd name="connsiteX2" fmla="*/ 551530 w 6651018"/>
                <a:gd name="connsiteY2" fmla="*/ 1425097 h 5876751"/>
                <a:gd name="connsiteX3" fmla="*/ 2453483 w 6651018"/>
                <a:gd name="connsiteY3" fmla="*/ 1572751 h 5876751"/>
                <a:gd name="connsiteX4" fmla="*/ 5566552 w 6651018"/>
                <a:gd name="connsiteY4" fmla="*/ 963152 h 5876751"/>
                <a:gd name="connsiteX5" fmla="*/ 6067416 w 6651018"/>
                <a:gd name="connsiteY5" fmla="*/ 2824490 h 5876751"/>
                <a:gd name="connsiteX6" fmla="*/ 4194950 w 6651018"/>
                <a:gd name="connsiteY6" fmla="*/ 1714025 h 5876751"/>
                <a:gd name="connsiteX7" fmla="*/ 1495416 w 6651018"/>
                <a:gd name="connsiteY7" fmla="*/ 1071887 h 5876751"/>
                <a:gd name="connsiteX8" fmla="*/ 1495416 w 6651018"/>
                <a:gd name="connsiteY8" fmla="*/ 1071884 h 5876751"/>
                <a:gd name="connsiteX0" fmla="*/ 1103563 w 6259165"/>
                <a:gd name="connsiteY0" fmla="*/ 1071884 h 5876751"/>
                <a:gd name="connsiteX1" fmla="*/ 159677 w 6259165"/>
                <a:gd name="connsiteY1" fmla="*/ 1425097 h 5876751"/>
                <a:gd name="connsiteX2" fmla="*/ 2061630 w 6259165"/>
                <a:gd name="connsiteY2" fmla="*/ 1572751 h 5876751"/>
                <a:gd name="connsiteX3" fmla="*/ 5174699 w 6259165"/>
                <a:gd name="connsiteY3" fmla="*/ 963152 h 5876751"/>
                <a:gd name="connsiteX4" fmla="*/ 5675563 w 6259165"/>
                <a:gd name="connsiteY4" fmla="*/ 2824490 h 5876751"/>
                <a:gd name="connsiteX5" fmla="*/ 3803097 w 6259165"/>
                <a:gd name="connsiteY5" fmla="*/ 1714025 h 5876751"/>
                <a:gd name="connsiteX6" fmla="*/ 1103563 w 6259165"/>
                <a:gd name="connsiteY6" fmla="*/ 1071887 h 5876751"/>
                <a:gd name="connsiteX7" fmla="*/ 1103563 w 6259165"/>
                <a:gd name="connsiteY7" fmla="*/ 1071884 h 5876751"/>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103564 w 6259166"/>
                <a:gd name="connsiteY0" fmla="*/ 1766125 h 6570992"/>
                <a:gd name="connsiteX1" fmla="*/ 159678 w 6259166"/>
                <a:gd name="connsiteY1" fmla="*/ 2119338 h 6570992"/>
                <a:gd name="connsiteX2" fmla="*/ 2061631 w 6259166"/>
                <a:gd name="connsiteY2" fmla="*/ 2266992 h 6570992"/>
                <a:gd name="connsiteX3" fmla="*/ 5174700 w 6259166"/>
                <a:gd name="connsiteY3" fmla="*/ 1657393 h 6570992"/>
                <a:gd name="connsiteX4" fmla="*/ 5675564 w 6259166"/>
                <a:gd name="connsiteY4" fmla="*/ 3518731 h 6570992"/>
                <a:gd name="connsiteX5" fmla="*/ 3803098 w 6259166"/>
                <a:gd name="connsiteY5" fmla="*/ 2408266 h 6570992"/>
                <a:gd name="connsiteX6" fmla="*/ 1103564 w 6259166"/>
                <a:gd name="connsiteY6" fmla="*/ 1766128 h 6570992"/>
                <a:gd name="connsiteX7" fmla="*/ 1103564 w 6259166"/>
                <a:gd name="connsiteY7" fmla="*/ 1766125 h 6570992"/>
                <a:gd name="connsiteX0" fmla="*/ 1316924 w 6472526"/>
                <a:gd name="connsiteY0" fmla="*/ 1766125 h 6570992"/>
                <a:gd name="connsiteX1" fmla="*/ 373038 w 6472526"/>
                <a:gd name="connsiteY1" fmla="*/ 2119338 h 6570992"/>
                <a:gd name="connsiteX2" fmla="*/ 2274991 w 6472526"/>
                <a:gd name="connsiteY2" fmla="*/ 2266992 h 6570992"/>
                <a:gd name="connsiteX3" fmla="*/ 5388060 w 6472526"/>
                <a:gd name="connsiteY3" fmla="*/ 1657393 h 6570992"/>
                <a:gd name="connsiteX4" fmla="*/ 5888924 w 6472526"/>
                <a:gd name="connsiteY4" fmla="*/ 3518731 h 6570992"/>
                <a:gd name="connsiteX5" fmla="*/ 4016458 w 6472526"/>
                <a:gd name="connsiteY5" fmla="*/ 2408266 h 6570992"/>
                <a:gd name="connsiteX6" fmla="*/ 1316924 w 6472526"/>
                <a:gd name="connsiteY6" fmla="*/ 1766128 h 6570992"/>
                <a:gd name="connsiteX7" fmla="*/ 1316924 w 6472526"/>
                <a:gd name="connsiteY7" fmla="*/ 1766125 h 6570992"/>
                <a:gd name="connsiteX0" fmla="*/ 969208 w 6472526"/>
                <a:gd name="connsiteY0" fmla="*/ 1766125 h 6550041"/>
                <a:gd name="connsiteX1" fmla="*/ 373038 w 6472526"/>
                <a:gd name="connsiteY1" fmla="*/ 2098387 h 6550041"/>
                <a:gd name="connsiteX2" fmla="*/ 2274991 w 6472526"/>
                <a:gd name="connsiteY2" fmla="*/ 2246041 h 6550041"/>
                <a:gd name="connsiteX3" fmla="*/ 5388060 w 6472526"/>
                <a:gd name="connsiteY3" fmla="*/ 1636442 h 6550041"/>
                <a:gd name="connsiteX4" fmla="*/ 5888924 w 6472526"/>
                <a:gd name="connsiteY4" fmla="*/ 3497780 h 6550041"/>
                <a:gd name="connsiteX5" fmla="*/ 4016458 w 6472526"/>
                <a:gd name="connsiteY5" fmla="*/ 2387315 h 6550041"/>
                <a:gd name="connsiteX6" fmla="*/ 1316924 w 6472526"/>
                <a:gd name="connsiteY6" fmla="*/ 1745177 h 6550041"/>
                <a:gd name="connsiteX7" fmla="*/ 969208 w 6472526"/>
                <a:gd name="connsiteY7" fmla="*/ 1766125 h 6550041"/>
                <a:gd name="connsiteX0" fmla="*/ 943886 w 6099488"/>
                <a:gd name="connsiteY0" fmla="*/ 1071887 h 5876751"/>
                <a:gd name="connsiteX1" fmla="*/ 0 w 6099488"/>
                <a:gd name="connsiteY1" fmla="*/ 1425097 h 5876751"/>
                <a:gd name="connsiteX2" fmla="*/ 1901953 w 6099488"/>
                <a:gd name="connsiteY2" fmla="*/ 1572751 h 5876751"/>
                <a:gd name="connsiteX3" fmla="*/ 5015022 w 6099488"/>
                <a:gd name="connsiteY3" fmla="*/ 963152 h 5876751"/>
                <a:gd name="connsiteX4" fmla="*/ 5515886 w 6099488"/>
                <a:gd name="connsiteY4" fmla="*/ 2824490 h 5876751"/>
                <a:gd name="connsiteX5" fmla="*/ 3643420 w 6099488"/>
                <a:gd name="connsiteY5" fmla="*/ 1714025 h 5876751"/>
                <a:gd name="connsiteX6" fmla="*/ 943886 w 6099488"/>
                <a:gd name="connsiteY6" fmla="*/ 1071887 h 5876751"/>
                <a:gd name="connsiteX0" fmla="*/ 943886 w 6099488"/>
                <a:gd name="connsiteY0" fmla="*/ 1486368 h 6291232"/>
                <a:gd name="connsiteX1" fmla="*/ 0 w 6099488"/>
                <a:gd name="connsiteY1" fmla="*/ 1839578 h 6291232"/>
                <a:gd name="connsiteX2" fmla="*/ 1901953 w 6099488"/>
                <a:gd name="connsiteY2" fmla="*/ 1987232 h 6291232"/>
                <a:gd name="connsiteX3" fmla="*/ 5015022 w 6099488"/>
                <a:gd name="connsiteY3" fmla="*/ 1377633 h 6291232"/>
                <a:gd name="connsiteX4" fmla="*/ 5515886 w 6099488"/>
                <a:gd name="connsiteY4" fmla="*/ 3238971 h 6291232"/>
                <a:gd name="connsiteX5" fmla="*/ 3643420 w 6099488"/>
                <a:gd name="connsiteY5" fmla="*/ 2128506 h 6291232"/>
                <a:gd name="connsiteX6" fmla="*/ 943886 w 6099488"/>
                <a:gd name="connsiteY6" fmla="*/ 1486368 h 6291232"/>
                <a:gd name="connsiteX0" fmla="*/ 290243 w 5445845"/>
                <a:gd name="connsiteY0" fmla="*/ 1071887 h 5876751"/>
                <a:gd name="connsiteX1" fmla="*/ 1248310 w 5445845"/>
                <a:gd name="connsiteY1" fmla="*/ 1572751 h 5876751"/>
                <a:gd name="connsiteX2" fmla="*/ 4361379 w 5445845"/>
                <a:gd name="connsiteY2" fmla="*/ 963152 h 5876751"/>
                <a:gd name="connsiteX3" fmla="*/ 4862243 w 5445845"/>
                <a:gd name="connsiteY3" fmla="*/ 2824490 h 5876751"/>
                <a:gd name="connsiteX4" fmla="*/ 2989777 w 5445845"/>
                <a:gd name="connsiteY4" fmla="*/ 1714025 h 5876751"/>
                <a:gd name="connsiteX5" fmla="*/ 290243 w 5445845"/>
                <a:gd name="connsiteY5" fmla="*/ 1071887 h 5876751"/>
                <a:gd name="connsiteX0" fmla="*/ 290244 w 5445846"/>
                <a:gd name="connsiteY0" fmla="*/ 1071887 h 5876751"/>
                <a:gd name="connsiteX1" fmla="*/ 1248311 w 5445846"/>
                <a:gd name="connsiteY1" fmla="*/ 1572751 h 5876751"/>
                <a:gd name="connsiteX2" fmla="*/ 4361380 w 5445846"/>
                <a:gd name="connsiteY2" fmla="*/ 963152 h 5876751"/>
                <a:gd name="connsiteX3" fmla="*/ 4862244 w 5445846"/>
                <a:gd name="connsiteY3" fmla="*/ 2824490 h 5876751"/>
                <a:gd name="connsiteX4" fmla="*/ 2989778 w 5445846"/>
                <a:gd name="connsiteY4" fmla="*/ 1714025 h 5876751"/>
                <a:gd name="connsiteX5" fmla="*/ 290244 w 5445846"/>
                <a:gd name="connsiteY5" fmla="*/ 1071887 h 5876751"/>
                <a:gd name="connsiteX0" fmla="*/ 290244 w 5445846"/>
                <a:gd name="connsiteY0" fmla="*/ 1153486 h 5958350"/>
                <a:gd name="connsiteX1" fmla="*/ 1248311 w 5445846"/>
                <a:gd name="connsiteY1" fmla="*/ 1654350 h 5958350"/>
                <a:gd name="connsiteX2" fmla="*/ 4361380 w 5445846"/>
                <a:gd name="connsiteY2" fmla="*/ 1044751 h 5958350"/>
                <a:gd name="connsiteX3" fmla="*/ 4862244 w 5445846"/>
                <a:gd name="connsiteY3" fmla="*/ 2906089 h 5958350"/>
                <a:gd name="connsiteX4" fmla="*/ 2989778 w 5445846"/>
                <a:gd name="connsiteY4" fmla="*/ 1795624 h 5958350"/>
                <a:gd name="connsiteX5" fmla="*/ 290244 w 5445846"/>
                <a:gd name="connsiteY5" fmla="*/ 1153486 h 5958350"/>
                <a:gd name="connsiteX0" fmla="*/ 290244 w 7008207"/>
                <a:gd name="connsiteY0" fmla="*/ 1331974 h 5958350"/>
                <a:gd name="connsiteX1" fmla="*/ 2810672 w 7008207"/>
                <a:gd name="connsiteY1" fmla="*/ 1654350 h 5958350"/>
                <a:gd name="connsiteX2" fmla="*/ 5923741 w 7008207"/>
                <a:gd name="connsiteY2" fmla="*/ 1044751 h 5958350"/>
                <a:gd name="connsiteX3" fmla="*/ 6424605 w 7008207"/>
                <a:gd name="connsiteY3" fmla="*/ 2906089 h 5958350"/>
                <a:gd name="connsiteX4" fmla="*/ 4552139 w 7008207"/>
                <a:gd name="connsiteY4" fmla="*/ 1795624 h 5958350"/>
                <a:gd name="connsiteX5" fmla="*/ 290244 w 7008207"/>
                <a:gd name="connsiteY5" fmla="*/ 1331974 h 5958350"/>
                <a:gd name="connsiteX0" fmla="*/ 290244 w 7008207"/>
                <a:gd name="connsiteY0" fmla="*/ 1347752 h 5974128"/>
                <a:gd name="connsiteX1" fmla="*/ 2810672 w 7008207"/>
                <a:gd name="connsiteY1" fmla="*/ 1670128 h 5974128"/>
                <a:gd name="connsiteX2" fmla="*/ 5923741 w 7008207"/>
                <a:gd name="connsiteY2" fmla="*/ 1060529 h 5974128"/>
                <a:gd name="connsiteX3" fmla="*/ 6424605 w 7008207"/>
                <a:gd name="connsiteY3" fmla="*/ 2921867 h 5974128"/>
                <a:gd name="connsiteX4" fmla="*/ 4552139 w 7008207"/>
                <a:gd name="connsiteY4" fmla="*/ 1811402 h 5974128"/>
                <a:gd name="connsiteX5" fmla="*/ 290244 w 7008207"/>
                <a:gd name="connsiteY5" fmla="*/ 1347752 h 5974128"/>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038454 w 7756417"/>
                <a:gd name="connsiteY5"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1807445 w 7756417"/>
                <a:gd name="connsiteY5" fmla="*/ 1846031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762397 w 7756417"/>
                <a:gd name="connsiteY5" fmla="*/ 1980458 h 6400136"/>
                <a:gd name="connsiteX6" fmla="*/ 1038454 w 7756417"/>
                <a:gd name="connsiteY6" fmla="*/ 1773760 h 6400136"/>
                <a:gd name="connsiteX0" fmla="*/ 1038454 w 7756417"/>
                <a:gd name="connsiteY0" fmla="*/ 1773760 h 6400136"/>
                <a:gd name="connsiteX1" fmla="*/ 3558882 w 7756417"/>
                <a:gd name="connsiteY1" fmla="*/ 2096136 h 6400136"/>
                <a:gd name="connsiteX2" fmla="*/ 6671951 w 7756417"/>
                <a:gd name="connsiteY2" fmla="*/ 1486537 h 6400136"/>
                <a:gd name="connsiteX3" fmla="*/ 7172815 w 7756417"/>
                <a:gd name="connsiteY3" fmla="*/ 3347875 h 6400136"/>
                <a:gd name="connsiteX4" fmla="*/ 5300349 w 7756417"/>
                <a:gd name="connsiteY4" fmla="*/ 2237410 h 6400136"/>
                <a:gd name="connsiteX5" fmla="*/ 3454498 w 7756417"/>
                <a:gd name="connsiteY5" fmla="*/ 1901566 h 6400136"/>
                <a:gd name="connsiteX6" fmla="*/ 762397 w 7756417"/>
                <a:gd name="connsiteY6" fmla="*/ 1980458 h 6400136"/>
                <a:gd name="connsiteX7" fmla="*/ 1038454 w 7756417"/>
                <a:gd name="connsiteY7" fmla="*/ 1773760 h 6400136"/>
                <a:gd name="connsiteX0" fmla="*/ 1063766 w 7781729"/>
                <a:gd name="connsiteY0" fmla="*/ 1773760 h 6400136"/>
                <a:gd name="connsiteX1" fmla="*/ 3584194 w 7781729"/>
                <a:gd name="connsiteY1" fmla="*/ 2096136 h 6400136"/>
                <a:gd name="connsiteX2" fmla="*/ 6697263 w 7781729"/>
                <a:gd name="connsiteY2" fmla="*/ 1486537 h 6400136"/>
                <a:gd name="connsiteX3" fmla="*/ 7198127 w 7781729"/>
                <a:gd name="connsiteY3" fmla="*/ 3347875 h 6400136"/>
                <a:gd name="connsiteX4" fmla="*/ 5325661 w 7781729"/>
                <a:gd name="connsiteY4" fmla="*/ 2237410 h 6400136"/>
                <a:gd name="connsiteX5" fmla="*/ 3479810 w 7781729"/>
                <a:gd name="connsiteY5" fmla="*/ 1901566 h 6400136"/>
                <a:gd name="connsiteX6" fmla="*/ 787709 w 7781729"/>
                <a:gd name="connsiteY6" fmla="*/ 1980458 h 6400136"/>
                <a:gd name="connsiteX7" fmla="*/ 1063766 w 7781729"/>
                <a:gd name="connsiteY7" fmla="*/ 1773760 h 6400136"/>
                <a:gd name="connsiteX0" fmla="*/ 1647368 w 8365331"/>
                <a:gd name="connsiteY0" fmla="*/ 1773760 h 6400136"/>
                <a:gd name="connsiteX1" fmla="*/ 4167796 w 8365331"/>
                <a:gd name="connsiteY1" fmla="*/ 2096136 h 6400136"/>
                <a:gd name="connsiteX2" fmla="*/ 7280865 w 8365331"/>
                <a:gd name="connsiteY2" fmla="*/ 1486537 h 6400136"/>
                <a:gd name="connsiteX3" fmla="*/ 7781729 w 8365331"/>
                <a:gd name="connsiteY3" fmla="*/ 3347875 h 6400136"/>
                <a:gd name="connsiteX4" fmla="*/ 5909263 w 8365331"/>
                <a:gd name="connsiteY4" fmla="*/ 2237410 h 6400136"/>
                <a:gd name="connsiteX5" fmla="*/ 4063412 w 8365331"/>
                <a:gd name="connsiteY5" fmla="*/ 1901566 h 6400136"/>
                <a:gd name="connsiteX6" fmla="*/ 1371311 w 8365331"/>
                <a:gd name="connsiteY6" fmla="*/ 1980458 h 6400136"/>
                <a:gd name="connsiteX7" fmla="*/ 1647368 w 8365331"/>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73760 h 6400136"/>
                <a:gd name="connsiteX1" fmla="*/ 4259684 w 8457219"/>
                <a:gd name="connsiteY1" fmla="*/ 2096136 h 6400136"/>
                <a:gd name="connsiteX2" fmla="*/ 7372753 w 8457219"/>
                <a:gd name="connsiteY2" fmla="*/ 1486537 h 6400136"/>
                <a:gd name="connsiteX3" fmla="*/ 7873617 w 8457219"/>
                <a:gd name="connsiteY3" fmla="*/ 3347875 h 6400136"/>
                <a:gd name="connsiteX4" fmla="*/ 6001151 w 8457219"/>
                <a:gd name="connsiteY4" fmla="*/ 2237410 h 6400136"/>
                <a:gd name="connsiteX5" fmla="*/ 4155300 w 8457219"/>
                <a:gd name="connsiteY5" fmla="*/ 1901566 h 6400136"/>
                <a:gd name="connsiteX6" fmla="*/ 1463199 w 8457219"/>
                <a:gd name="connsiteY6" fmla="*/ 1980458 h 6400136"/>
                <a:gd name="connsiteX7" fmla="*/ 1739256 w 8457219"/>
                <a:gd name="connsiteY7" fmla="*/ 1773760 h 6400136"/>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739256 w 8457219"/>
                <a:gd name="connsiteY0" fmla="*/ 1761496 h 6387872"/>
                <a:gd name="connsiteX1" fmla="*/ 4259684 w 8457219"/>
                <a:gd name="connsiteY1" fmla="*/ 2083872 h 6387872"/>
                <a:gd name="connsiteX2" fmla="*/ 7372753 w 8457219"/>
                <a:gd name="connsiteY2" fmla="*/ 1474273 h 6387872"/>
                <a:gd name="connsiteX3" fmla="*/ 7873617 w 8457219"/>
                <a:gd name="connsiteY3" fmla="*/ 3335611 h 6387872"/>
                <a:gd name="connsiteX4" fmla="*/ 6001151 w 8457219"/>
                <a:gd name="connsiteY4" fmla="*/ 2225146 h 6387872"/>
                <a:gd name="connsiteX5" fmla="*/ 4155300 w 8457219"/>
                <a:gd name="connsiteY5" fmla="*/ 1889302 h 6387872"/>
                <a:gd name="connsiteX6" fmla="*/ 1463199 w 8457219"/>
                <a:gd name="connsiteY6" fmla="*/ 1968194 h 6387872"/>
                <a:gd name="connsiteX7" fmla="*/ 1739256 w 8457219"/>
                <a:gd name="connsiteY7" fmla="*/ 1761496 h 6387872"/>
                <a:gd name="connsiteX0" fmla="*/ 1692008 w 8457219"/>
                <a:gd name="connsiteY0" fmla="*/ 1761496 h 6323541"/>
                <a:gd name="connsiteX1" fmla="*/ 4259684 w 8457219"/>
                <a:gd name="connsiteY1" fmla="*/ 2019541 h 6323541"/>
                <a:gd name="connsiteX2" fmla="*/ 7372753 w 8457219"/>
                <a:gd name="connsiteY2" fmla="*/ 1409942 h 6323541"/>
                <a:gd name="connsiteX3" fmla="*/ 7873617 w 8457219"/>
                <a:gd name="connsiteY3" fmla="*/ 3271280 h 6323541"/>
                <a:gd name="connsiteX4" fmla="*/ 6001151 w 8457219"/>
                <a:gd name="connsiteY4" fmla="*/ 2160815 h 6323541"/>
                <a:gd name="connsiteX5" fmla="*/ 4155300 w 8457219"/>
                <a:gd name="connsiteY5" fmla="*/ 1824971 h 6323541"/>
                <a:gd name="connsiteX6" fmla="*/ 1463199 w 8457219"/>
                <a:gd name="connsiteY6" fmla="*/ 1903863 h 6323541"/>
                <a:gd name="connsiteX7" fmla="*/ 1692008 w 8457219"/>
                <a:gd name="connsiteY7" fmla="*/ 1761496 h 6323541"/>
                <a:gd name="connsiteX0" fmla="*/ 1692008 w 8457219"/>
                <a:gd name="connsiteY0" fmla="*/ 2929074 h 7491119"/>
                <a:gd name="connsiteX1" fmla="*/ 4259684 w 8457219"/>
                <a:gd name="connsiteY1" fmla="*/ 3187119 h 7491119"/>
                <a:gd name="connsiteX2" fmla="*/ 7372753 w 8457219"/>
                <a:gd name="connsiteY2" fmla="*/ 2577520 h 7491119"/>
                <a:gd name="connsiteX3" fmla="*/ 7873617 w 8457219"/>
                <a:gd name="connsiteY3" fmla="*/ 4438858 h 7491119"/>
                <a:gd name="connsiteX4" fmla="*/ 6001151 w 8457219"/>
                <a:gd name="connsiteY4" fmla="*/ 3328393 h 7491119"/>
                <a:gd name="connsiteX5" fmla="*/ 4155300 w 8457219"/>
                <a:gd name="connsiteY5" fmla="*/ 2992549 h 7491119"/>
                <a:gd name="connsiteX6" fmla="*/ 1463199 w 8457219"/>
                <a:gd name="connsiteY6" fmla="*/ 3071441 h 7491119"/>
                <a:gd name="connsiteX7" fmla="*/ 1692008 w 8457219"/>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327466 w 8783534"/>
                <a:gd name="connsiteY4" fmla="*/ 3328393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4481615 w 8783534"/>
                <a:gd name="connsiteY5" fmla="*/ 2992549 h 7491119"/>
                <a:gd name="connsiteX6" fmla="*/ 1789514 w 8783534"/>
                <a:gd name="connsiteY6" fmla="*/ 3071441 h 7491119"/>
                <a:gd name="connsiteX7" fmla="*/ 2018323 w 8783534"/>
                <a:gd name="connsiteY7"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440566 w 8783534"/>
                <a:gd name="connsiteY4" fmla="*/ 3353002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4585999 w 8783534"/>
                <a:gd name="connsiteY1" fmla="*/ 3187119 h 7491119"/>
                <a:gd name="connsiteX2" fmla="*/ 7699068 w 8783534"/>
                <a:gd name="connsiteY2" fmla="*/ 2577520 h 7491119"/>
                <a:gd name="connsiteX3" fmla="*/ 8199932 w 8783534"/>
                <a:gd name="connsiteY3" fmla="*/ 4438858 h 7491119"/>
                <a:gd name="connsiteX4" fmla="*/ 6286612 w 8783534"/>
                <a:gd name="connsiteY4" fmla="*/ 3005048 h 7491119"/>
                <a:gd name="connsiteX5" fmla="*/ 1789514 w 8783534"/>
                <a:gd name="connsiteY5" fmla="*/ 3071441 h 7491119"/>
                <a:gd name="connsiteX6" fmla="*/ 2018323 w 8783534"/>
                <a:gd name="connsiteY6" fmla="*/ 2929074 h 7491119"/>
                <a:gd name="connsiteX0" fmla="*/ 2018323 w 8783534"/>
                <a:gd name="connsiteY0" fmla="*/ 2929074 h 7491119"/>
                <a:gd name="connsiteX1" fmla="*/ 7699068 w 8783534"/>
                <a:gd name="connsiteY1" fmla="*/ 2577520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6286612 w 8783534"/>
                <a:gd name="connsiteY3" fmla="*/ 3005048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3933876 w 8783534"/>
                <a:gd name="connsiteY3" fmla="*/ 3076777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491119"/>
                <a:gd name="connsiteX1" fmla="*/ 6391441 w 8783534"/>
                <a:gd name="connsiteY1" fmla="*/ 2370154 h 7491119"/>
                <a:gd name="connsiteX2" fmla="*/ 8199932 w 8783534"/>
                <a:gd name="connsiteY2" fmla="*/ 4438858 h 7491119"/>
                <a:gd name="connsiteX3" fmla="*/ 5245657 w 8783534"/>
                <a:gd name="connsiteY3" fmla="*/ 2521195 h 7491119"/>
                <a:gd name="connsiteX4" fmla="*/ 1789514 w 8783534"/>
                <a:gd name="connsiteY4" fmla="*/ 3071441 h 7491119"/>
                <a:gd name="connsiteX5" fmla="*/ 2018323 w 8783534"/>
                <a:gd name="connsiteY5" fmla="*/ 2929074 h 7491119"/>
                <a:gd name="connsiteX0" fmla="*/ 2018323 w 8783534"/>
                <a:gd name="connsiteY0" fmla="*/ 2929074 h 7007577"/>
                <a:gd name="connsiteX1" fmla="*/ 6391441 w 8783534"/>
                <a:gd name="connsiteY1" fmla="*/ 2370154 h 7007577"/>
                <a:gd name="connsiteX2" fmla="*/ 8199932 w 8783534"/>
                <a:gd name="connsiteY2" fmla="*/ 4438858 h 7007577"/>
                <a:gd name="connsiteX3" fmla="*/ 5245657 w 8783534"/>
                <a:gd name="connsiteY3" fmla="*/ 2521195 h 7007577"/>
                <a:gd name="connsiteX4" fmla="*/ 1789514 w 8783534"/>
                <a:gd name="connsiteY4" fmla="*/ 3071441 h 7007577"/>
                <a:gd name="connsiteX5" fmla="*/ 2018323 w 8783534"/>
                <a:gd name="connsiteY5" fmla="*/ 2929074 h 7007577"/>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088890"/>
                <a:gd name="connsiteX1" fmla="*/ 6391441 w 8199932"/>
                <a:gd name="connsiteY1" fmla="*/ 2370154 h 6088890"/>
                <a:gd name="connsiteX2" fmla="*/ 8199932 w 8199932"/>
                <a:gd name="connsiteY2" fmla="*/ 4438858 h 6088890"/>
                <a:gd name="connsiteX3" fmla="*/ 5245657 w 8199932"/>
                <a:gd name="connsiteY3" fmla="*/ 2521195 h 6088890"/>
                <a:gd name="connsiteX4" fmla="*/ 1789514 w 8199932"/>
                <a:gd name="connsiteY4" fmla="*/ 3071441 h 6088890"/>
                <a:gd name="connsiteX5" fmla="*/ 2018323 w 8199932"/>
                <a:gd name="connsiteY5" fmla="*/ 2929074 h 608889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 name="connsiteX0" fmla="*/ 2018323 w 8199932"/>
                <a:gd name="connsiteY0" fmla="*/ 2929074 h 6332480"/>
                <a:gd name="connsiteX1" fmla="*/ 6391441 w 8199932"/>
                <a:gd name="connsiteY1" fmla="*/ 2370154 h 6332480"/>
                <a:gd name="connsiteX2" fmla="*/ 8199932 w 8199932"/>
                <a:gd name="connsiteY2" fmla="*/ 4438858 h 6332480"/>
                <a:gd name="connsiteX3" fmla="*/ 5245657 w 8199932"/>
                <a:gd name="connsiteY3" fmla="*/ 2521195 h 6332480"/>
                <a:gd name="connsiteX4" fmla="*/ 1789514 w 8199932"/>
                <a:gd name="connsiteY4" fmla="*/ 3071441 h 6332480"/>
                <a:gd name="connsiteX5" fmla="*/ 2018323 w 8199932"/>
                <a:gd name="connsiteY5" fmla="*/ 2929074 h 633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99932" h="6332480">
                  <a:moveTo>
                    <a:pt x="2018323" y="2929074"/>
                  </a:moveTo>
                  <a:cubicBezTo>
                    <a:pt x="3003249" y="2846754"/>
                    <a:pt x="5361173" y="2118523"/>
                    <a:pt x="6391441" y="2370154"/>
                  </a:cubicBezTo>
                  <a:cubicBezTo>
                    <a:pt x="4898818" y="4308774"/>
                    <a:pt x="7624732" y="5885963"/>
                    <a:pt x="8199932" y="4438858"/>
                  </a:cubicBezTo>
                  <a:cubicBezTo>
                    <a:pt x="7518693" y="6332480"/>
                    <a:pt x="4790153" y="3688663"/>
                    <a:pt x="5245657" y="2521195"/>
                  </a:cubicBezTo>
                  <a:cubicBezTo>
                    <a:pt x="4165470" y="2430848"/>
                    <a:pt x="2526554" y="3142096"/>
                    <a:pt x="1789514" y="3071441"/>
                  </a:cubicBezTo>
                  <a:cubicBezTo>
                    <a:pt x="0" y="2987026"/>
                    <a:pt x="1550711" y="0"/>
                    <a:pt x="2018323" y="2929074"/>
                  </a:cubicBezTo>
                  <a:close/>
                </a:path>
              </a:pathLst>
            </a:custGeom>
            <a:gradFill flip="none" rotWithShape="1">
              <a:gsLst>
                <a:gs pos="0">
                  <a:schemeClr val="tx1">
                    <a:alpha val="25000"/>
                  </a:schemeClr>
                </a:gs>
                <a:gs pos="100000">
                  <a:schemeClr val="tx1">
                    <a:alpha val="10000"/>
                  </a:schemeClr>
                </a:gs>
              </a:gsLst>
              <a:lin ang="10800000" scaled="0"/>
              <a:tileRect/>
            </a:gradFill>
            <a:ln>
              <a:noFill/>
            </a:ln>
            <a:effectLst/>
            <a:scene3d>
              <a:camera prst="orthographicFront"/>
              <a:lightRig rig="balanced"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800600" y="649941"/>
            <a:ext cx="3886200" cy="5486400"/>
          </a:xfrm>
        </p:spPr>
        <p:txBody>
          <a:bodyPr>
            <a:normAutofit/>
          </a:bodyPr>
          <a:lstStyle>
            <a:lvl1pPr>
              <a:defRPr sz="2200"/>
            </a:lvl1pPr>
            <a:lvl2pPr>
              <a:defRPr sz="22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75FDB897-BC31-4B42-A444-056B80526458}" type="datetime1">
              <a:rPr/>
              <a:pPr/>
              <a:t>3/5/2008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
        <p:nvSpPr>
          <p:cNvPr id="4" name="Text Placeholder 3"/>
          <p:cNvSpPr>
            <a:spLocks noGrp="1"/>
          </p:cNvSpPr>
          <p:nvPr>
            <p:ph type="body" sz="half" idx="2"/>
          </p:nvPr>
        </p:nvSpPr>
        <p:spPr>
          <a:xfrm>
            <a:off x="1815353" y="2516841"/>
            <a:ext cx="2514600" cy="27432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815353" y="1526241"/>
            <a:ext cx="2514600" cy="914400"/>
          </a:xfrm>
        </p:spPr>
        <p:txBody>
          <a:bodyPr anchor="b">
            <a:normAutofit/>
          </a:bodyPr>
          <a:lstStyle>
            <a:lvl1pPr algn="l">
              <a:defRPr sz="2200" b="1"/>
            </a:lvl1pPr>
          </a:lstStyle>
          <a:p>
            <a:r>
              <a:rPr lang="en-US" smtClean="0"/>
              <a:t>Click to edit Master title style</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eeform 7"/>
          <p:cNvSpPr/>
          <p:nvPr/>
        </p:nvSpPr>
        <p:spPr>
          <a:xfrm>
            <a:off x="4666129" y="523718"/>
            <a:ext cx="4114800" cy="5728260"/>
          </a:xfrm>
          <a:custGeom>
            <a:avLst/>
            <a:gdLst>
              <a:gd name="connsiteX0" fmla="*/ 0 w 3886200"/>
              <a:gd name="connsiteY0" fmla="*/ 0 h 5486400"/>
              <a:gd name="connsiteX1" fmla="*/ 3886200 w 3886200"/>
              <a:gd name="connsiteY1" fmla="*/ 0 h 5486400"/>
              <a:gd name="connsiteX2" fmla="*/ 3886200 w 3886200"/>
              <a:gd name="connsiteY2" fmla="*/ 5486400 h 5486400"/>
              <a:gd name="connsiteX3" fmla="*/ 0 w 3886200"/>
              <a:gd name="connsiteY3" fmla="*/ 5486400 h 5486400"/>
              <a:gd name="connsiteX4" fmla="*/ 0 w 3886200"/>
              <a:gd name="connsiteY4" fmla="*/ 0 h 5486400"/>
              <a:gd name="connsiteX0" fmla="*/ 0 w 3886200"/>
              <a:gd name="connsiteY0" fmla="*/ 0 h 5486400"/>
              <a:gd name="connsiteX1" fmla="*/ 3886200 w 3886200"/>
              <a:gd name="connsiteY1" fmla="*/ 0 h 5486400"/>
              <a:gd name="connsiteX2" fmla="*/ 3886200 w 3886200"/>
              <a:gd name="connsiteY2" fmla="*/ 5486400 h 5486400"/>
              <a:gd name="connsiteX3" fmla="*/ 0 w 3886200"/>
              <a:gd name="connsiteY3" fmla="*/ 5486400 h 5486400"/>
              <a:gd name="connsiteX4" fmla="*/ 0 w 3886200"/>
              <a:gd name="connsiteY4" fmla="*/ 0 h 5486400"/>
              <a:gd name="connsiteX0" fmla="*/ 0 w 3886200"/>
              <a:gd name="connsiteY0" fmla="*/ 125506 h 5611906"/>
              <a:gd name="connsiteX1" fmla="*/ 3886200 w 3886200"/>
              <a:gd name="connsiteY1" fmla="*/ 125506 h 5611906"/>
              <a:gd name="connsiteX2" fmla="*/ 3886200 w 3886200"/>
              <a:gd name="connsiteY2" fmla="*/ 5611906 h 5611906"/>
              <a:gd name="connsiteX3" fmla="*/ 0 w 3886200"/>
              <a:gd name="connsiteY3" fmla="*/ 5611906 h 5611906"/>
              <a:gd name="connsiteX4" fmla="*/ 0 w 3886200"/>
              <a:gd name="connsiteY4" fmla="*/ 125506 h 5611906"/>
              <a:gd name="connsiteX0" fmla="*/ 0 w 3886200"/>
              <a:gd name="connsiteY0" fmla="*/ 125506 h 5611906"/>
              <a:gd name="connsiteX1" fmla="*/ 3886200 w 3886200"/>
              <a:gd name="connsiteY1" fmla="*/ 125506 h 5611906"/>
              <a:gd name="connsiteX2" fmla="*/ 3886200 w 3886200"/>
              <a:gd name="connsiteY2" fmla="*/ 5611906 h 5611906"/>
              <a:gd name="connsiteX3" fmla="*/ 0 w 3886200"/>
              <a:gd name="connsiteY3" fmla="*/ 5611906 h 5611906"/>
              <a:gd name="connsiteX4" fmla="*/ 0 w 3886200"/>
              <a:gd name="connsiteY4" fmla="*/ 125506 h 5611906"/>
              <a:gd name="connsiteX0" fmla="*/ 0 w 3886200"/>
              <a:gd name="connsiteY0" fmla="*/ 125506 h 5728260"/>
              <a:gd name="connsiteX1" fmla="*/ 3886200 w 3886200"/>
              <a:gd name="connsiteY1" fmla="*/ 125506 h 5728260"/>
              <a:gd name="connsiteX2" fmla="*/ 3886200 w 3886200"/>
              <a:gd name="connsiteY2" fmla="*/ 5611906 h 5728260"/>
              <a:gd name="connsiteX3" fmla="*/ 0 w 3886200"/>
              <a:gd name="connsiteY3" fmla="*/ 5611906 h 5728260"/>
              <a:gd name="connsiteX4" fmla="*/ 0 w 3886200"/>
              <a:gd name="connsiteY4" fmla="*/ 125506 h 5728260"/>
              <a:gd name="connsiteX0" fmla="*/ 0 w 3886200"/>
              <a:gd name="connsiteY0" fmla="*/ 125506 h 5728260"/>
              <a:gd name="connsiteX1" fmla="*/ 3886200 w 3886200"/>
              <a:gd name="connsiteY1" fmla="*/ 125506 h 5728260"/>
              <a:gd name="connsiteX2" fmla="*/ 3886200 w 3886200"/>
              <a:gd name="connsiteY2" fmla="*/ 5611906 h 5728260"/>
              <a:gd name="connsiteX3" fmla="*/ 0 w 3886200"/>
              <a:gd name="connsiteY3" fmla="*/ 5611906 h 5728260"/>
              <a:gd name="connsiteX4" fmla="*/ 0 w 3886200"/>
              <a:gd name="connsiteY4" fmla="*/ 125506 h 5728260"/>
              <a:gd name="connsiteX0" fmla="*/ 0 w 3980329"/>
              <a:gd name="connsiteY0" fmla="*/ 125506 h 5728260"/>
              <a:gd name="connsiteX1" fmla="*/ 3886200 w 3980329"/>
              <a:gd name="connsiteY1" fmla="*/ 125506 h 5728260"/>
              <a:gd name="connsiteX2" fmla="*/ 3886200 w 3980329"/>
              <a:gd name="connsiteY2" fmla="*/ 5611906 h 5728260"/>
              <a:gd name="connsiteX3" fmla="*/ 0 w 3980329"/>
              <a:gd name="connsiteY3" fmla="*/ 5611906 h 5728260"/>
              <a:gd name="connsiteX4" fmla="*/ 0 w 3980329"/>
              <a:gd name="connsiteY4" fmla="*/ 125506 h 5728260"/>
              <a:gd name="connsiteX0" fmla="*/ 0 w 3980329"/>
              <a:gd name="connsiteY0" fmla="*/ 125506 h 5728260"/>
              <a:gd name="connsiteX1" fmla="*/ 3886200 w 3980329"/>
              <a:gd name="connsiteY1" fmla="*/ 125506 h 5728260"/>
              <a:gd name="connsiteX2" fmla="*/ 3886200 w 3980329"/>
              <a:gd name="connsiteY2" fmla="*/ 5611906 h 5728260"/>
              <a:gd name="connsiteX3" fmla="*/ 0 w 3980329"/>
              <a:gd name="connsiteY3" fmla="*/ 5611906 h 5728260"/>
              <a:gd name="connsiteX4" fmla="*/ 0 w 3980329"/>
              <a:gd name="connsiteY4" fmla="*/ 125506 h 5728260"/>
              <a:gd name="connsiteX0" fmla="*/ 134471 w 4114800"/>
              <a:gd name="connsiteY0" fmla="*/ 125506 h 5728260"/>
              <a:gd name="connsiteX1" fmla="*/ 4020671 w 4114800"/>
              <a:gd name="connsiteY1" fmla="*/ 125506 h 5728260"/>
              <a:gd name="connsiteX2" fmla="*/ 4020671 w 4114800"/>
              <a:gd name="connsiteY2" fmla="*/ 5611906 h 5728260"/>
              <a:gd name="connsiteX3" fmla="*/ 134471 w 4114800"/>
              <a:gd name="connsiteY3" fmla="*/ 5611906 h 5728260"/>
              <a:gd name="connsiteX4" fmla="*/ 134471 w 4114800"/>
              <a:gd name="connsiteY4" fmla="*/ 125506 h 5728260"/>
              <a:gd name="connsiteX0" fmla="*/ 134471 w 4114800"/>
              <a:gd name="connsiteY0" fmla="*/ 125506 h 5728260"/>
              <a:gd name="connsiteX1" fmla="*/ 4020671 w 4114800"/>
              <a:gd name="connsiteY1" fmla="*/ 125506 h 5728260"/>
              <a:gd name="connsiteX2" fmla="*/ 4020671 w 4114800"/>
              <a:gd name="connsiteY2" fmla="*/ 5611906 h 5728260"/>
              <a:gd name="connsiteX3" fmla="*/ 134471 w 4114800"/>
              <a:gd name="connsiteY3" fmla="*/ 5611906 h 5728260"/>
              <a:gd name="connsiteX4" fmla="*/ 134471 w 4114800"/>
              <a:gd name="connsiteY4" fmla="*/ 125506 h 5728260"/>
              <a:gd name="connsiteX0" fmla="*/ 134471 w 4114800"/>
              <a:gd name="connsiteY0" fmla="*/ 125506 h 5728260"/>
              <a:gd name="connsiteX1" fmla="*/ 4020671 w 4114800"/>
              <a:gd name="connsiteY1" fmla="*/ 125506 h 5728260"/>
              <a:gd name="connsiteX2" fmla="*/ 4020671 w 4114800"/>
              <a:gd name="connsiteY2" fmla="*/ 5611906 h 5728260"/>
              <a:gd name="connsiteX3" fmla="*/ 134471 w 4114800"/>
              <a:gd name="connsiteY3" fmla="*/ 5611906 h 5728260"/>
              <a:gd name="connsiteX4" fmla="*/ 134471 w 4114800"/>
              <a:gd name="connsiteY4" fmla="*/ 125506 h 5728260"/>
              <a:gd name="connsiteX0" fmla="*/ 134471 w 4114800"/>
              <a:gd name="connsiteY0" fmla="*/ 125506 h 5728260"/>
              <a:gd name="connsiteX1" fmla="*/ 4020671 w 4114800"/>
              <a:gd name="connsiteY1" fmla="*/ 125506 h 5728260"/>
              <a:gd name="connsiteX2" fmla="*/ 4020671 w 4114800"/>
              <a:gd name="connsiteY2" fmla="*/ 5611906 h 5728260"/>
              <a:gd name="connsiteX3" fmla="*/ 134471 w 4114800"/>
              <a:gd name="connsiteY3" fmla="*/ 5611906 h 5728260"/>
              <a:gd name="connsiteX4" fmla="*/ 134471 w 4114800"/>
              <a:gd name="connsiteY4" fmla="*/ 125506 h 5728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4800" h="5728260">
                <a:moveTo>
                  <a:pt x="134471" y="125506"/>
                </a:moveTo>
                <a:cubicBezTo>
                  <a:pt x="1456765" y="327212"/>
                  <a:pt x="2770095" y="0"/>
                  <a:pt x="4020671" y="125506"/>
                </a:cubicBezTo>
                <a:cubicBezTo>
                  <a:pt x="4114800" y="1963271"/>
                  <a:pt x="3859306" y="3756212"/>
                  <a:pt x="4020671" y="5611906"/>
                </a:cubicBezTo>
                <a:cubicBezTo>
                  <a:pt x="2792506" y="5459319"/>
                  <a:pt x="1425389" y="5728260"/>
                  <a:pt x="134471" y="5611906"/>
                </a:cubicBezTo>
                <a:cubicBezTo>
                  <a:pt x="0" y="3818965"/>
                  <a:pt x="313765" y="1963271"/>
                  <a:pt x="134471" y="125506"/>
                </a:cubicBezTo>
                <a:close/>
              </a:path>
            </a:pathLst>
          </a:custGeom>
          <a:gradFill>
            <a:gsLst>
              <a:gs pos="25000">
                <a:schemeClr val="tx1"/>
              </a:gs>
              <a:gs pos="100000">
                <a:schemeClr val="tx1">
                  <a:lumMod val="75000"/>
                  <a:lumOff val="25000"/>
                </a:schemeClr>
              </a:gs>
            </a:gsLst>
            <a:lin ang="5400000" scaled="0"/>
          </a:gradFill>
          <a:ln>
            <a:noFill/>
          </a:ln>
          <a:effectLst>
            <a:outerShdw blurRad="76200" sx="102000" sy="102000" algn="ctr" rotWithShape="0">
              <a:schemeClr val="tx1">
                <a:lumMod val="75000"/>
                <a:lumOff val="25000"/>
                <a:alpha val="40000"/>
              </a:schemeClr>
            </a:outerShdw>
          </a:effectLst>
          <a:scene3d>
            <a:camera prst="orthographicFront"/>
            <a:lightRig rig="morning" dir="t"/>
          </a:scene3d>
          <a:sp3d>
            <a:bevelT w="25400" h="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a:xfrm>
            <a:off x="1819656" y="1527048"/>
            <a:ext cx="2514600" cy="914400"/>
          </a:xfrm>
        </p:spPr>
        <p:txBody>
          <a:bodyPr anchor="b">
            <a:normAutofit/>
          </a:bodyPr>
          <a:lstStyle>
            <a:lvl1pPr algn="l">
              <a:defRPr sz="2200" b="1"/>
            </a:lvl1pPr>
          </a:lstStyle>
          <a:p>
            <a:r>
              <a:rPr lang="en-US" smtClean="0"/>
              <a:t>Click to edit Master title style</a:t>
            </a:r>
            <a:endParaRPr/>
          </a:p>
        </p:txBody>
      </p:sp>
      <p:sp>
        <p:nvSpPr>
          <p:cNvPr id="3" name="Picture Placeholder 2"/>
          <p:cNvSpPr>
            <a:spLocks noGrp="1"/>
          </p:cNvSpPr>
          <p:nvPr>
            <p:ph type="pic" idx="1"/>
          </p:nvPr>
        </p:nvSpPr>
        <p:spPr>
          <a:xfrm>
            <a:off x="4937760" y="786384"/>
            <a:ext cx="3611880" cy="5212080"/>
          </a:xfrm>
          <a:effectLst>
            <a:softEdge rad="31750"/>
          </a:effectLst>
        </p:spPr>
        <p:txBody>
          <a:bodyPr>
            <a:normAutofit/>
          </a:bodyPr>
          <a:lstStyle>
            <a:lvl1pPr marL="0" indent="0">
              <a:buNone/>
              <a:defRPr sz="2200">
                <a:solidFill>
                  <a:schemeClr val="bg1">
                    <a:lumMod val="9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819656" y="2514600"/>
            <a:ext cx="2514600" cy="27432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B5FA57-01F2-4DC8-9EB8-20405A0B0033}" type="datetime1">
              <a:rPr/>
              <a:pPr/>
              <a:t>3/5/2008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199" y="76200"/>
            <a:ext cx="6803679" cy="1371600"/>
          </a:xfrm>
          <a:prstGeom prst="rect">
            <a:avLst/>
          </a:prstGeom>
        </p:spPr>
        <p:txBody>
          <a:bodyPr vert="horz" lIns="91440" tIns="45720" rIns="9144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1981200" y="1752600"/>
            <a:ext cx="6041679"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5889279" y="6498874"/>
            <a:ext cx="2133600" cy="256032"/>
          </a:xfrm>
          <a:prstGeom prst="rect">
            <a:avLst/>
          </a:prstGeom>
        </p:spPr>
        <p:txBody>
          <a:bodyPr vert="horz" lIns="91440" tIns="45720" rIns="91440" bIns="0" rtlCol="0" anchor="ctr"/>
          <a:lstStyle>
            <a:lvl1pPr marL="0" algn="r" defTabSz="914400" rtl="0" eaLnBrk="1" latinLnBrk="0" hangingPunct="1">
              <a:defRPr sz="1000" b="1" kern="1200">
                <a:solidFill>
                  <a:schemeClr val="tx1">
                    <a:lumMod val="75000"/>
                    <a:lumOff val="25000"/>
                    <a:alpha val="40000"/>
                  </a:schemeClr>
                </a:solidFill>
                <a:latin typeface="+mj-lt"/>
                <a:ea typeface="+mn-ea"/>
                <a:cs typeface="+mn-cs"/>
              </a:defRPr>
            </a:lvl1pPr>
          </a:lstStyle>
          <a:p>
            <a:fld id="{CE38551E-69F3-4FC7-82B7-FACFCD7A7723}" type="datetime1">
              <a:rPr/>
              <a:pPr/>
              <a:t>3/5/2008</a:t>
            </a:fld>
            <a:endParaRPr/>
          </a:p>
        </p:txBody>
      </p:sp>
      <p:sp>
        <p:nvSpPr>
          <p:cNvPr id="5" name="Footer Placeholder 4"/>
          <p:cNvSpPr>
            <a:spLocks noGrp="1"/>
          </p:cNvSpPr>
          <p:nvPr>
            <p:ph type="ftr" sz="quarter" idx="3"/>
          </p:nvPr>
        </p:nvSpPr>
        <p:spPr>
          <a:xfrm>
            <a:off x="1981200" y="6499412"/>
            <a:ext cx="2895600" cy="255494"/>
          </a:xfrm>
          <a:prstGeom prst="rect">
            <a:avLst/>
          </a:prstGeom>
        </p:spPr>
        <p:txBody>
          <a:bodyPr vert="horz" lIns="91440" tIns="45720" rIns="91440" bIns="0" rtlCol="0" anchor="ctr"/>
          <a:lstStyle>
            <a:lvl1pPr marL="0" algn="l" defTabSz="914400" rtl="0" eaLnBrk="1" latinLnBrk="0" hangingPunct="1">
              <a:defRPr sz="1000" b="1" kern="1200">
                <a:solidFill>
                  <a:schemeClr val="tx1">
                    <a:lumMod val="75000"/>
                    <a:lumOff val="25000"/>
                    <a:alpha val="40000"/>
                  </a:schemeClr>
                </a:solidFill>
                <a:latin typeface="+mj-lt"/>
                <a:ea typeface="+mn-ea"/>
                <a:cs typeface="+mn-cs"/>
              </a:defRPr>
            </a:lvl1pPr>
          </a:lstStyle>
          <a:p>
            <a:endParaRPr/>
          </a:p>
        </p:txBody>
      </p:sp>
      <p:sp>
        <p:nvSpPr>
          <p:cNvPr id="6" name="Slide Number Placeholder 5"/>
          <p:cNvSpPr>
            <a:spLocks noGrp="1"/>
          </p:cNvSpPr>
          <p:nvPr>
            <p:ph type="sldNum" sz="quarter" idx="4"/>
          </p:nvPr>
        </p:nvSpPr>
        <p:spPr>
          <a:xfrm>
            <a:off x="8027894" y="6208059"/>
            <a:ext cx="1048872" cy="685800"/>
          </a:xfrm>
          <a:prstGeom prst="rect">
            <a:avLst/>
          </a:prstGeom>
        </p:spPr>
        <p:txBody>
          <a:bodyPr vert="horz" lIns="91440" tIns="45720" rIns="91440" bIns="0" rtlCol="0" anchor="ctr"/>
          <a:lstStyle>
            <a:lvl1pPr algn="r">
              <a:defRPr sz="2800" b="1">
                <a:solidFill>
                  <a:schemeClr val="tx1">
                    <a:lumMod val="75000"/>
                    <a:lumOff val="25000"/>
                    <a:alpha val="40000"/>
                  </a:schemeClr>
                </a:solidFill>
                <a:latin typeface="+mj-lt"/>
              </a:defRPr>
            </a:lvl1pPr>
          </a:lstStyle>
          <a:p>
            <a:fld id="{DF28FB93-0A08-4E7D-8E63-9EFA29F1E093}" type="slidenum">
              <a:rPr/>
              <a:pPr/>
              <a:t>‹#›</a:t>
            </a:fld>
            <a:endParaRPr/>
          </a:p>
        </p:txBody>
      </p:sp>
      <p:sp>
        <p:nvSpPr>
          <p:cNvPr id="8" name="Freeform 7"/>
          <p:cNvSpPr/>
          <p:nvPr/>
        </p:nvSpPr>
        <p:spPr>
          <a:xfrm>
            <a:off x="-990600" y="76200"/>
            <a:ext cx="3340100" cy="6629400"/>
          </a:xfrm>
          <a:custGeom>
            <a:avLst/>
            <a:gdLst>
              <a:gd name="connsiteX0" fmla="*/ 0 w 2057400"/>
              <a:gd name="connsiteY0" fmla="*/ 3238500 h 6477000"/>
              <a:gd name="connsiteX1" fmla="*/ 48274 w 2057400"/>
              <a:gd name="connsiteY1" fmla="*/ 2258072 h 6477000"/>
              <a:gd name="connsiteX2" fmla="*/ 1028706 w 2057400"/>
              <a:gd name="connsiteY2" fmla="*/ 1 h 6477000"/>
              <a:gd name="connsiteX3" fmla="*/ 2009129 w 2057400"/>
              <a:gd name="connsiteY3" fmla="*/ 2258077 h 6477000"/>
              <a:gd name="connsiteX4" fmla="*/ 2057403 w 2057400"/>
              <a:gd name="connsiteY4" fmla="*/ 3238502 h 6477000"/>
              <a:gd name="connsiteX5" fmla="*/ 2009129 w 2057400"/>
              <a:gd name="connsiteY5" fmla="*/ 4218929 h 6477000"/>
              <a:gd name="connsiteX6" fmla="*/ 1028701 w 2057400"/>
              <a:gd name="connsiteY6" fmla="*/ 6477002 h 6477000"/>
              <a:gd name="connsiteX7" fmla="*/ 48277 w 2057400"/>
              <a:gd name="connsiteY7" fmla="*/ 4218927 h 6477000"/>
              <a:gd name="connsiteX8" fmla="*/ 3 w 2057400"/>
              <a:gd name="connsiteY8" fmla="*/ 3238501 h 6477000"/>
              <a:gd name="connsiteX9" fmla="*/ 0 w 2057400"/>
              <a:gd name="connsiteY9" fmla="*/ 3238500 h 6477000"/>
              <a:gd name="connsiteX0" fmla="*/ 0 w 2057403"/>
              <a:gd name="connsiteY0" fmla="*/ 3238507 h 6477012"/>
              <a:gd name="connsiteX1" fmla="*/ 48274 w 2057403"/>
              <a:gd name="connsiteY1" fmla="*/ 2258079 h 6477012"/>
              <a:gd name="connsiteX2" fmla="*/ 1028706 w 2057403"/>
              <a:gd name="connsiteY2" fmla="*/ 8 h 6477012"/>
              <a:gd name="connsiteX3" fmla="*/ 2009129 w 2057403"/>
              <a:gd name="connsiteY3" fmla="*/ 2258084 h 6477012"/>
              <a:gd name="connsiteX4" fmla="*/ 2057403 w 2057403"/>
              <a:gd name="connsiteY4" fmla="*/ 3238509 h 6477012"/>
              <a:gd name="connsiteX5" fmla="*/ 2009129 w 2057403"/>
              <a:gd name="connsiteY5" fmla="*/ 4218936 h 6477012"/>
              <a:gd name="connsiteX6" fmla="*/ 1028701 w 2057403"/>
              <a:gd name="connsiteY6" fmla="*/ 6477009 h 6477012"/>
              <a:gd name="connsiteX7" fmla="*/ 48277 w 2057403"/>
              <a:gd name="connsiteY7" fmla="*/ 4218934 h 6477012"/>
              <a:gd name="connsiteX8" fmla="*/ 3 w 2057403"/>
              <a:gd name="connsiteY8" fmla="*/ 3238508 h 6477012"/>
              <a:gd name="connsiteX9" fmla="*/ 0 w 2057403"/>
              <a:gd name="connsiteY9" fmla="*/ 3238507 h 6477012"/>
              <a:gd name="connsiteX0" fmla="*/ 0 w 2057403"/>
              <a:gd name="connsiteY0" fmla="*/ 3238507 h 6477012"/>
              <a:gd name="connsiteX1" fmla="*/ 886474 w 2057403"/>
              <a:gd name="connsiteY1" fmla="*/ 2562879 h 6477012"/>
              <a:gd name="connsiteX2" fmla="*/ 1028706 w 2057403"/>
              <a:gd name="connsiteY2" fmla="*/ 8 h 6477012"/>
              <a:gd name="connsiteX3" fmla="*/ 2009129 w 2057403"/>
              <a:gd name="connsiteY3" fmla="*/ 2258084 h 6477012"/>
              <a:gd name="connsiteX4" fmla="*/ 2057403 w 2057403"/>
              <a:gd name="connsiteY4" fmla="*/ 3238509 h 6477012"/>
              <a:gd name="connsiteX5" fmla="*/ 2009129 w 2057403"/>
              <a:gd name="connsiteY5" fmla="*/ 4218936 h 6477012"/>
              <a:gd name="connsiteX6" fmla="*/ 1028701 w 2057403"/>
              <a:gd name="connsiteY6" fmla="*/ 6477009 h 6477012"/>
              <a:gd name="connsiteX7" fmla="*/ 48277 w 2057403"/>
              <a:gd name="connsiteY7" fmla="*/ 4218934 h 6477012"/>
              <a:gd name="connsiteX8" fmla="*/ 3 w 2057403"/>
              <a:gd name="connsiteY8" fmla="*/ 3238508 h 6477012"/>
              <a:gd name="connsiteX9" fmla="*/ 0 w 2057403"/>
              <a:gd name="connsiteY9" fmla="*/ 3238507 h 6477012"/>
              <a:gd name="connsiteX0" fmla="*/ 0 w 2057403"/>
              <a:gd name="connsiteY0" fmla="*/ 3238507 h 6477012"/>
              <a:gd name="connsiteX1" fmla="*/ 886474 w 2057403"/>
              <a:gd name="connsiteY1" fmla="*/ 2562879 h 6477012"/>
              <a:gd name="connsiteX2" fmla="*/ 1028706 w 2057403"/>
              <a:gd name="connsiteY2" fmla="*/ 8 h 6477012"/>
              <a:gd name="connsiteX3" fmla="*/ 2009129 w 2057403"/>
              <a:gd name="connsiteY3" fmla="*/ 2258084 h 6477012"/>
              <a:gd name="connsiteX4" fmla="*/ 2057403 w 2057403"/>
              <a:gd name="connsiteY4" fmla="*/ 3238509 h 6477012"/>
              <a:gd name="connsiteX5" fmla="*/ 2009129 w 2057403"/>
              <a:gd name="connsiteY5" fmla="*/ 4218936 h 6477012"/>
              <a:gd name="connsiteX6" fmla="*/ 1028701 w 2057403"/>
              <a:gd name="connsiteY6" fmla="*/ 6477009 h 6477012"/>
              <a:gd name="connsiteX7" fmla="*/ 48277 w 2057403"/>
              <a:gd name="connsiteY7" fmla="*/ 4218934 h 6477012"/>
              <a:gd name="connsiteX8" fmla="*/ 3 w 2057403"/>
              <a:gd name="connsiteY8" fmla="*/ 3238508 h 6477012"/>
              <a:gd name="connsiteX9" fmla="*/ 0 w 2057403"/>
              <a:gd name="connsiteY9" fmla="*/ 3238507 h 6477012"/>
              <a:gd name="connsiteX0" fmla="*/ 593235 w 2650638"/>
              <a:gd name="connsiteY0" fmla="*/ 3238507 h 6477012"/>
              <a:gd name="connsiteX1" fmla="*/ 1479709 w 2650638"/>
              <a:gd name="connsiteY1" fmla="*/ 2562879 h 6477012"/>
              <a:gd name="connsiteX2" fmla="*/ 1621941 w 2650638"/>
              <a:gd name="connsiteY2" fmla="*/ 8 h 6477012"/>
              <a:gd name="connsiteX3" fmla="*/ 2602364 w 2650638"/>
              <a:gd name="connsiteY3" fmla="*/ 2258084 h 6477012"/>
              <a:gd name="connsiteX4" fmla="*/ 2650638 w 2650638"/>
              <a:gd name="connsiteY4" fmla="*/ 3238509 h 6477012"/>
              <a:gd name="connsiteX5" fmla="*/ 2602364 w 2650638"/>
              <a:gd name="connsiteY5" fmla="*/ 4218936 h 6477012"/>
              <a:gd name="connsiteX6" fmla="*/ 1621936 w 2650638"/>
              <a:gd name="connsiteY6" fmla="*/ 6477009 h 6477012"/>
              <a:gd name="connsiteX7" fmla="*/ 641512 w 2650638"/>
              <a:gd name="connsiteY7" fmla="*/ 4218934 h 6477012"/>
              <a:gd name="connsiteX8" fmla="*/ 593238 w 2650638"/>
              <a:gd name="connsiteY8" fmla="*/ 3238508 h 6477012"/>
              <a:gd name="connsiteX9" fmla="*/ 593235 w 2650638"/>
              <a:gd name="connsiteY9" fmla="*/ 3238507 h 6477012"/>
              <a:gd name="connsiteX0" fmla="*/ 593235 w 3406086"/>
              <a:gd name="connsiteY0" fmla="*/ 3238507 h 6477012"/>
              <a:gd name="connsiteX1" fmla="*/ 1479709 w 3406086"/>
              <a:gd name="connsiteY1" fmla="*/ 2562879 h 6477012"/>
              <a:gd name="connsiteX2" fmla="*/ 1621941 w 3406086"/>
              <a:gd name="connsiteY2" fmla="*/ 8 h 6477012"/>
              <a:gd name="connsiteX3" fmla="*/ 2602364 w 3406086"/>
              <a:gd name="connsiteY3" fmla="*/ 2258084 h 6477012"/>
              <a:gd name="connsiteX4" fmla="*/ 2650638 w 3406086"/>
              <a:gd name="connsiteY4" fmla="*/ 3238509 h 6477012"/>
              <a:gd name="connsiteX5" fmla="*/ 2602364 w 3406086"/>
              <a:gd name="connsiteY5" fmla="*/ 4218936 h 6477012"/>
              <a:gd name="connsiteX6" fmla="*/ 1621936 w 3406086"/>
              <a:gd name="connsiteY6" fmla="*/ 6477009 h 6477012"/>
              <a:gd name="connsiteX7" fmla="*/ 641512 w 3406086"/>
              <a:gd name="connsiteY7" fmla="*/ 4218934 h 6477012"/>
              <a:gd name="connsiteX8" fmla="*/ 593238 w 3406086"/>
              <a:gd name="connsiteY8" fmla="*/ 3238508 h 6477012"/>
              <a:gd name="connsiteX9" fmla="*/ 593235 w 3406086"/>
              <a:gd name="connsiteY9" fmla="*/ 3238507 h 6477012"/>
              <a:gd name="connsiteX0" fmla="*/ 593235 w 3406086"/>
              <a:gd name="connsiteY0" fmla="*/ 3238507 h 6477012"/>
              <a:gd name="connsiteX1" fmla="*/ 1479709 w 3406086"/>
              <a:gd name="connsiteY1" fmla="*/ 2562879 h 6477012"/>
              <a:gd name="connsiteX2" fmla="*/ 1621941 w 3406086"/>
              <a:gd name="connsiteY2" fmla="*/ 8 h 6477012"/>
              <a:gd name="connsiteX3" fmla="*/ 2602364 w 3406086"/>
              <a:gd name="connsiteY3" fmla="*/ 2258084 h 6477012"/>
              <a:gd name="connsiteX4" fmla="*/ 2650638 w 3406086"/>
              <a:gd name="connsiteY4" fmla="*/ 3238509 h 6477012"/>
              <a:gd name="connsiteX5" fmla="*/ 2602364 w 3406086"/>
              <a:gd name="connsiteY5" fmla="*/ 4218936 h 6477012"/>
              <a:gd name="connsiteX6" fmla="*/ 1621936 w 3406086"/>
              <a:gd name="connsiteY6" fmla="*/ 6477009 h 6477012"/>
              <a:gd name="connsiteX7" fmla="*/ 641512 w 3406086"/>
              <a:gd name="connsiteY7" fmla="*/ 4218934 h 6477012"/>
              <a:gd name="connsiteX8" fmla="*/ 593238 w 3406086"/>
              <a:gd name="connsiteY8" fmla="*/ 3238508 h 6477012"/>
              <a:gd name="connsiteX9" fmla="*/ 593235 w 3406086"/>
              <a:gd name="connsiteY9" fmla="*/ 3238507 h 6477012"/>
              <a:gd name="connsiteX0" fmla="*/ 593235 w 3406086"/>
              <a:gd name="connsiteY0" fmla="*/ 3238507 h 6477012"/>
              <a:gd name="connsiteX1" fmla="*/ 1479709 w 3406086"/>
              <a:gd name="connsiteY1" fmla="*/ 2562879 h 6477012"/>
              <a:gd name="connsiteX2" fmla="*/ 1621941 w 3406086"/>
              <a:gd name="connsiteY2" fmla="*/ 8 h 6477012"/>
              <a:gd name="connsiteX3" fmla="*/ 2602364 w 3406086"/>
              <a:gd name="connsiteY3" fmla="*/ 2258084 h 6477012"/>
              <a:gd name="connsiteX4" fmla="*/ 1964838 w 3406086"/>
              <a:gd name="connsiteY4" fmla="*/ 2628909 h 6477012"/>
              <a:gd name="connsiteX5" fmla="*/ 2602364 w 3406086"/>
              <a:gd name="connsiteY5" fmla="*/ 4218936 h 6477012"/>
              <a:gd name="connsiteX6" fmla="*/ 1621936 w 3406086"/>
              <a:gd name="connsiteY6" fmla="*/ 6477009 h 6477012"/>
              <a:gd name="connsiteX7" fmla="*/ 641512 w 3406086"/>
              <a:gd name="connsiteY7" fmla="*/ 4218934 h 6477012"/>
              <a:gd name="connsiteX8" fmla="*/ 593238 w 3406086"/>
              <a:gd name="connsiteY8" fmla="*/ 3238508 h 6477012"/>
              <a:gd name="connsiteX9" fmla="*/ 593235 w 3406086"/>
              <a:gd name="connsiteY9" fmla="*/ 3238507 h 6477012"/>
              <a:gd name="connsiteX0" fmla="*/ 593235 w 3406086"/>
              <a:gd name="connsiteY0" fmla="*/ 3238507 h 6477009"/>
              <a:gd name="connsiteX1" fmla="*/ 1479709 w 3406086"/>
              <a:gd name="connsiteY1" fmla="*/ 2562879 h 6477009"/>
              <a:gd name="connsiteX2" fmla="*/ 1621941 w 3406086"/>
              <a:gd name="connsiteY2" fmla="*/ 8 h 6477009"/>
              <a:gd name="connsiteX3" fmla="*/ 2602364 w 3406086"/>
              <a:gd name="connsiteY3" fmla="*/ 2258084 h 6477009"/>
              <a:gd name="connsiteX4" fmla="*/ 1964838 w 3406086"/>
              <a:gd name="connsiteY4" fmla="*/ 2628909 h 6477009"/>
              <a:gd name="connsiteX5" fmla="*/ 1621936 w 3406086"/>
              <a:gd name="connsiteY5" fmla="*/ 6477009 h 6477009"/>
              <a:gd name="connsiteX6" fmla="*/ 641512 w 3406086"/>
              <a:gd name="connsiteY6" fmla="*/ 4218934 h 6477009"/>
              <a:gd name="connsiteX7" fmla="*/ 593238 w 3406086"/>
              <a:gd name="connsiteY7" fmla="*/ 3238508 h 6477009"/>
              <a:gd name="connsiteX8" fmla="*/ 593235 w 3406086"/>
              <a:gd name="connsiteY8" fmla="*/ 3238507 h 6477009"/>
              <a:gd name="connsiteX0" fmla="*/ 593235 w 3406086"/>
              <a:gd name="connsiteY0" fmla="*/ 3238507 h 6477009"/>
              <a:gd name="connsiteX1" fmla="*/ 1479709 w 3406086"/>
              <a:gd name="connsiteY1" fmla="*/ 2562879 h 6477009"/>
              <a:gd name="connsiteX2" fmla="*/ 1621941 w 3406086"/>
              <a:gd name="connsiteY2" fmla="*/ 8 h 6477009"/>
              <a:gd name="connsiteX3" fmla="*/ 2602364 w 3406086"/>
              <a:gd name="connsiteY3" fmla="*/ 2258084 h 6477009"/>
              <a:gd name="connsiteX4" fmla="*/ 1964838 w 3406086"/>
              <a:gd name="connsiteY4" fmla="*/ 2628909 h 6477009"/>
              <a:gd name="connsiteX5" fmla="*/ 1621936 w 3406086"/>
              <a:gd name="connsiteY5" fmla="*/ 6477009 h 6477009"/>
              <a:gd name="connsiteX6" fmla="*/ 641512 w 3406086"/>
              <a:gd name="connsiteY6" fmla="*/ 4218934 h 6477009"/>
              <a:gd name="connsiteX7" fmla="*/ 593238 w 3406086"/>
              <a:gd name="connsiteY7" fmla="*/ 3238508 h 6477009"/>
              <a:gd name="connsiteX8" fmla="*/ 593235 w 3406086"/>
              <a:gd name="connsiteY8" fmla="*/ 3238507 h 6477009"/>
              <a:gd name="connsiteX0" fmla="*/ 593238 w 3406086"/>
              <a:gd name="connsiteY0" fmla="*/ 3238508 h 6477009"/>
              <a:gd name="connsiteX1" fmla="*/ 1479709 w 3406086"/>
              <a:gd name="connsiteY1" fmla="*/ 2562879 h 6477009"/>
              <a:gd name="connsiteX2" fmla="*/ 1621941 w 3406086"/>
              <a:gd name="connsiteY2" fmla="*/ 8 h 6477009"/>
              <a:gd name="connsiteX3" fmla="*/ 2602364 w 3406086"/>
              <a:gd name="connsiteY3" fmla="*/ 2258084 h 6477009"/>
              <a:gd name="connsiteX4" fmla="*/ 1964838 w 3406086"/>
              <a:gd name="connsiteY4" fmla="*/ 2628909 h 6477009"/>
              <a:gd name="connsiteX5" fmla="*/ 1621936 w 3406086"/>
              <a:gd name="connsiteY5" fmla="*/ 6477009 h 6477009"/>
              <a:gd name="connsiteX6" fmla="*/ 641512 w 3406086"/>
              <a:gd name="connsiteY6" fmla="*/ 4218934 h 6477009"/>
              <a:gd name="connsiteX7" fmla="*/ 593238 w 3406086"/>
              <a:gd name="connsiteY7" fmla="*/ 3238508 h 6477009"/>
              <a:gd name="connsiteX0" fmla="*/ 641512 w 3406086"/>
              <a:gd name="connsiteY0" fmla="*/ 4218934 h 6477009"/>
              <a:gd name="connsiteX1" fmla="*/ 1479709 w 3406086"/>
              <a:gd name="connsiteY1" fmla="*/ 2562879 h 6477009"/>
              <a:gd name="connsiteX2" fmla="*/ 1621941 w 3406086"/>
              <a:gd name="connsiteY2" fmla="*/ 8 h 6477009"/>
              <a:gd name="connsiteX3" fmla="*/ 2602364 w 3406086"/>
              <a:gd name="connsiteY3" fmla="*/ 2258084 h 6477009"/>
              <a:gd name="connsiteX4" fmla="*/ 1964838 w 3406086"/>
              <a:gd name="connsiteY4" fmla="*/ 2628909 h 6477009"/>
              <a:gd name="connsiteX5" fmla="*/ 1621936 w 3406086"/>
              <a:gd name="connsiteY5" fmla="*/ 6477009 h 6477009"/>
              <a:gd name="connsiteX6" fmla="*/ 641512 w 3406086"/>
              <a:gd name="connsiteY6" fmla="*/ 4218934 h 6477009"/>
              <a:gd name="connsiteX0" fmla="*/ 1860712 w 3406086"/>
              <a:gd name="connsiteY0" fmla="*/ 2923534 h 6477009"/>
              <a:gd name="connsiteX1" fmla="*/ 1479709 w 3406086"/>
              <a:gd name="connsiteY1" fmla="*/ 2562879 h 6477009"/>
              <a:gd name="connsiteX2" fmla="*/ 1621941 w 3406086"/>
              <a:gd name="connsiteY2" fmla="*/ 8 h 6477009"/>
              <a:gd name="connsiteX3" fmla="*/ 2602364 w 3406086"/>
              <a:gd name="connsiteY3" fmla="*/ 2258084 h 6477009"/>
              <a:gd name="connsiteX4" fmla="*/ 1964838 w 3406086"/>
              <a:gd name="connsiteY4" fmla="*/ 2628909 h 6477009"/>
              <a:gd name="connsiteX5" fmla="*/ 1621936 w 3406086"/>
              <a:gd name="connsiteY5" fmla="*/ 6477009 h 6477009"/>
              <a:gd name="connsiteX6" fmla="*/ 1860712 w 3406086"/>
              <a:gd name="connsiteY6" fmla="*/ 2923534 h 6477009"/>
              <a:gd name="connsiteX0" fmla="*/ 1860712 w 3406086"/>
              <a:gd name="connsiteY0" fmla="*/ 2923534 h 6477009"/>
              <a:gd name="connsiteX1" fmla="*/ 1479709 w 3406086"/>
              <a:gd name="connsiteY1" fmla="*/ 2562879 h 6477009"/>
              <a:gd name="connsiteX2" fmla="*/ 1621941 w 3406086"/>
              <a:gd name="connsiteY2" fmla="*/ 8 h 6477009"/>
              <a:gd name="connsiteX3" fmla="*/ 2602364 w 3406086"/>
              <a:gd name="connsiteY3" fmla="*/ 2258084 h 6477009"/>
              <a:gd name="connsiteX4" fmla="*/ 1964838 w 3406086"/>
              <a:gd name="connsiteY4" fmla="*/ 2628909 h 6477009"/>
              <a:gd name="connsiteX5" fmla="*/ 1621936 w 3406086"/>
              <a:gd name="connsiteY5" fmla="*/ 6477009 h 6477009"/>
              <a:gd name="connsiteX6" fmla="*/ 1860712 w 3406086"/>
              <a:gd name="connsiteY6" fmla="*/ 2923534 h 6477009"/>
              <a:gd name="connsiteX0" fmla="*/ 1860712 w 3406086"/>
              <a:gd name="connsiteY0" fmla="*/ 2923534 h 6477009"/>
              <a:gd name="connsiteX1" fmla="*/ 1479709 w 3406086"/>
              <a:gd name="connsiteY1" fmla="*/ 2562879 h 6477009"/>
              <a:gd name="connsiteX2" fmla="*/ 1621941 w 3406086"/>
              <a:gd name="connsiteY2" fmla="*/ 8 h 6477009"/>
              <a:gd name="connsiteX3" fmla="*/ 2602364 w 3406086"/>
              <a:gd name="connsiteY3" fmla="*/ 2258084 h 6477009"/>
              <a:gd name="connsiteX4" fmla="*/ 1964838 w 3406086"/>
              <a:gd name="connsiteY4" fmla="*/ 2628909 h 6477009"/>
              <a:gd name="connsiteX5" fmla="*/ 1621936 w 3406086"/>
              <a:gd name="connsiteY5" fmla="*/ 6477009 h 6477009"/>
              <a:gd name="connsiteX6" fmla="*/ 1860712 w 3406086"/>
              <a:gd name="connsiteY6" fmla="*/ 2923534 h 6477009"/>
              <a:gd name="connsiteX0" fmla="*/ 1860712 w 3406086"/>
              <a:gd name="connsiteY0" fmla="*/ 2923534 h 6477009"/>
              <a:gd name="connsiteX1" fmla="*/ 1479709 w 3406086"/>
              <a:gd name="connsiteY1" fmla="*/ 2562879 h 6477009"/>
              <a:gd name="connsiteX2" fmla="*/ 1621941 w 3406086"/>
              <a:gd name="connsiteY2" fmla="*/ 8 h 6477009"/>
              <a:gd name="connsiteX3" fmla="*/ 2602364 w 3406086"/>
              <a:gd name="connsiteY3" fmla="*/ 2258084 h 6477009"/>
              <a:gd name="connsiteX4" fmla="*/ 1964838 w 3406086"/>
              <a:gd name="connsiteY4" fmla="*/ 2628909 h 6477009"/>
              <a:gd name="connsiteX5" fmla="*/ 1621936 w 3406086"/>
              <a:gd name="connsiteY5" fmla="*/ 6477009 h 6477009"/>
              <a:gd name="connsiteX6" fmla="*/ 1860712 w 3406086"/>
              <a:gd name="connsiteY6" fmla="*/ 2923534 h 6477009"/>
              <a:gd name="connsiteX0" fmla="*/ 1860712 w 3317780"/>
              <a:gd name="connsiteY0" fmla="*/ 2923534 h 6477009"/>
              <a:gd name="connsiteX1" fmla="*/ 1479709 w 3317780"/>
              <a:gd name="connsiteY1" fmla="*/ 2562879 h 6477009"/>
              <a:gd name="connsiteX2" fmla="*/ 1621941 w 3317780"/>
              <a:gd name="connsiteY2" fmla="*/ 8 h 6477009"/>
              <a:gd name="connsiteX3" fmla="*/ 2602364 w 3317780"/>
              <a:gd name="connsiteY3" fmla="*/ 2258084 h 6477009"/>
              <a:gd name="connsiteX4" fmla="*/ 1964838 w 3317780"/>
              <a:gd name="connsiteY4" fmla="*/ 2628909 h 6477009"/>
              <a:gd name="connsiteX5" fmla="*/ 1621936 w 3317780"/>
              <a:gd name="connsiteY5" fmla="*/ 6477009 h 6477009"/>
              <a:gd name="connsiteX6" fmla="*/ 1860712 w 3317780"/>
              <a:gd name="connsiteY6" fmla="*/ 2923534 h 6477009"/>
              <a:gd name="connsiteX0" fmla="*/ 1860712 w 3317780"/>
              <a:gd name="connsiteY0" fmla="*/ 2923534 h 6477009"/>
              <a:gd name="connsiteX1" fmla="*/ 1479709 w 3317780"/>
              <a:gd name="connsiteY1" fmla="*/ 2562879 h 6477009"/>
              <a:gd name="connsiteX2" fmla="*/ 1621941 w 3317780"/>
              <a:gd name="connsiteY2" fmla="*/ 8 h 6477009"/>
              <a:gd name="connsiteX3" fmla="*/ 2602364 w 3317780"/>
              <a:gd name="connsiteY3" fmla="*/ 2258084 h 6477009"/>
              <a:gd name="connsiteX4" fmla="*/ 1964838 w 3317780"/>
              <a:gd name="connsiteY4" fmla="*/ 2628909 h 6477009"/>
              <a:gd name="connsiteX5" fmla="*/ 1621936 w 3317780"/>
              <a:gd name="connsiteY5" fmla="*/ 6477009 h 6477009"/>
              <a:gd name="connsiteX6" fmla="*/ 1860712 w 3317780"/>
              <a:gd name="connsiteY6" fmla="*/ 2923534 h 6477009"/>
              <a:gd name="connsiteX0" fmla="*/ 1860712 w 3317780"/>
              <a:gd name="connsiteY0" fmla="*/ 2923534 h 6477009"/>
              <a:gd name="connsiteX1" fmla="*/ 1479709 w 3317780"/>
              <a:gd name="connsiteY1" fmla="*/ 2562879 h 6477009"/>
              <a:gd name="connsiteX2" fmla="*/ 1621941 w 3317780"/>
              <a:gd name="connsiteY2" fmla="*/ 8 h 6477009"/>
              <a:gd name="connsiteX3" fmla="*/ 2602364 w 3317780"/>
              <a:gd name="connsiteY3" fmla="*/ 2258084 h 6477009"/>
              <a:gd name="connsiteX4" fmla="*/ 1964838 w 3317780"/>
              <a:gd name="connsiteY4" fmla="*/ 2628909 h 6477009"/>
              <a:gd name="connsiteX5" fmla="*/ 1621936 w 3317780"/>
              <a:gd name="connsiteY5" fmla="*/ 6477009 h 6477009"/>
              <a:gd name="connsiteX6" fmla="*/ 1860712 w 3317780"/>
              <a:gd name="connsiteY6" fmla="*/ 2923534 h 6477009"/>
              <a:gd name="connsiteX0" fmla="*/ 1860712 w 3317780"/>
              <a:gd name="connsiteY0" fmla="*/ 2923534 h 6477009"/>
              <a:gd name="connsiteX1" fmla="*/ 1479709 w 3317780"/>
              <a:gd name="connsiteY1" fmla="*/ 2562879 h 6477009"/>
              <a:gd name="connsiteX2" fmla="*/ 1621941 w 3317780"/>
              <a:gd name="connsiteY2" fmla="*/ 8 h 6477009"/>
              <a:gd name="connsiteX3" fmla="*/ 2602364 w 3317780"/>
              <a:gd name="connsiteY3" fmla="*/ 2258084 h 6477009"/>
              <a:gd name="connsiteX4" fmla="*/ 1964838 w 3317780"/>
              <a:gd name="connsiteY4" fmla="*/ 2628909 h 6477009"/>
              <a:gd name="connsiteX5" fmla="*/ 1621936 w 3317780"/>
              <a:gd name="connsiteY5" fmla="*/ 6477009 h 6477009"/>
              <a:gd name="connsiteX6" fmla="*/ 1860712 w 3317780"/>
              <a:gd name="connsiteY6" fmla="*/ 2923534 h 6477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17780" h="6477009">
                <a:moveTo>
                  <a:pt x="1860712" y="2923534"/>
                </a:moveTo>
                <a:cubicBezTo>
                  <a:pt x="1944660" y="1493706"/>
                  <a:pt x="1492916" y="2558773"/>
                  <a:pt x="1479709" y="2562879"/>
                </a:cubicBezTo>
                <a:cubicBezTo>
                  <a:pt x="3317780" y="1849120"/>
                  <a:pt x="1173778" y="0"/>
                  <a:pt x="1621941" y="8"/>
                </a:cubicBezTo>
                <a:cubicBezTo>
                  <a:pt x="0" y="1257313"/>
                  <a:pt x="2466688" y="913421"/>
                  <a:pt x="2602364" y="2258084"/>
                </a:cubicBezTo>
                <a:cubicBezTo>
                  <a:pt x="2812155" y="1330547"/>
                  <a:pt x="2128243" y="1925755"/>
                  <a:pt x="1964838" y="2628909"/>
                </a:cubicBezTo>
                <a:cubicBezTo>
                  <a:pt x="1801433" y="3332063"/>
                  <a:pt x="1842490" y="6212005"/>
                  <a:pt x="1621936" y="6477009"/>
                </a:cubicBezTo>
                <a:cubicBezTo>
                  <a:pt x="1173776" y="6477006"/>
                  <a:pt x="3025088" y="1778999"/>
                  <a:pt x="1860712" y="2923534"/>
                </a:cubicBezTo>
                <a:close/>
              </a:path>
            </a:pathLst>
          </a:custGeom>
          <a:gradFill>
            <a:gsLst>
              <a:gs pos="25000">
                <a:schemeClr val="tx1"/>
              </a:gs>
              <a:gs pos="100000">
                <a:schemeClr val="tx1">
                  <a:lumMod val="75000"/>
                  <a:lumOff val="25000"/>
                </a:schemeClr>
              </a:gs>
            </a:gsLst>
            <a:lin ang="5400000" scaled="0"/>
          </a:gradFill>
          <a:ln>
            <a:noFill/>
          </a:ln>
          <a:effectLst>
            <a:outerShdw blurRad="76200" sx="102000" sy="102000" algn="ctr" rotWithShape="0">
              <a:schemeClr val="tx1">
                <a:lumMod val="75000"/>
                <a:lumOff val="25000"/>
                <a:alpha val="40000"/>
              </a:schemeClr>
            </a:outerShdw>
          </a:effectLst>
          <a:scene3d>
            <a:camera prst="orthographicFront"/>
            <a:lightRig rig="morning" dir="t"/>
          </a:scene3d>
          <a:sp3d>
            <a:bevelT w="25400" h="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spcBef>
          <a:spcPct val="0"/>
        </a:spcBef>
        <a:buNone/>
        <a:defRPr sz="4400" kern="1200">
          <a:gradFill>
            <a:gsLst>
              <a:gs pos="0">
                <a:schemeClr val="tx1">
                  <a:alpha val="90000"/>
                </a:schemeClr>
              </a:gs>
              <a:gs pos="50000">
                <a:schemeClr val="tx1">
                  <a:lumMod val="75000"/>
                  <a:lumOff val="25000"/>
                  <a:alpha val="90000"/>
                </a:schemeClr>
              </a:gs>
              <a:gs pos="100000">
                <a:schemeClr val="tx1">
                  <a:lumMod val="50000"/>
                  <a:lumOff val="50000"/>
                </a:schemeClr>
              </a:gs>
            </a:gsLst>
            <a:lin ang="5400000" scaled="0"/>
          </a:gradFill>
          <a:latin typeface="+mj-lt"/>
          <a:ea typeface="+mj-ea"/>
          <a:cs typeface="+mj-cs"/>
        </a:defRPr>
      </a:lvl1pPr>
    </p:titleStyle>
    <p:bodyStyle>
      <a:lvl1pPr marL="342900" indent="-342900" algn="l" defTabSz="914400" rtl="0" eaLnBrk="1" latinLnBrk="0" hangingPunct="1">
        <a:spcBef>
          <a:spcPts val="2000"/>
        </a:spcBef>
        <a:buClr>
          <a:schemeClr val="tx1"/>
        </a:buClr>
        <a:buSzPct val="80000"/>
        <a:buFont typeface="Wingdings" pitchFamily="2" charset="2"/>
        <a:buChar char="v"/>
        <a:defRPr sz="2200" kern="1200">
          <a:gradFill>
            <a:gsLst>
              <a:gs pos="0">
                <a:schemeClr val="tx1">
                  <a:alpha val="90000"/>
                </a:schemeClr>
              </a:gs>
              <a:gs pos="100000">
                <a:schemeClr val="tx1">
                  <a:lumMod val="75000"/>
                  <a:lumOff val="25000"/>
                  <a:alpha val="90000"/>
                </a:schemeClr>
              </a:gs>
            </a:gsLst>
            <a:lin ang="5400000" scaled="0"/>
          </a:gradFill>
          <a:latin typeface="+mn-lt"/>
          <a:ea typeface="+mn-ea"/>
          <a:cs typeface="+mn-cs"/>
        </a:defRPr>
      </a:lvl1pPr>
      <a:lvl2pPr marL="577850" indent="-228600" algn="l" defTabSz="914400" rtl="0" eaLnBrk="1" latinLnBrk="0" hangingPunct="1">
        <a:spcBef>
          <a:spcPts val="1200"/>
        </a:spcBef>
        <a:buSzPct val="100000"/>
        <a:buFont typeface="Wingdings" pitchFamily="2" charset="2"/>
        <a:buChar char=""/>
        <a:defRPr sz="2200" kern="1200">
          <a:gradFill>
            <a:gsLst>
              <a:gs pos="0">
                <a:schemeClr val="tx1">
                  <a:alpha val="90000"/>
                </a:schemeClr>
              </a:gs>
              <a:gs pos="100000">
                <a:schemeClr val="tx1">
                  <a:lumMod val="75000"/>
                  <a:lumOff val="25000"/>
                  <a:alpha val="90000"/>
                </a:schemeClr>
              </a:gs>
            </a:gsLst>
            <a:lin ang="5400000" scaled="0"/>
          </a:gradFill>
          <a:latin typeface="+mn-lt"/>
          <a:ea typeface="+mn-ea"/>
          <a:cs typeface="+mn-cs"/>
        </a:defRPr>
      </a:lvl2pPr>
      <a:lvl3pPr marL="806450" indent="-228600" algn="l" defTabSz="914400" rtl="0" eaLnBrk="1" latinLnBrk="0" hangingPunct="1">
        <a:spcBef>
          <a:spcPts val="1200"/>
        </a:spcBef>
        <a:buClr>
          <a:schemeClr val="accent4"/>
        </a:buClr>
        <a:buSzPct val="100000"/>
        <a:buFont typeface="Wingdings" pitchFamily="2" charset="2"/>
        <a:buChar char="w"/>
        <a:defRPr sz="2000" kern="1200">
          <a:gradFill>
            <a:gsLst>
              <a:gs pos="0">
                <a:schemeClr val="tx1">
                  <a:alpha val="90000"/>
                </a:schemeClr>
              </a:gs>
              <a:gs pos="100000">
                <a:schemeClr val="tx1">
                  <a:lumMod val="75000"/>
                  <a:lumOff val="25000"/>
                  <a:alpha val="90000"/>
                </a:schemeClr>
              </a:gs>
            </a:gsLst>
            <a:lin ang="5400000" scaled="0"/>
          </a:gradFill>
          <a:latin typeface="+mn-lt"/>
          <a:ea typeface="+mn-ea"/>
          <a:cs typeface="+mn-cs"/>
        </a:defRPr>
      </a:lvl3pPr>
      <a:lvl4pPr marL="1035050" indent="-228600" algn="l" defTabSz="914400" rtl="0" eaLnBrk="1" latinLnBrk="0" hangingPunct="1">
        <a:spcBef>
          <a:spcPts val="1200"/>
        </a:spcBef>
        <a:buClr>
          <a:schemeClr val="accent2"/>
        </a:buClr>
        <a:buFont typeface="Wingdings" pitchFamily="2" charset="2"/>
        <a:buChar char=""/>
        <a:defRPr sz="1800" kern="1200">
          <a:gradFill>
            <a:gsLst>
              <a:gs pos="0">
                <a:schemeClr val="tx1">
                  <a:alpha val="90000"/>
                </a:schemeClr>
              </a:gs>
              <a:gs pos="100000">
                <a:schemeClr val="tx1">
                  <a:lumMod val="75000"/>
                  <a:lumOff val="25000"/>
                  <a:alpha val="90000"/>
                </a:schemeClr>
              </a:gs>
            </a:gsLst>
            <a:lin ang="5400000" scaled="0"/>
          </a:gradFill>
          <a:latin typeface="+mn-lt"/>
          <a:ea typeface="+mn-ea"/>
          <a:cs typeface="+mn-cs"/>
        </a:defRPr>
      </a:lvl4pPr>
      <a:lvl5pPr marL="1263650" indent="-228600" algn="l" defTabSz="914400" rtl="0" eaLnBrk="1" latinLnBrk="0" hangingPunct="1">
        <a:spcBef>
          <a:spcPts val="1200"/>
        </a:spcBef>
        <a:buClr>
          <a:schemeClr val="accent3"/>
        </a:buClr>
        <a:buSzPct val="100000"/>
        <a:buFont typeface="Wingdings" pitchFamily="2" charset="2"/>
        <a:buChar char="w"/>
        <a:defRPr sz="1600" kern="1200">
          <a:gradFill>
            <a:gsLst>
              <a:gs pos="0">
                <a:schemeClr val="tx1">
                  <a:alpha val="90000"/>
                </a:schemeClr>
              </a:gs>
              <a:gs pos="100000">
                <a:schemeClr val="tx1">
                  <a:lumMod val="75000"/>
                  <a:lumOff val="25000"/>
                  <a:alpha val="90000"/>
                </a:schemeClr>
              </a:gs>
            </a:gsLst>
            <a:lin ang="5400000" scaled="0"/>
          </a:gradFill>
          <a:latin typeface="+mn-lt"/>
          <a:ea typeface="+mn-ea"/>
          <a:cs typeface="+mn-cs"/>
        </a:defRPr>
      </a:lvl5pPr>
      <a:lvl6pPr marL="1492250" indent="-228600" algn="l" defTabSz="914400" rtl="0" eaLnBrk="1" latinLnBrk="0" hangingPunct="1">
        <a:spcBef>
          <a:spcPts val="1200"/>
        </a:spcBef>
        <a:buClr>
          <a:schemeClr val="accent5"/>
        </a:buClr>
        <a:buFont typeface="Wingdings" pitchFamily="2" charset="2"/>
        <a:buChar char=""/>
        <a:defRPr sz="1600" kern="1200">
          <a:gradFill>
            <a:gsLst>
              <a:gs pos="0">
                <a:schemeClr val="tx1">
                  <a:alpha val="90000"/>
                </a:schemeClr>
              </a:gs>
              <a:gs pos="100000">
                <a:schemeClr val="tx1">
                  <a:lumMod val="75000"/>
                  <a:lumOff val="25000"/>
                  <a:alpha val="90000"/>
                </a:schemeClr>
              </a:gs>
            </a:gsLst>
            <a:lin ang="5400000" scaled="0"/>
          </a:gradFill>
          <a:latin typeface="+mn-lt"/>
          <a:ea typeface="+mn-ea"/>
          <a:cs typeface="+mn-cs"/>
        </a:defRPr>
      </a:lvl6pPr>
      <a:lvl7pPr marL="1720850" indent="-228600" algn="l" defTabSz="914400" rtl="0" eaLnBrk="1" latinLnBrk="0" hangingPunct="1">
        <a:spcBef>
          <a:spcPts val="1200"/>
        </a:spcBef>
        <a:buClr>
          <a:schemeClr val="accent6"/>
        </a:buClr>
        <a:buFont typeface="Wingdings" pitchFamily="2" charset="2"/>
        <a:buChar char=""/>
        <a:defRPr sz="1600" kern="1200">
          <a:gradFill>
            <a:gsLst>
              <a:gs pos="0">
                <a:schemeClr val="tx1">
                  <a:alpha val="90000"/>
                </a:schemeClr>
              </a:gs>
              <a:gs pos="100000">
                <a:schemeClr val="tx1">
                  <a:lumMod val="75000"/>
                  <a:lumOff val="25000"/>
                  <a:alpha val="90000"/>
                </a:schemeClr>
              </a:gs>
            </a:gsLst>
            <a:lin ang="5400000" scaled="0"/>
          </a:gradFill>
          <a:latin typeface="+mn-lt"/>
          <a:ea typeface="+mn-ea"/>
          <a:cs typeface="+mn-cs"/>
        </a:defRPr>
      </a:lvl7pPr>
      <a:lvl8pPr marL="1949450" indent="-228600" algn="l" defTabSz="914400" rtl="0" eaLnBrk="1" latinLnBrk="0" hangingPunct="1">
        <a:spcBef>
          <a:spcPts val="1200"/>
        </a:spcBef>
        <a:buFont typeface="Wingdings" pitchFamily="2" charset="2"/>
        <a:buChar char=""/>
        <a:defRPr sz="1600" kern="1200" baseline="0">
          <a:gradFill>
            <a:gsLst>
              <a:gs pos="0">
                <a:schemeClr val="tx1">
                  <a:alpha val="90000"/>
                </a:schemeClr>
              </a:gs>
              <a:gs pos="100000">
                <a:schemeClr val="tx1">
                  <a:lumMod val="75000"/>
                  <a:lumOff val="25000"/>
                  <a:alpha val="90000"/>
                </a:schemeClr>
              </a:gs>
            </a:gsLst>
            <a:lin ang="5400000" scaled="0"/>
          </a:gradFill>
          <a:latin typeface="+mn-lt"/>
          <a:ea typeface="+mn-ea"/>
          <a:cs typeface="+mn-cs"/>
        </a:defRPr>
      </a:lvl8pPr>
      <a:lvl9pPr marL="2178050" indent="-228600" algn="l" defTabSz="914400" rtl="0" eaLnBrk="1" latinLnBrk="0" hangingPunct="1">
        <a:spcBef>
          <a:spcPts val="1200"/>
        </a:spcBef>
        <a:buFont typeface="Wingdings" pitchFamily="2" charset="2"/>
        <a:buChar char=""/>
        <a:defRPr sz="1600" kern="1200" baseline="0">
          <a:gradFill>
            <a:gsLst>
              <a:gs pos="0">
                <a:schemeClr val="tx1">
                  <a:alpha val="90000"/>
                </a:schemeClr>
              </a:gs>
              <a:gs pos="100000">
                <a:schemeClr val="tx1">
                  <a:lumMod val="75000"/>
                  <a:lumOff val="25000"/>
                  <a:alpha val="90000"/>
                </a:schemeClr>
              </a:gs>
            </a:gsLst>
            <a:lin ang="5400000" scaled="0"/>
          </a:gra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yswagat@gmail.com" TargetMode="External"/><Relationship Id="rId2" Type="http://schemas.openxmlformats.org/officeDocument/2006/relationships/hyperlink" Target="mailto:swagat@bits-goa.ac.in"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1524000" y="381000"/>
            <a:ext cx="7315200" cy="1676400"/>
          </a:xfrm>
        </p:spPr>
        <p:txBody>
          <a:bodyPr/>
          <a:lstStyle/>
          <a:p>
            <a:pPr eaLnBrk="1" hangingPunct="1"/>
            <a:r>
              <a:rPr lang="en-US" b="1" dirty="0" smtClean="0">
                <a:solidFill>
                  <a:srgbClr val="002060"/>
                </a:solidFill>
              </a:rPr>
              <a:t>Principles of Economics</a:t>
            </a:r>
          </a:p>
        </p:txBody>
      </p:sp>
      <p:sp>
        <p:nvSpPr>
          <p:cNvPr id="3" name="Subtitle 2"/>
          <p:cNvSpPr>
            <a:spLocks noGrp="1"/>
          </p:cNvSpPr>
          <p:nvPr>
            <p:ph type="subTitle" idx="1"/>
          </p:nvPr>
        </p:nvSpPr>
        <p:spPr>
          <a:xfrm>
            <a:off x="3352800" y="2133600"/>
            <a:ext cx="4559300" cy="2209800"/>
          </a:xfrm>
        </p:spPr>
        <p:txBody>
          <a:bodyPr>
            <a:normAutofit fontScale="85000" lnSpcReduction="20000"/>
          </a:bodyPr>
          <a:lstStyle/>
          <a:p>
            <a:pPr algn="ctr" eaLnBrk="1" fontAlgn="auto" hangingPunct="1">
              <a:spcAft>
                <a:spcPts val="0"/>
              </a:spcAft>
              <a:defRPr/>
            </a:pPr>
            <a:r>
              <a:rPr lang="en-US" b="1" dirty="0" smtClean="0">
                <a:solidFill>
                  <a:srgbClr val="002060"/>
                </a:solidFill>
                <a:latin typeface="+mj-lt"/>
              </a:rPr>
              <a:t>Swagat Kishore Mishra</a:t>
            </a:r>
          </a:p>
          <a:p>
            <a:pPr algn="ctr" eaLnBrk="1" fontAlgn="auto" hangingPunct="1">
              <a:spcAft>
                <a:spcPts val="0"/>
              </a:spcAft>
              <a:defRPr/>
            </a:pPr>
            <a:r>
              <a:rPr lang="en-US" dirty="0" smtClean="0">
                <a:solidFill>
                  <a:srgbClr val="002060"/>
                </a:solidFill>
              </a:rPr>
              <a:t>Lecturer, Dept. of Economics</a:t>
            </a:r>
          </a:p>
          <a:p>
            <a:pPr algn="ctr" eaLnBrk="1" fontAlgn="auto" hangingPunct="1">
              <a:spcAft>
                <a:spcPts val="0"/>
              </a:spcAft>
              <a:defRPr/>
            </a:pPr>
            <a:r>
              <a:rPr lang="en-US" dirty="0" smtClean="0">
                <a:solidFill>
                  <a:srgbClr val="002060"/>
                </a:solidFill>
              </a:rPr>
              <a:t>Email: </a:t>
            </a:r>
            <a:r>
              <a:rPr lang="en-US" dirty="0" smtClean="0">
                <a:solidFill>
                  <a:srgbClr val="002060"/>
                </a:solidFill>
                <a:hlinkClick r:id="rId2"/>
              </a:rPr>
              <a:t>swagat@bits-goa.ac.in</a:t>
            </a:r>
            <a:r>
              <a:rPr lang="en-US" dirty="0" smtClean="0">
                <a:solidFill>
                  <a:srgbClr val="002060"/>
                </a:solidFill>
              </a:rPr>
              <a:t> / </a:t>
            </a:r>
            <a:r>
              <a:rPr lang="en-US" dirty="0" smtClean="0">
                <a:solidFill>
                  <a:srgbClr val="002060"/>
                </a:solidFill>
                <a:hlinkClick r:id="rId3"/>
              </a:rPr>
              <a:t>sayswagat@gmail.com</a:t>
            </a:r>
            <a:r>
              <a:rPr lang="en-US" dirty="0" smtClean="0">
                <a:solidFill>
                  <a:srgbClr val="002060"/>
                </a:solidFill>
              </a:rPr>
              <a:t> </a:t>
            </a:r>
          </a:p>
          <a:p>
            <a:pPr algn="ctr" eaLnBrk="1" fontAlgn="auto" hangingPunct="1">
              <a:spcAft>
                <a:spcPts val="0"/>
              </a:spcAft>
              <a:defRPr/>
            </a:pPr>
            <a:r>
              <a:rPr lang="en-US" b="1" dirty="0" smtClean="0">
                <a:solidFill>
                  <a:srgbClr val="002060"/>
                </a:solidFill>
              </a:rPr>
              <a:t>VOIP:</a:t>
            </a:r>
            <a:r>
              <a:rPr lang="en-US" dirty="0" smtClean="0">
                <a:solidFill>
                  <a:srgbClr val="002060"/>
                </a:solidFill>
              </a:rPr>
              <a:t> 207 </a:t>
            </a:r>
            <a:r>
              <a:rPr lang="en-US" b="1" dirty="0" smtClean="0">
                <a:solidFill>
                  <a:srgbClr val="002060"/>
                </a:solidFill>
              </a:rPr>
              <a:t>PSRN:</a:t>
            </a:r>
            <a:r>
              <a:rPr lang="en-US" dirty="0" smtClean="0">
                <a:solidFill>
                  <a:srgbClr val="002060"/>
                </a:solidFill>
              </a:rPr>
              <a:t> 485 </a:t>
            </a:r>
            <a:r>
              <a:rPr lang="en-US" b="1" dirty="0" smtClean="0">
                <a:solidFill>
                  <a:srgbClr val="002060"/>
                </a:solidFill>
              </a:rPr>
              <a:t>CHAMBER: </a:t>
            </a:r>
            <a:r>
              <a:rPr lang="en-US" dirty="0" smtClean="0">
                <a:solidFill>
                  <a:srgbClr val="002060"/>
                </a:solidFill>
              </a:rPr>
              <a:t>A-301/16</a:t>
            </a:r>
          </a:p>
          <a:p>
            <a:pPr algn="ctr" eaLnBrk="1" fontAlgn="auto" hangingPunct="1">
              <a:spcAft>
                <a:spcPts val="0"/>
              </a:spcAft>
              <a:defRPr/>
            </a:pPr>
            <a:r>
              <a:rPr lang="en-US" dirty="0" smtClean="0">
                <a:solidFill>
                  <a:srgbClr val="002060"/>
                </a:solidFill>
              </a:rPr>
              <a:t>Tel. 0832-2580207 (O) 08879506995 (M)</a:t>
            </a:r>
          </a:p>
          <a:p>
            <a:pPr algn="ctr" eaLnBrk="1" fontAlgn="auto" hangingPunct="1">
              <a:spcAft>
                <a:spcPts val="0"/>
              </a:spcAft>
              <a:defRPr/>
            </a:pPr>
            <a:endParaRPr lang="en-US" dirty="0" smtClean="0">
              <a:solidFill>
                <a:srgbClr val="002060"/>
              </a:solidFill>
            </a:endParaRPr>
          </a:p>
          <a:p>
            <a:pPr algn="ctr" eaLnBrk="1" fontAlgn="auto" hangingPunct="1">
              <a:spcAft>
                <a:spcPts val="0"/>
              </a:spcAft>
              <a:defRPr/>
            </a:pPr>
            <a:endParaRPr lang="en-US" dirty="0">
              <a:solidFill>
                <a:srgbClr val="002060"/>
              </a:solidFill>
            </a:endParaRPr>
          </a:p>
        </p:txBody>
      </p:sp>
      <p:sp>
        <p:nvSpPr>
          <p:cNvPr id="4" name="Date Placeholder 3"/>
          <p:cNvSpPr>
            <a:spLocks noGrp="1"/>
          </p:cNvSpPr>
          <p:nvPr>
            <p:ph type="dt" sz="quarter" idx="10"/>
          </p:nvPr>
        </p:nvSpPr>
        <p:spPr>
          <a:xfrm>
            <a:off x="3581400" y="6248400"/>
            <a:ext cx="2743200" cy="381000"/>
          </a:xfrm>
        </p:spPr>
        <p:txBody>
          <a:bodyPr/>
          <a:lstStyle/>
          <a:p>
            <a:pPr>
              <a:defRPr/>
            </a:pPr>
            <a:fld id="{7ABDACF2-477B-4EF1-ADB1-2FB42F2BB919}" type="datetime4">
              <a:rPr lang="en-US" sz="1800" smtClean="0">
                <a:solidFill>
                  <a:srgbClr val="FF0000"/>
                </a:solidFill>
              </a:rPr>
              <a:pPr>
                <a:defRPr/>
              </a:pPr>
              <a:t>September 8, 2012</a:t>
            </a:fld>
            <a:endParaRPr lang="en-US" sz="1800" dirty="0">
              <a:solidFill>
                <a:srgbClr val="FF0000"/>
              </a:solidFill>
            </a:endParaRPr>
          </a:p>
        </p:txBody>
      </p:sp>
      <p:sp>
        <p:nvSpPr>
          <p:cNvPr id="5" name="Footer Placeholder 4"/>
          <p:cNvSpPr>
            <a:spLocks noGrp="1"/>
          </p:cNvSpPr>
          <p:nvPr>
            <p:ph type="ftr" sz="quarter" idx="11"/>
          </p:nvPr>
        </p:nvSpPr>
        <p:spPr>
          <a:xfrm>
            <a:off x="457200" y="6263640"/>
            <a:ext cx="1828800" cy="365760"/>
          </a:xfrm>
        </p:spPr>
        <p:txBody>
          <a:bodyPr/>
          <a:lstStyle/>
          <a:p>
            <a:pPr>
              <a:defRPr/>
            </a:pPr>
            <a:r>
              <a:rPr lang="en-US" sz="1800" b="1" dirty="0" smtClean="0">
                <a:solidFill>
                  <a:srgbClr val="FF0000"/>
                </a:solidFill>
              </a:rPr>
              <a:t>Lecture-13</a:t>
            </a:r>
            <a:endParaRPr lang="en-US" sz="1800" b="1" dirty="0">
              <a:solidFill>
                <a:srgbClr val="FF0000"/>
              </a:solidFill>
            </a:endParaRPr>
          </a:p>
        </p:txBody>
      </p:sp>
      <p:sp>
        <p:nvSpPr>
          <p:cNvPr id="6" name="Slide Number Placeholder 5"/>
          <p:cNvSpPr>
            <a:spLocks noGrp="1"/>
          </p:cNvSpPr>
          <p:nvPr>
            <p:ph type="sldNum" sz="quarter" idx="12"/>
          </p:nvPr>
        </p:nvSpPr>
        <p:spPr/>
        <p:txBody>
          <a:bodyPr/>
          <a:lstStyle/>
          <a:p>
            <a:pPr>
              <a:defRPr/>
            </a:pPr>
            <a:fld id="{71145900-D0BF-4A1D-91DB-27065AFE2D2E}" type="slidenum">
              <a:rPr lang="en-US" smtClean="0"/>
              <a:pPr>
                <a:defRPr/>
              </a:pPr>
              <a:t>1</a:t>
            </a:fld>
            <a:endParaRPr lang="en-US"/>
          </a:p>
        </p:txBody>
      </p:sp>
      <p:pic>
        <p:nvPicPr>
          <p:cNvPr id="6151" name="Picture 6" descr="BITS_Goa_campus_logo.gif"/>
          <p:cNvPicPr>
            <a:picLocks noChangeAspect="1" noChangeArrowheads="1"/>
          </p:cNvPicPr>
          <p:nvPr/>
        </p:nvPicPr>
        <p:blipFill>
          <a:blip r:embed="rId4"/>
          <a:srcRect/>
          <a:stretch>
            <a:fillRect/>
          </a:stretch>
        </p:blipFill>
        <p:spPr bwMode="auto">
          <a:xfrm>
            <a:off x="3810000" y="5029200"/>
            <a:ext cx="3810000" cy="83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940941">
            <a:off x="1905000" y="2895600"/>
            <a:ext cx="6803679" cy="1371600"/>
          </a:xfrm>
        </p:spPr>
        <p:txBody>
          <a:bodyPr/>
          <a:lstStyle/>
          <a:p>
            <a:pPr algn="ctr"/>
            <a:r>
              <a:rPr lang="en-US" b="1" dirty="0" smtClean="0">
                <a:solidFill>
                  <a:schemeClr val="tx1"/>
                </a:solidFill>
                <a:effectLst>
                  <a:outerShdw blurRad="38100" dist="38100" dir="2700000" algn="tl">
                    <a:srgbClr val="000000">
                      <a:alpha val="43137"/>
                    </a:srgbClr>
                  </a:outerShdw>
                </a:effectLst>
              </a:rPr>
              <a:t>Elasticities &amp; CS-PS</a:t>
            </a:r>
            <a:endParaRPr lang="en-US" b="1" dirty="0">
              <a:solidFill>
                <a:schemeClr val="tx1"/>
              </a:solidFill>
              <a:effectLst>
                <a:outerShdw blurRad="38100" dist="38100" dir="2700000" algn="tl">
                  <a:srgbClr val="000000">
                    <a:alpha val="43137"/>
                  </a:srgb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5" name="Straight Connector 4"/>
          <p:cNvCxnSpPr/>
          <p:nvPr/>
        </p:nvCxnSpPr>
        <p:spPr>
          <a:xfrm rot="5400000">
            <a:off x="-3200400" y="3429000"/>
            <a:ext cx="6858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66294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 name="Up Arrow 7"/>
          <p:cNvSpPr/>
          <p:nvPr/>
        </p:nvSpPr>
        <p:spPr>
          <a:xfrm>
            <a:off x="152400" y="0"/>
            <a:ext cx="2286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Up Arrow 8"/>
          <p:cNvSpPr/>
          <p:nvPr/>
        </p:nvSpPr>
        <p:spPr>
          <a:xfrm rot="5400000">
            <a:off x="8801100" y="6362700"/>
            <a:ext cx="2286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Connector 10"/>
          <p:cNvCxnSpPr/>
          <p:nvPr/>
        </p:nvCxnSpPr>
        <p:spPr>
          <a:xfrm rot="16200000" flipH="1">
            <a:off x="1219200" y="1828800"/>
            <a:ext cx="6019800" cy="358140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flipV="1">
            <a:off x="228600" y="2514600"/>
            <a:ext cx="6400800" cy="2057400"/>
          </a:xfrm>
          <a:prstGeom prst="line">
            <a:avLst/>
          </a:prstGeom>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2209800" y="228600"/>
            <a:ext cx="327334" cy="369332"/>
          </a:xfrm>
          <a:prstGeom prst="rect">
            <a:avLst/>
          </a:prstGeom>
          <a:noFill/>
        </p:spPr>
        <p:txBody>
          <a:bodyPr wrap="none" rtlCol="0">
            <a:spAutoFit/>
          </a:bodyPr>
          <a:lstStyle/>
          <a:p>
            <a:r>
              <a:rPr lang="en-US" dirty="0" smtClean="0"/>
              <a:t>D</a:t>
            </a:r>
          </a:p>
        </p:txBody>
      </p:sp>
      <p:sp>
        <p:nvSpPr>
          <p:cNvPr id="15" name="TextBox 14"/>
          <p:cNvSpPr txBox="1"/>
          <p:nvPr/>
        </p:nvSpPr>
        <p:spPr>
          <a:xfrm>
            <a:off x="3657600" y="6488668"/>
            <a:ext cx="457176" cy="369332"/>
          </a:xfrm>
          <a:prstGeom prst="rect">
            <a:avLst/>
          </a:prstGeom>
          <a:noFill/>
        </p:spPr>
        <p:txBody>
          <a:bodyPr wrap="none" rtlCol="0">
            <a:spAutoFit/>
          </a:bodyPr>
          <a:lstStyle/>
          <a:p>
            <a:r>
              <a:rPr lang="en-US" dirty="0" smtClean="0"/>
              <a:t>Q1</a:t>
            </a:r>
          </a:p>
        </p:txBody>
      </p:sp>
      <p:sp>
        <p:nvSpPr>
          <p:cNvPr id="16" name="TextBox 15"/>
          <p:cNvSpPr txBox="1"/>
          <p:nvPr/>
        </p:nvSpPr>
        <p:spPr>
          <a:xfrm>
            <a:off x="4191000" y="6488668"/>
            <a:ext cx="461986" cy="369332"/>
          </a:xfrm>
          <a:prstGeom prst="rect">
            <a:avLst/>
          </a:prstGeom>
          <a:noFill/>
        </p:spPr>
        <p:txBody>
          <a:bodyPr wrap="none" rtlCol="0">
            <a:spAutoFit/>
          </a:bodyPr>
          <a:lstStyle/>
          <a:p>
            <a:r>
              <a:rPr lang="en-US" dirty="0" err="1" smtClean="0"/>
              <a:t>Qo</a:t>
            </a:r>
            <a:endParaRPr lang="en-US" dirty="0" smtClean="0"/>
          </a:p>
        </p:txBody>
      </p:sp>
      <p:sp>
        <p:nvSpPr>
          <p:cNvPr id="17" name="TextBox 16"/>
          <p:cNvSpPr txBox="1"/>
          <p:nvPr/>
        </p:nvSpPr>
        <p:spPr>
          <a:xfrm>
            <a:off x="6934200" y="2133600"/>
            <a:ext cx="533400" cy="369332"/>
          </a:xfrm>
          <a:prstGeom prst="rect">
            <a:avLst/>
          </a:prstGeom>
          <a:noFill/>
        </p:spPr>
        <p:txBody>
          <a:bodyPr wrap="square" rtlCol="0">
            <a:spAutoFit/>
          </a:bodyPr>
          <a:lstStyle/>
          <a:p>
            <a:r>
              <a:rPr lang="en-US" dirty="0" smtClean="0"/>
              <a:t>S</a:t>
            </a:r>
          </a:p>
        </p:txBody>
      </p:sp>
      <p:sp>
        <p:nvSpPr>
          <p:cNvPr id="18" name="TextBox 17"/>
          <p:cNvSpPr txBox="1"/>
          <p:nvPr/>
        </p:nvSpPr>
        <p:spPr>
          <a:xfrm>
            <a:off x="0" y="3429000"/>
            <a:ext cx="389466" cy="369332"/>
          </a:xfrm>
          <a:prstGeom prst="rect">
            <a:avLst/>
          </a:prstGeom>
          <a:noFill/>
        </p:spPr>
        <p:txBody>
          <a:bodyPr wrap="none" rtlCol="0">
            <a:spAutoFit/>
          </a:bodyPr>
          <a:lstStyle/>
          <a:p>
            <a:r>
              <a:rPr lang="en-US" dirty="0" smtClean="0"/>
              <a:t>Ps</a:t>
            </a:r>
          </a:p>
        </p:txBody>
      </p:sp>
      <p:sp>
        <p:nvSpPr>
          <p:cNvPr id="19" name="TextBox 18"/>
          <p:cNvSpPr txBox="1"/>
          <p:nvPr/>
        </p:nvSpPr>
        <p:spPr>
          <a:xfrm>
            <a:off x="0" y="2971800"/>
            <a:ext cx="420500" cy="369332"/>
          </a:xfrm>
          <a:prstGeom prst="rect">
            <a:avLst/>
          </a:prstGeom>
          <a:noFill/>
        </p:spPr>
        <p:txBody>
          <a:bodyPr wrap="none" rtlCol="0">
            <a:spAutoFit/>
          </a:bodyPr>
          <a:lstStyle/>
          <a:p>
            <a:r>
              <a:rPr lang="en-US" dirty="0" smtClean="0"/>
              <a:t>Po</a:t>
            </a:r>
          </a:p>
        </p:txBody>
      </p:sp>
      <p:sp>
        <p:nvSpPr>
          <p:cNvPr id="20" name="TextBox 19"/>
          <p:cNvSpPr txBox="1"/>
          <p:nvPr/>
        </p:nvSpPr>
        <p:spPr>
          <a:xfrm>
            <a:off x="0" y="2133600"/>
            <a:ext cx="425116" cy="369332"/>
          </a:xfrm>
          <a:prstGeom prst="rect">
            <a:avLst/>
          </a:prstGeom>
          <a:noFill/>
        </p:spPr>
        <p:txBody>
          <a:bodyPr wrap="none" rtlCol="0">
            <a:spAutoFit/>
          </a:bodyPr>
          <a:lstStyle/>
          <a:p>
            <a:r>
              <a:rPr lang="en-US" dirty="0" err="1" smtClean="0"/>
              <a:t>Pb</a:t>
            </a:r>
            <a:endParaRPr lang="en-US" dirty="0" smtClean="0"/>
          </a:p>
        </p:txBody>
      </p:sp>
      <p:cxnSp>
        <p:nvCxnSpPr>
          <p:cNvPr id="24" name="Straight Connector 23"/>
          <p:cNvCxnSpPr>
            <a:endCxn id="15" idx="3"/>
          </p:cNvCxnSpPr>
          <p:nvPr/>
        </p:nvCxnSpPr>
        <p:spPr>
          <a:xfrm rot="16200000" flipH="1">
            <a:off x="2416421" y="4974979"/>
            <a:ext cx="3320534" cy="76176"/>
          </a:xfrm>
          <a:prstGeom prst="line">
            <a:avLst/>
          </a:prstGeom>
        </p:spPr>
        <p:style>
          <a:lnRef idx="3">
            <a:schemeClr val="accent3"/>
          </a:lnRef>
          <a:fillRef idx="0">
            <a:schemeClr val="accent3"/>
          </a:fillRef>
          <a:effectRef idx="2">
            <a:schemeClr val="accent3"/>
          </a:effectRef>
          <a:fontRef idx="minor">
            <a:schemeClr val="tx1"/>
          </a:fontRef>
        </p:style>
      </p:cxnSp>
      <p:cxnSp>
        <p:nvCxnSpPr>
          <p:cNvPr id="26" name="Straight Connector 25"/>
          <p:cNvCxnSpPr/>
          <p:nvPr/>
        </p:nvCxnSpPr>
        <p:spPr>
          <a:xfrm rot="10800000">
            <a:off x="228600" y="3352800"/>
            <a:ext cx="3810000" cy="1588"/>
          </a:xfrm>
          <a:prstGeom prst="line">
            <a:avLst/>
          </a:prstGeom>
        </p:spPr>
        <p:style>
          <a:lnRef idx="3">
            <a:schemeClr val="accent3"/>
          </a:lnRef>
          <a:fillRef idx="0">
            <a:schemeClr val="accent3"/>
          </a:fillRef>
          <a:effectRef idx="2">
            <a:schemeClr val="accent3"/>
          </a:effectRef>
          <a:fontRef idx="minor">
            <a:schemeClr val="tx1"/>
          </a:fontRef>
        </p:style>
      </p:cxnSp>
      <p:cxnSp>
        <p:nvCxnSpPr>
          <p:cNvPr id="28" name="Straight Connector 27"/>
          <p:cNvCxnSpPr/>
          <p:nvPr/>
        </p:nvCxnSpPr>
        <p:spPr>
          <a:xfrm rot="16200000" flipH="1">
            <a:off x="1409700" y="4457700"/>
            <a:ext cx="4267200" cy="76200"/>
          </a:xfrm>
          <a:prstGeom prst="line">
            <a:avLst/>
          </a:prstGeom>
        </p:spPr>
        <p:style>
          <a:lnRef idx="3">
            <a:schemeClr val="accent3"/>
          </a:lnRef>
          <a:fillRef idx="0">
            <a:schemeClr val="accent3"/>
          </a:fillRef>
          <a:effectRef idx="2">
            <a:schemeClr val="accent3"/>
          </a:effectRef>
          <a:fontRef idx="minor">
            <a:schemeClr val="tx1"/>
          </a:fontRef>
        </p:style>
      </p:cxnSp>
      <p:cxnSp>
        <p:nvCxnSpPr>
          <p:cNvPr id="30" name="Straight Connector 29"/>
          <p:cNvCxnSpPr/>
          <p:nvPr/>
        </p:nvCxnSpPr>
        <p:spPr>
          <a:xfrm rot="10800000">
            <a:off x="228600" y="2362200"/>
            <a:ext cx="3276600" cy="1588"/>
          </a:xfrm>
          <a:prstGeom prst="line">
            <a:avLst/>
          </a:prstGeom>
        </p:spPr>
        <p:style>
          <a:lnRef idx="3">
            <a:schemeClr val="accent3"/>
          </a:lnRef>
          <a:fillRef idx="0">
            <a:schemeClr val="accent3"/>
          </a:fillRef>
          <a:effectRef idx="2">
            <a:schemeClr val="accent3"/>
          </a:effectRef>
          <a:fontRef idx="minor">
            <a:schemeClr val="tx1"/>
          </a:fontRef>
        </p:style>
      </p:cxnSp>
      <p:cxnSp>
        <p:nvCxnSpPr>
          <p:cNvPr id="32" name="Straight Connector 31"/>
          <p:cNvCxnSpPr/>
          <p:nvPr/>
        </p:nvCxnSpPr>
        <p:spPr>
          <a:xfrm rot="10800000" flipV="1">
            <a:off x="228600" y="3505200"/>
            <a:ext cx="3276600" cy="76200"/>
          </a:xfrm>
          <a:prstGeom prst="line">
            <a:avLst/>
          </a:prstGeom>
        </p:spPr>
        <p:style>
          <a:lnRef idx="3">
            <a:schemeClr val="accent3"/>
          </a:lnRef>
          <a:fillRef idx="0">
            <a:schemeClr val="accent3"/>
          </a:fillRef>
          <a:effectRef idx="2">
            <a:schemeClr val="accent3"/>
          </a:effectRef>
          <a:fontRef idx="minor">
            <a:schemeClr val="tx1"/>
          </a:fontRef>
        </p:style>
      </p:cxnSp>
      <p:cxnSp>
        <p:nvCxnSpPr>
          <p:cNvPr id="34" name="Straight Arrow Connector 33"/>
          <p:cNvCxnSpPr/>
          <p:nvPr/>
        </p:nvCxnSpPr>
        <p:spPr>
          <a:xfrm rot="5400000">
            <a:off x="2552700" y="2933700"/>
            <a:ext cx="1143000" cy="1588"/>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35" name="TextBox 34"/>
          <p:cNvSpPr txBox="1"/>
          <p:nvPr/>
        </p:nvSpPr>
        <p:spPr>
          <a:xfrm>
            <a:off x="2819400" y="2743200"/>
            <a:ext cx="533400" cy="369332"/>
          </a:xfrm>
          <a:prstGeom prst="rect">
            <a:avLst/>
          </a:prstGeom>
          <a:noFill/>
        </p:spPr>
        <p:txBody>
          <a:bodyPr wrap="square" rtlCol="0">
            <a:spAutoFit/>
          </a:bodyPr>
          <a:lstStyle/>
          <a:p>
            <a:r>
              <a:rPr lang="en-US" dirty="0" smtClean="0"/>
              <a:t>t</a:t>
            </a:r>
          </a:p>
        </p:txBody>
      </p:sp>
      <p:sp>
        <p:nvSpPr>
          <p:cNvPr id="36" name="TextBox 35"/>
          <p:cNvSpPr txBox="1"/>
          <p:nvPr/>
        </p:nvSpPr>
        <p:spPr>
          <a:xfrm>
            <a:off x="152400" y="533400"/>
            <a:ext cx="649537" cy="369332"/>
          </a:xfrm>
          <a:prstGeom prst="rect">
            <a:avLst/>
          </a:prstGeom>
          <a:noFill/>
        </p:spPr>
        <p:txBody>
          <a:bodyPr wrap="none" rtlCol="0">
            <a:spAutoFit/>
          </a:bodyPr>
          <a:lstStyle/>
          <a:p>
            <a:r>
              <a:rPr lang="en-US" dirty="0" smtClean="0"/>
              <a:t>Price</a:t>
            </a:r>
          </a:p>
        </p:txBody>
      </p:sp>
      <p:sp>
        <p:nvSpPr>
          <p:cNvPr id="37" name="TextBox 36"/>
          <p:cNvSpPr txBox="1"/>
          <p:nvPr/>
        </p:nvSpPr>
        <p:spPr>
          <a:xfrm>
            <a:off x="7620000" y="6248400"/>
            <a:ext cx="1003288" cy="369332"/>
          </a:xfrm>
          <a:prstGeom prst="rect">
            <a:avLst/>
          </a:prstGeom>
          <a:noFill/>
        </p:spPr>
        <p:txBody>
          <a:bodyPr wrap="none" rtlCol="0">
            <a:spAutoFit/>
          </a:bodyPr>
          <a:lstStyle/>
          <a:p>
            <a:r>
              <a:rPr lang="en-US" dirty="0" smtClean="0"/>
              <a:t>Quantity</a:t>
            </a:r>
          </a:p>
        </p:txBody>
      </p:sp>
      <p:sp>
        <p:nvSpPr>
          <p:cNvPr id="38" name="TextBox 37"/>
          <p:cNvSpPr txBox="1"/>
          <p:nvPr/>
        </p:nvSpPr>
        <p:spPr>
          <a:xfrm>
            <a:off x="5257800" y="3200400"/>
            <a:ext cx="3439531" cy="923330"/>
          </a:xfrm>
          <a:prstGeom prst="rect">
            <a:avLst/>
          </a:prstGeom>
          <a:noFill/>
        </p:spPr>
        <p:txBody>
          <a:bodyPr wrap="none" rtlCol="0">
            <a:spAutoFit/>
          </a:bodyPr>
          <a:lstStyle/>
          <a:p>
            <a:r>
              <a:rPr lang="en-US" b="1" u="sng" dirty="0" smtClean="0"/>
              <a:t>If demand is very inelastic relative</a:t>
            </a:r>
          </a:p>
          <a:p>
            <a:r>
              <a:rPr lang="en-US" b="1" u="sng" dirty="0" smtClean="0"/>
              <a:t>to supply, the tax burden falls on </a:t>
            </a:r>
          </a:p>
          <a:p>
            <a:r>
              <a:rPr lang="en-US" b="1" u="sng" dirty="0" smtClean="0"/>
              <a:t>Buyers.</a:t>
            </a:r>
            <a:endParaRPr lang="en-IN" b="1" u="sng"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2" name="Straight Connector 1"/>
          <p:cNvCxnSpPr/>
          <p:nvPr/>
        </p:nvCxnSpPr>
        <p:spPr>
          <a:xfrm rot="5400000">
            <a:off x="-3200400" y="3429000"/>
            <a:ext cx="6858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66294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 name="Up Arrow 3"/>
          <p:cNvSpPr/>
          <p:nvPr/>
        </p:nvSpPr>
        <p:spPr>
          <a:xfrm>
            <a:off x="152400" y="0"/>
            <a:ext cx="2286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Up Arrow 4"/>
          <p:cNvSpPr/>
          <p:nvPr/>
        </p:nvSpPr>
        <p:spPr>
          <a:xfrm rot="5400000">
            <a:off x="8801100" y="6362700"/>
            <a:ext cx="2286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52400" y="533400"/>
            <a:ext cx="649537" cy="369332"/>
          </a:xfrm>
          <a:prstGeom prst="rect">
            <a:avLst/>
          </a:prstGeom>
          <a:noFill/>
        </p:spPr>
        <p:txBody>
          <a:bodyPr wrap="none" rtlCol="0">
            <a:spAutoFit/>
          </a:bodyPr>
          <a:lstStyle/>
          <a:p>
            <a:r>
              <a:rPr lang="en-US" dirty="0" smtClean="0"/>
              <a:t>Price</a:t>
            </a:r>
          </a:p>
        </p:txBody>
      </p:sp>
      <p:sp>
        <p:nvSpPr>
          <p:cNvPr id="7" name="TextBox 6"/>
          <p:cNvSpPr txBox="1"/>
          <p:nvPr/>
        </p:nvSpPr>
        <p:spPr>
          <a:xfrm>
            <a:off x="7620000" y="6248400"/>
            <a:ext cx="1003288" cy="369332"/>
          </a:xfrm>
          <a:prstGeom prst="rect">
            <a:avLst/>
          </a:prstGeom>
          <a:noFill/>
        </p:spPr>
        <p:txBody>
          <a:bodyPr wrap="none" rtlCol="0">
            <a:spAutoFit/>
          </a:bodyPr>
          <a:lstStyle/>
          <a:p>
            <a:r>
              <a:rPr lang="en-US" dirty="0" smtClean="0"/>
              <a:t>Quantity</a:t>
            </a:r>
          </a:p>
        </p:txBody>
      </p:sp>
      <p:cxnSp>
        <p:nvCxnSpPr>
          <p:cNvPr id="9" name="Straight Connector 8"/>
          <p:cNvCxnSpPr/>
          <p:nvPr/>
        </p:nvCxnSpPr>
        <p:spPr>
          <a:xfrm rot="5400000">
            <a:off x="2095500" y="2781300"/>
            <a:ext cx="5943600" cy="175260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a:off x="228600" y="1295400"/>
            <a:ext cx="7239000" cy="2743200"/>
          </a:xfrm>
          <a:prstGeom prst="line">
            <a:avLst/>
          </a:prstGeom>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6019800" y="838200"/>
            <a:ext cx="290464" cy="369332"/>
          </a:xfrm>
          <a:prstGeom prst="rect">
            <a:avLst/>
          </a:prstGeom>
          <a:noFill/>
        </p:spPr>
        <p:txBody>
          <a:bodyPr wrap="none" rtlCol="0">
            <a:spAutoFit/>
          </a:bodyPr>
          <a:lstStyle/>
          <a:p>
            <a:r>
              <a:rPr lang="en-US" dirty="0" smtClean="0"/>
              <a:t>S</a:t>
            </a:r>
            <a:endParaRPr lang="en-IN" dirty="0"/>
          </a:p>
        </p:txBody>
      </p:sp>
      <p:sp>
        <p:nvSpPr>
          <p:cNvPr id="13" name="TextBox 12"/>
          <p:cNvSpPr txBox="1"/>
          <p:nvPr/>
        </p:nvSpPr>
        <p:spPr>
          <a:xfrm>
            <a:off x="7315200" y="3429000"/>
            <a:ext cx="327334" cy="369332"/>
          </a:xfrm>
          <a:prstGeom prst="rect">
            <a:avLst/>
          </a:prstGeom>
          <a:noFill/>
        </p:spPr>
        <p:txBody>
          <a:bodyPr wrap="none" rtlCol="0">
            <a:spAutoFit/>
          </a:bodyPr>
          <a:lstStyle/>
          <a:p>
            <a:r>
              <a:rPr lang="en-US" dirty="0" smtClean="0"/>
              <a:t>D</a:t>
            </a:r>
            <a:endParaRPr lang="en-IN" dirty="0"/>
          </a:p>
        </p:txBody>
      </p:sp>
      <p:cxnSp>
        <p:nvCxnSpPr>
          <p:cNvPr id="15" name="Straight Connector 14"/>
          <p:cNvCxnSpPr/>
          <p:nvPr/>
        </p:nvCxnSpPr>
        <p:spPr>
          <a:xfrm rot="5400000">
            <a:off x="3467100" y="4914900"/>
            <a:ext cx="3429000" cy="1588"/>
          </a:xfrm>
          <a:prstGeom prst="line">
            <a:avLst/>
          </a:prstGeom>
        </p:spPr>
        <p:style>
          <a:lnRef idx="3">
            <a:schemeClr val="accent3"/>
          </a:lnRef>
          <a:fillRef idx="0">
            <a:schemeClr val="accent3"/>
          </a:fillRef>
          <a:effectRef idx="2">
            <a:schemeClr val="accent3"/>
          </a:effectRef>
          <a:fontRef idx="minor">
            <a:schemeClr val="tx1"/>
          </a:fontRef>
        </p:style>
      </p:cxnSp>
      <p:cxnSp>
        <p:nvCxnSpPr>
          <p:cNvPr id="17" name="Straight Connector 16"/>
          <p:cNvCxnSpPr/>
          <p:nvPr/>
        </p:nvCxnSpPr>
        <p:spPr>
          <a:xfrm>
            <a:off x="228600" y="3200400"/>
            <a:ext cx="4953000" cy="1588"/>
          </a:xfrm>
          <a:prstGeom prst="line">
            <a:avLst/>
          </a:prstGeom>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p:nvCxnSpPr>
        <p:spPr>
          <a:xfrm rot="5400000">
            <a:off x="3009900" y="4838700"/>
            <a:ext cx="3581400" cy="1588"/>
          </a:xfrm>
          <a:prstGeom prst="line">
            <a:avLst/>
          </a:prstGeom>
        </p:spPr>
        <p:style>
          <a:lnRef idx="3">
            <a:schemeClr val="accent3"/>
          </a:lnRef>
          <a:fillRef idx="0">
            <a:schemeClr val="accent3"/>
          </a:fillRef>
          <a:effectRef idx="2">
            <a:schemeClr val="accent3"/>
          </a:effectRef>
          <a:fontRef idx="minor">
            <a:schemeClr val="tx1"/>
          </a:fontRef>
        </p:style>
      </p:cxnSp>
      <p:cxnSp>
        <p:nvCxnSpPr>
          <p:cNvPr id="23" name="Straight Connector 22"/>
          <p:cNvCxnSpPr/>
          <p:nvPr/>
        </p:nvCxnSpPr>
        <p:spPr>
          <a:xfrm rot="10800000">
            <a:off x="228600" y="3048000"/>
            <a:ext cx="4572000" cy="1588"/>
          </a:xfrm>
          <a:prstGeom prst="line">
            <a:avLst/>
          </a:prstGeom>
        </p:spPr>
        <p:style>
          <a:lnRef idx="3">
            <a:schemeClr val="accent3"/>
          </a:lnRef>
          <a:fillRef idx="0">
            <a:schemeClr val="accent3"/>
          </a:fillRef>
          <a:effectRef idx="2">
            <a:schemeClr val="accent3"/>
          </a:effectRef>
          <a:fontRef idx="minor">
            <a:schemeClr val="tx1"/>
          </a:fontRef>
        </p:style>
      </p:cxnSp>
      <p:cxnSp>
        <p:nvCxnSpPr>
          <p:cNvPr id="25" name="Straight Connector 24"/>
          <p:cNvCxnSpPr/>
          <p:nvPr/>
        </p:nvCxnSpPr>
        <p:spPr>
          <a:xfrm rot="10800000">
            <a:off x="228600" y="4495800"/>
            <a:ext cx="4572000" cy="1588"/>
          </a:xfrm>
          <a:prstGeom prst="line">
            <a:avLst/>
          </a:prstGeom>
        </p:spPr>
        <p:style>
          <a:lnRef idx="3">
            <a:schemeClr val="accent3"/>
          </a:lnRef>
          <a:fillRef idx="0">
            <a:schemeClr val="accent3"/>
          </a:fillRef>
          <a:effectRef idx="2">
            <a:schemeClr val="accent3"/>
          </a:effectRef>
          <a:fontRef idx="minor">
            <a:schemeClr val="tx1"/>
          </a:fontRef>
        </p:style>
      </p:cxnSp>
      <p:sp>
        <p:nvSpPr>
          <p:cNvPr id="26" name="TextBox 25"/>
          <p:cNvSpPr txBox="1"/>
          <p:nvPr/>
        </p:nvSpPr>
        <p:spPr>
          <a:xfrm>
            <a:off x="0" y="4267200"/>
            <a:ext cx="389466" cy="369332"/>
          </a:xfrm>
          <a:prstGeom prst="rect">
            <a:avLst/>
          </a:prstGeom>
          <a:noFill/>
        </p:spPr>
        <p:txBody>
          <a:bodyPr wrap="none" rtlCol="0">
            <a:spAutoFit/>
          </a:bodyPr>
          <a:lstStyle/>
          <a:p>
            <a:r>
              <a:rPr lang="en-US" dirty="0" smtClean="0"/>
              <a:t>Ps</a:t>
            </a:r>
            <a:endParaRPr lang="en-IN" dirty="0"/>
          </a:p>
        </p:txBody>
      </p:sp>
      <p:sp>
        <p:nvSpPr>
          <p:cNvPr id="27" name="TextBox 26"/>
          <p:cNvSpPr txBox="1"/>
          <p:nvPr/>
        </p:nvSpPr>
        <p:spPr>
          <a:xfrm>
            <a:off x="0" y="3048000"/>
            <a:ext cx="420500" cy="369332"/>
          </a:xfrm>
          <a:prstGeom prst="rect">
            <a:avLst/>
          </a:prstGeom>
          <a:noFill/>
        </p:spPr>
        <p:txBody>
          <a:bodyPr wrap="none" rtlCol="0">
            <a:spAutoFit/>
          </a:bodyPr>
          <a:lstStyle/>
          <a:p>
            <a:r>
              <a:rPr lang="en-US" dirty="0" smtClean="0"/>
              <a:t>Po</a:t>
            </a:r>
            <a:endParaRPr lang="en-IN" dirty="0"/>
          </a:p>
        </p:txBody>
      </p:sp>
      <p:sp>
        <p:nvSpPr>
          <p:cNvPr id="28" name="TextBox 27"/>
          <p:cNvSpPr txBox="1"/>
          <p:nvPr/>
        </p:nvSpPr>
        <p:spPr>
          <a:xfrm>
            <a:off x="0" y="2743200"/>
            <a:ext cx="457200" cy="369332"/>
          </a:xfrm>
          <a:prstGeom prst="rect">
            <a:avLst/>
          </a:prstGeom>
          <a:noFill/>
        </p:spPr>
        <p:txBody>
          <a:bodyPr wrap="square" rtlCol="0">
            <a:spAutoFit/>
          </a:bodyPr>
          <a:lstStyle/>
          <a:p>
            <a:r>
              <a:rPr lang="en-US" dirty="0" err="1" smtClean="0"/>
              <a:t>Pb</a:t>
            </a:r>
            <a:endParaRPr lang="en-IN" dirty="0"/>
          </a:p>
        </p:txBody>
      </p:sp>
      <p:sp>
        <p:nvSpPr>
          <p:cNvPr id="29" name="TextBox 28"/>
          <p:cNvSpPr txBox="1"/>
          <p:nvPr/>
        </p:nvSpPr>
        <p:spPr>
          <a:xfrm>
            <a:off x="4648200" y="6488668"/>
            <a:ext cx="457176" cy="369332"/>
          </a:xfrm>
          <a:prstGeom prst="rect">
            <a:avLst/>
          </a:prstGeom>
          <a:noFill/>
        </p:spPr>
        <p:txBody>
          <a:bodyPr wrap="none" rtlCol="0">
            <a:spAutoFit/>
          </a:bodyPr>
          <a:lstStyle/>
          <a:p>
            <a:r>
              <a:rPr lang="en-US" dirty="0" smtClean="0"/>
              <a:t>Q1</a:t>
            </a:r>
            <a:endParaRPr lang="en-IN" dirty="0"/>
          </a:p>
        </p:txBody>
      </p:sp>
      <p:sp>
        <p:nvSpPr>
          <p:cNvPr id="30" name="TextBox 29"/>
          <p:cNvSpPr txBox="1"/>
          <p:nvPr/>
        </p:nvSpPr>
        <p:spPr>
          <a:xfrm>
            <a:off x="5257800" y="6488668"/>
            <a:ext cx="461986" cy="369332"/>
          </a:xfrm>
          <a:prstGeom prst="rect">
            <a:avLst/>
          </a:prstGeom>
          <a:noFill/>
        </p:spPr>
        <p:txBody>
          <a:bodyPr wrap="none" rtlCol="0">
            <a:spAutoFit/>
          </a:bodyPr>
          <a:lstStyle/>
          <a:p>
            <a:r>
              <a:rPr lang="en-US" dirty="0" err="1" smtClean="0"/>
              <a:t>Qo</a:t>
            </a:r>
            <a:endParaRPr lang="en-IN" dirty="0"/>
          </a:p>
        </p:txBody>
      </p:sp>
      <p:cxnSp>
        <p:nvCxnSpPr>
          <p:cNvPr id="32" name="Straight Arrow Connector 31"/>
          <p:cNvCxnSpPr/>
          <p:nvPr/>
        </p:nvCxnSpPr>
        <p:spPr>
          <a:xfrm rot="5400000">
            <a:off x="3733800" y="3810000"/>
            <a:ext cx="1371600" cy="1588"/>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33" name="TextBox 32"/>
          <p:cNvSpPr txBox="1"/>
          <p:nvPr/>
        </p:nvSpPr>
        <p:spPr>
          <a:xfrm>
            <a:off x="3886200" y="3657600"/>
            <a:ext cx="533400" cy="369332"/>
          </a:xfrm>
          <a:prstGeom prst="rect">
            <a:avLst/>
          </a:prstGeom>
          <a:noFill/>
        </p:spPr>
        <p:txBody>
          <a:bodyPr wrap="square" rtlCol="0">
            <a:spAutoFit/>
          </a:bodyPr>
          <a:lstStyle/>
          <a:p>
            <a:r>
              <a:rPr lang="en-US" dirty="0" smtClean="0"/>
              <a:t>t</a:t>
            </a:r>
          </a:p>
        </p:txBody>
      </p:sp>
      <p:sp>
        <p:nvSpPr>
          <p:cNvPr id="34" name="TextBox 33"/>
          <p:cNvSpPr txBox="1"/>
          <p:nvPr/>
        </p:nvSpPr>
        <p:spPr>
          <a:xfrm>
            <a:off x="5704469" y="2057400"/>
            <a:ext cx="3439531" cy="923330"/>
          </a:xfrm>
          <a:prstGeom prst="rect">
            <a:avLst/>
          </a:prstGeom>
          <a:noFill/>
        </p:spPr>
        <p:txBody>
          <a:bodyPr wrap="none" rtlCol="0">
            <a:spAutoFit/>
          </a:bodyPr>
          <a:lstStyle/>
          <a:p>
            <a:r>
              <a:rPr lang="en-US" b="1" u="sng" dirty="0" smtClean="0"/>
              <a:t>If demand is very elastic relative</a:t>
            </a:r>
          </a:p>
          <a:p>
            <a:r>
              <a:rPr lang="en-US" b="1" u="sng" dirty="0" smtClean="0"/>
              <a:t>to supply, the tax burden falls on </a:t>
            </a:r>
          </a:p>
          <a:p>
            <a:r>
              <a:rPr lang="en-US" b="1" u="sng" dirty="0" smtClean="0"/>
              <a:t>Suppliers.</a:t>
            </a:r>
            <a:endParaRPr lang="en-IN" b="1" u="sng"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304800"/>
            <a:ext cx="6858000" cy="5821363"/>
          </a:xfrm>
        </p:spPr>
        <p:txBody>
          <a:bodyPr>
            <a:normAutofit lnSpcReduction="10000"/>
          </a:bodyPr>
          <a:lstStyle/>
          <a:p>
            <a:r>
              <a:rPr lang="en-US" sz="2400" dirty="0" smtClean="0">
                <a:solidFill>
                  <a:schemeClr val="tx1"/>
                </a:solidFill>
              </a:rPr>
              <a:t>In general, a tax falls mostly on the buyer if </a:t>
            </a:r>
            <a:r>
              <a:rPr lang="en-US" b="1" dirty="0" smtClean="0">
                <a:solidFill>
                  <a:schemeClr val="tx1"/>
                </a:solidFill>
              </a:rPr>
              <a:t>Ed/Es</a:t>
            </a:r>
            <a:r>
              <a:rPr lang="en-US" dirty="0" smtClean="0">
                <a:solidFill>
                  <a:schemeClr val="tx1"/>
                </a:solidFill>
              </a:rPr>
              <a:t> </a:t>
            </a:r>
            <a:r>
              <a:rPr lang="en-US" sz="2400" dirty="0" smtClean="0">
                <a:solidFill>
                  <a:schemeClr val="tx1"/>
                </a:solidFill>
              </a:rPr>
              <a:t>is small, and mostly on seller if </a:t>
            </a:r>
            <a:r>
              <a:rPr lang="en-US" b="1" dirty="0" smtClean="0">
                <a:solidFill>
                  <a:schemeClr val="tx1"/>
                </a:solidFill>
              </a:rPr>
              <a:t>Ed/Es</a:t>
            </a:r>
            <a:r>
              <a:rPr lang="en-US" dirty="0" smtClean="0">
                <a:solidFill>
                  <a:schemeClr val="tx1"/>
                </a:solidFill>
              </a:rPr>
              <a:t> </a:t>
            </a:r>
            <a:r>
              <a:rPr lang="en-US" sz="2400" dirty="0" smtClean="0">
                <a:solidFill>
                  <a:schemeClr val="tx1"/>
                </a:solidFill>
              </a:rPr>
              <a:t>is large.</a:t>
            </a:r>
          </a:p>
          <a:p>
            <a:endParaRPr lang="en-US" b="1" u="sng" dirty="0" smtClean="0">
              <a:solidFill>
                <a:schemeClr val="tx1"/>
              </a:solidFill>
            </a:endParaRPr>
          </a:p>
          <a:p>
            <a:r>
              <a:rPr lang="en-US" sz="2800" b="1" u="sng" dirty="0" smtClean="0">
                <a:solidFill>
                  <a:schemeClr val="tx1"/>
                </a:solidFill>
              </a:rPr>
              <a:t>Pass through fraction</a:t>
            </a:r>
            <a:r>
              <a:rPr lang="en-US" b="1" dirty="0" smtClean="0">
                <a:solidFill>
                  <a:schemeClr val="tx1"/>
                </a:solidFill>
              </a:rPr>
              <a:t>= Es/(Es-Ed)</a:t>
            </a:r>
          </a:p>
          <a:p>
            <a:pPr>
              <a:buNone/>
            </a:pPr>
            <a:r>
              <a:rPr lang="en-US" dirty="0" smtClean="0">
                <a:solidFill>
                  <a:schemeClr val="tx1"/>
                </a:solidFill>
              </a:rPr>
              <a:t>    </a:t>
            </a:r>
            <a:r>
              <a:rPr lang="en-US" sz="2200" dirty="0" smtClean="0">
                <a:solidFill>
                  <a:schemeClr val="tx1"/>
                </a:solidFill>
              </a:rPr>
              <a:t>This tells us the fraction of the tax which is passed on to the consumers in the form of higher prices. If, Ed=0 i.e. demand is totally inelastic, Pass through fraction=1 and all the tax is borne by the consumers. When demand is totally elastic, the pass through fraction is zero and the entire is borne by the producers.</a:t>
            </a:r>
          </a:p>
          <a:p>
            <a:endParaRPr lang="en-US" b="1" u="sng" dirty="0" smtClean="0">
              <a:solidFill>
                <a:schemeClr val="tx1"/>
              </a:solidFill>
            </a:endParaRPr>
          </a:p>
          <a:p>
            <a:r>
              <a:rPr lang="en-US" sz="2800" b="1" u="sng" dirty="0" smtClean="0">
                <a:solidFill>
                  <a:schemeClr val="tx1"/>
                </a:solidFill>
              </a:rPr>
              <a:t>Fraction of tax borne by producers</a:t>
            </a:r>
            <a:r>
              <a:rPr lang="en-US" b="1" dirty="0" smtClean="0">
                <a:solidFill>
                  <a:schemeClr val="tx1"/>
                </a:solidFill>
              </a:rPr>
              <a:t>= -Ed/(Es-Ed).</a:t>
            </a:r>
            <a:r>
              <a:rPr lang="en-US" dirty="0" smtClean="0">
                <a:solidFill>
                  <a:schemeClr val="tx1"/>
                </a:solidFill>
              </a:rPr>
              <a:t> </a:t>
            </a:r>
          </a:p>
          <a:p>
            <a:endParaRPr lang="en-IN"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TAXES AND EFFICIENCY</a:t>
            </a:r>
            <a:endParaRPr lang="en-IN" u="sng" dirty="0"/>
          </a:p>
        </p:txBody>
      </p:sp>
      <p:sp>
        <p:nvSpPr>
          <p:cNvPr id="3" name="Content Placeholder 2"/>
          <p:cNvSpPr>
            <a:spLocks noGrp="1"/>
          </p:cNvSpPr>
          <p:nvPr>
            <p:ph idx="1"/>
          </p:nvPr>
        </p:nvSpPr>
        <p:spPr>
          <a:xfrm>
            <a:off x="1981200" y="1447800"/>
            <a:ext cx="6041679" cy="5105400"/>
          </a:xfrm>
        </p:spPr>
        <p:txBody>
          <a:bodyPr>
            <a:noAutofit/>
          </a:bodyPr>
          <a:lstStyle/>
          <a:p>
            <a:pPr algn="just">
              <a:buNone/>
            </a:pPr>
            <a:r>
              <a:rPr lang="en-US" sz="2400" dirty="0" smtClean="0">
                <a:solidFill>
                  <a:schemeClr val="tx1"/>
                </a:solidFill>
              </a:rPr>
              <a:t>A tax on the output of the industry shifts the supply curve by </a:t>
            </a:r>
            <a:r>
              <a:rPr lang="en-US" sz="2400" dirty="0" smtClean="0">
                <a:solidFill>
                  <a:schemeClr val="tx1"/>
                </a:solidFill>
              </a:rPr>
              <a:t>the  </a:t>
            </a:r>
            <a:r>
              <a:rPr lang="en-US" sz="2400" dirty="0" smtClean="0">
                <a:solidFill>
                  <a:schemeClr val="tx1"/>
                </a:solidFill>
              </a:rPr>
              <a:t>amount of tax. Panel A shows that if the demand curve is </a:t>
            </a:r>
            <a:r>
              <a:rPr lang="en-US" sz="2400" dirty="0" smtClean="0">
                <a:solidFill>
                  <a:schemeClr val="tx1"/>
                </a:solidFill>
              </a:rPr>
              <a:t>relatively  </a:t>
            </a:r>
            <a:r>
              <a:rPr lang="en-US" sz="2400" dirty="0" smtClean="0">
                <a:solidFill>
                  <a:schemeClr val="tx1"/>
                </a:solidFill>
              </a:rPr>
              <a:t>inelastic, most of the tax is passed on to the consumers. Both </a:t>
            </a:r>
            <a:r>
              <a:rPr lang="en-US" sz="2400" dirty="0" smtClean="0">
                <a:solidFill>
                  <a:schemeClr val="tx1"/>
                </a:solidFill>
              </a:rPr>
              <a:t>consumer </a:t>
            </a:r>
            <a:r>
              <a:rPr lang="en-US" sz="2400" dirty="0" smtClean="0">
                <a:solidFill>
                  <a:schemeClr val="tx1"/>
                </a:solidFill>
              </a:rPr>
              <a:t>and producer surplus fall, but most of the tax burden falls on </a:t>
            </a:r>
            <a:r>
              <a:rPr lang="en-US" sz="2400" dirty="0" smtClean="0">
                <a:solidFill>
                  <a:schemeClr val="tx1"/>
                </a:solidFill>
              </a:rPr>
              <a:t>the </a:t>
            </a:r>
            <a:r>
              <a:rPr lang="en-US" sz="2400" dirty="0" smtClean="0">
                <a:solidFill>
                  <a:schemeClr val="tx1"/>
                </a:solidFill>
              </a:rPr>
              <a:t>consumers. </a:t>
            </a:r>
            <a:endParaRPr lang="en-US" sz="2400" dirty="0" smtClean="0">
              <a:solidFill>
                <a:schemeClr val="tx1"/>
              </a:solidFill>
            </a:endParaRPr>
          </a:p>
          <a:p>
            <a:pPr algn="just">
              <a:buNone/>
            </a:pPr>
            <a:r>
              <a:rPr lang="en-US" sz="2400" dirty="0" smtClean="0">
                <a:solidFill>
                  <a:schemeClr val="tx1"/>
                </a:solidFill>
              </a:rPr>
              <a:t>The </a:t>
            </a:r>
            <a:r>
              <a:rPr lang="en-US" sz="2400" dirty="0" smtClean="0">
                <a:solidFill>
                  <a:schemeClr val="tx1"/>
                </a:solidFill>
              </a:rPr>
              <a:t>area in the green box is equal to the revenue </a:t>
            </a:r>
            <a:r>
              <a:rPr lang="en-US" sz="2400" dirty="0" smtClean="0">
                <a:solidFill>
                  <a:schemeClr val="tx1"/>
                </a:solidFill>
              </a:rPr>
              <a:t>collected </a:t>
            </a:r>
            <a:r>
              <a:rPr lang="en-US" sz="2400" dirty="0" smtClean="0">
                <a:solidFill>
                  <a:schemeClr val="tx1"/>
                </a:solidFill>
              </a:rPr>
              <a:t>by the government. The deadweight loss due to tax is </a:t>
            </a:r>
            <a:r>
              <a:rPr lang="en-US" sz="2400" dirty="0" smtClean="0">
                <a:solidFill>
                  <a:schemeClr val="tx1"/>
                </a:solidFill>
              </a:rPr>
              <a:t>highlighted </a:t>
            </a:r>
            <a:r>
              <a:rPr lang="en-US" sz="2400" dirty="0" smtClean="0">
                <a:solidFill>
                  <a:schemeClr val="tx1"/>
                </a:solidFill>
              </a:rPr>
              <a:t>in black. Panel B repeats the analysis for a good with a </a:t>
            </a:r>
            <a:r>
              <a:rPr lang="en-US" sz="2400" dirty="0" smtClean="0">
                <a:solidFill>
                  <a:schemeClr val="tx1"/>
                </a:solidFill>
              </a:rPr>
              <a:t>relatively </a:t>
            </a:r>
            <a:r>
              <a:rPr lang="en-US" sz="2400" dirty="0" smtClean="0">
                <a:solidFill>
                  <a:schemeClr val="tx1"/>
                </a:solidFill>
              </a:rPr>
              <a:t>elastic demand curve. Most of the burden falls on the </a:t>
            </a:r>
            <a:r>
              <a:rPr lang="en-US" sz="2400" dirty="0" smtClean="0">
                <a:solidFill>
                  <a:schemeClr val="tx1"/>
                </a:solidFill>
              </a:rPr>
              <a:t>producer</a:t>
            </a:r>
            <a:r>
              <a:rPr lang="en-US" sz="2400" dirty="0" smtClean="0">
                <a:solidFill>
                  <a:schemeClr val="tx1"/>
                </a:solidFill>
              </a:rPr>
              <a:t>.</a:t>
            </a:r>
            <a:endParaRPr lang="en-IN" sz="2400"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14290"/>
            <a:ext cx="5429256" cy="684207"/>
          </a:xfrm>
        </p:spPr>
        <p:txBody>
          <a:bodyPr>
            <a:normAutofit/>
          </a:bodyPr>
          <a:lstStyle/>
          <a:p>
            <a:r>
              <a:rPr lang="en-US" sz="3200" b="1" u="sng" dirty="0" smtClean="0"/>
              <a:t>A TAX ON CIGARETTES</a:t>
            </a:r>
            <a:endParaRPr lang="en-IN" sz="3200" b="1" u="sng" dirty="0"/>
          </a:p>
        </p:txBody>
      </p:sp>
      <p:cxnSp>
        <p:nvCxnSpPr>
          <p:cNvPr id="5" name="Straight Connector 4"/>
          <p:cNvCxnSpPr/>
          <p:nvPr/>
        </p:nvCxnSpPr>
        <p:spPr>
          <a:xfrm rot="5400000">
            <a:off x="-33" y="3643314"/>
            <a:ext cx="4572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0800000" flipV="1">
            <a:off x="2071671" y="5715016"/>
            <a:ext cx="4991136" cy="9524"/>
          </a:xfrm>
          <a:prstGeom prst="line">
            <a:avLst/>
          </a:prstGeom>
        </p:spPr>
        <p:style>
          <a:lnRef idx="1">
            <a:schemeClr val="accent1"/>
          </a:lnRef>
          <a:fillRef idx="0">
            <a:schemeClr val="accent1"/>
          </a:fillRef>
          <a:effectRef idx="0">
            <a:schemeClr val="accent1"/>
          </a:effectRef>
          <a:fontRef idx="minor">
            <a:schemeClr val="tx1"/>
          </a:fontRef>
        </p:style>
      </p:cxnSp>
      <p:sp>
        <p:nvSpPr>
          <p:cNvPr id="8" name="Arc 7"/>
          <p:cNvSpPr/>
          <p:nvPr/>
        </p:nvSpPr>
        <p:spPr>
          <a:xfrm rot="6723799">
            <a:off x="569873" y="-842926"/>
            <a:ext cx="6313642" cy="4969331"/>
          </a:xfrm>
          <a:prstGeom prst="arc">
            <a:avLst>
              <a:gd name="adj1" fmla="val 16160860"/>
              <a:gd name="adj2" fmla="val 20518955"/>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
        <p:nvSpPr>
          <p:cNvPr id="9" name="Arc 8"/>
          <p:cNvSpPr/>
          <p:nvPr/>
        </p:nvSpPr>
        <p:spPr>
          <a:xfrm rot="6723799">
            <a:off x="96123" y="-1488489"/>
            <a:ext cx="6313642" cy="4969331"/>
          </a:xfrm>
          <a:prstGeom prst="arc">
            <a:avLst>
              <a:gd name="adj1" fmla="val 16160860"/>
              <a:gd name="adj2" fmla="val 20588371"/>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
        <p:nvSpPr>
          <p:cNvPr id="12" name="Arc 11"/>
          <p:cNvSpPr/>
          <p:nvPr/>
        </p:nvSpPr>
        <p:spPr>
          <a:xfrm rot="12895473">
            <a:off x="4119588" y="-140422"/>
            <a:ext cx="6313642" cy="4969331"/>
          </a:xfrm>
          <a:prstGeom prst="arc">
            <a:avLst>
              <a:gd name="adj1" fmla="val 16160860"/>
              <a:gd name="adj2" fmla="val 19398425"/>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IN"/>
          </a:p>
        </p:txBody>
      </p:sp>
      <p:cxnSp>
        <p:nvCxnSpPr>
          <p:cNvPr id="13" name="Straight Connector 12"/>
          <p:cNvCxnSpPr/>
          <p:nvPr/>
        </p:nvCxnSpPr>
        <p:spPr>
          <a:xfrm rot="5400000">
            <a:off x="4286248" y="4786322"/>
            <a:ext cx="18573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3464711" y="4464851"/>
            <a:ext cx="25003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0800000" flipV="1">
            <a:off x="2224072" y="3143248"/>
            <a:ext cx="4348193" cy="9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0800000" flipV="1">
            <a:off x="2285984" y="4286256"/>
            <a:ext cx="4286280" cy="9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285984" y="3143248"/>
            <a:ext cx="2428892"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27" name="Straight Connector 26"/>
          <p:cNvCxnSpPr/>
          <p:nvPr/>
        </p:nvCxnSpPr>
        <p:spPr>
          <a:xfrm>
            <a:off x="2285984" y="4286256"/>
            <a:ext cx="2428892"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28" name="Straight Connector 27"/>
          <p:cNvCxnSpPr/>
          <p:nvPr/>
        </p:nvCxnSpPr>
        <p:spPr>
          <a:xfrm rot="5400000">
            <a:off x="1857356" y="3571876"/>
            <a:ext cx="857256"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rot="5400000">
            <a:off x="4393405" y="3464719"/>
            <a:ext cx="642942" cy="0"/>
          </a:xfrm>
          <a:prstGeom prst="line">
            <a:avLst/>
          </a:prstGeom>
        </p:spPr>
        <p:style>
          <a:lnRef idx="2">
            <a:schemeClr val="accent3"/>
          </a:lnRef>
          <a:fillRef idx="0">
            <a:schemeClr val="accent3"/>
          </a:fillRef>
          <a:effectRef idx="1">
            <a:schemeClr val="accent3"/>
          </a:effectRef>
          <a:fontRef idx="minor">
            <a:schemeClr val="tx1"/>
          </a:fontRef>
        </p:style>
      </p:cxnSp>
      <p:sp>
        <p:nvSpPr>
          <p:cNvPr id="38" name="Freeform 37"/>
          <p:cNvSpPr/>
          <p:nvPr/>
        </p:nvSpPr>
        <p:spPr>
          <a:xfrm>
            <a:off x="4735773" y="3138985"/>
            <a:ext cx="491320" cy="682388"/>
          </a:xfrm>
          <a:custGeom>
            <a:avLst/>
            <a:gdLst>
              <a:gd name="connsiteX0" fmla="*/ 0 w 491320"/>
              <a:gd name="connsiteY0" fmla="*/ 0 h 682388"/>
              <a:gd name="connsiteX1" fmla="*/ 272955 w 491320"/>
              <a:gd name="connsiteY1" fmla="*/ 477672 h 682388"/>
              <a:gd name="connsiteX2" fmla="*/ 491320 w 491320"/>
              <a:gd name="connsiteY2" fmla="*/ 682388 h 682388"/>
            </a:gdLst>
            <a:ahLst/>
            <a:cxnLst>
              <a:cxn ang="0">
                <a:pos x="connsiteX0" y="connsiteY0"/>
              </a:cxn>
              <a:cxn ang="0">
                <a:pos x="connsiteX1" y="connsiteY1"/>
              </a:cxn>
              <a:cxn ang="0">
                <a:pos x="connsiteX2" y="connsiteY2"/>
              </a:cxn>
            </a:cxnLst>
            <a:rect l="l" t="t" r="r" b="b"/>
            <a:pathLst>
              <a:path w="491320" h="682388">
                <a:moveTo>
                  <a:pt x="0" y="0"/>
                </a:moveTo>
                <a:cubicBezTo>
                  <a:pt x="95534" y="181970"/>
                  <a:pt x="191068" y="363941"/>
                  <a:pt x="272955" y="477672"/>
                </a:cubicBezTo>
                <a:cubicBezTo>
                  <a:pt x="354842" y="591403"/>
                  <a:pt x="423081" y="636895"/>
                  <a:pt x="491320" y="682388"/>
                </a:cubicBezTo>
              </a:path>
            </a:pathLst>
          </a:custGeom>
          <a:ln>
            <a:solidFill>
              <a:schemeClr val="tx1">
                <a:lumMod val="95000"/>
                <a:lumOff val="5000"/>
              </a:schemeClr>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en-IN"/>
          </a:p>
        </p:txBody>
      </p:sp>
      <p:sp>
        <p:nvSpPr>
          <p:cNvPr id="39" name="Freeform 38"/>
          <p:cNvSpPr/>
          <p:nvPr/>
        </p:nvSpPr>
        <p:spPr>
          <a:xfrm>
            <a:off x="4708478" y="3835021"/>
            <a:ext cx="545910" cy="436728"/>
          </a:xfrm>
          <a:custGeom>
            <a:avLst/>
            <a:gdLst>
              <a:gd name="connsiteX0" fmla="*/ 545910 w 545910"/>
              <a:gd name="connsiteY0" fmla="*/ 0 h 436728"/>
              <a:gd name="connsiteX1" fmla="*/ 286603 w 545910"/>
              <a:gd name="connsiteY1" fmla="*/ 218364 h 436728"/>
              <a:gd name="connsiteX2" fmla="*/ 0 w 545910"/>
              <a:gd name="connsiteY2" fmla="*/ 436728 h 436728"/>
            </a:gdLst>
            <a:ahLst/>
            <a:cxnLst>
              <a:cxn ang="0">
                <a:pos x="connsiteX0" y="connsiteY0"/>
              </a:cxn>
              <a:cxn ang="0">
                <a:pos x="connsiteX1" y="connsiteY1"/>
              </a:cxn>
              <a:cxn ang="0">
                <a:pos x="connsiteX2" y="connsiteY2"/>
              </a:cxn>
            </a:cxnLst>
            <a:rect l="l" t="t" r="r" b="b"/>
            <a:pathLst>
              <a:path w="545910" h="436728">
                <a:moveTo>
                  <a:pt x="545910" y="0"/>
                </a:moveTo>
                <a:cubicBezTo>
                  <a:pt x="461749" y="72788"/>
                  <a:pt x="377588" y="145576"/>
                  <a:pt x="286603" y="218364"/>
                </a:cubicBezTo>
                <a:cubicBezTo>
                  <a:pt x="195618" y="291152"/>
                  <a:pt x="97809" y="363940"/>
                  <a:pt x="0" y="436728"/>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IN"/>
          </a:p>
        </p:txBody>
      </p:sp>
      <p:cxnSp>
        <p:nvCxnSpPr>
          <p:cNvPr id="41" name="Straight Connector 40"/>
          <p:cNvCxnSpPr>
            <a:endCxn id="38" idx="0"/>
          </p:cNvCxnSpPr>
          <p:nvPr/>
        </p:nvCxnSpPr>
        <p:spPr>
          <a:xfrm rot="5400000" flipH="1" flipV="1">
            <a:off x="4151689" y="3702173"/>
            <a:ext cx="1147271" cy="20897"/>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p:cNvCxnSpPr/>
          <p:nvPr/>
        </p:nvCxnSpPr>
        <p:spPr>
          <a:xfrm rot="10800000">
            <a:off x="2285984" y="2428868"/>
            <a:ext cx="21431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2285984" y="2714620"/>
            <a:ext cx="221457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0800000">
            <a:off x="2285984" y="2857496"/>
            <a:ext cx="2286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0800000">
            <a:off x="2285984" y="3000372"/>
            <a:ext cx="23574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10800000">
            <a:off x="2285984" y="2581268"/>
            <a:ext cx="21431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0800000">
            <a:off x="2285984" y="2500306"/>
            <a:ext cx="21431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0800000">
            <a:off x="2285984" y="2786058"/>
            <a:ext cx="221457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10800000">
            <a:off x="2285984" y="2928934"/>
            <a:ext cx="2286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0800000">
            <a:off x="2285984" y="3071810"/>
            <a:ext cx="23574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0800000">
            <a:off x="2285984" y="2652706"/>
            <a:ext cx="21431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a:off x="2143108" y="4500570"/>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2290746" y="4495808"/>
            <a:ext cx="428628" cy="9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2428860" y="4500570"/>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16200000" flipH="1">
            <a:off x="3576630" y="4495808"/>
            <a:ext cx="428628" cy="9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a:off x="3750463" y="4464851"/>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5400000">
            <a:off x="3929058" y="442913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5400000">
            <a:off x="4107653" y="4393413"/>
            <a:ext cx="21431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rot="5400000">
            <a:off x="4250529" y="4393413"/>
            <a:ext cx="21431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5400000">
            <a:off x="4429124" y="4357694"/>
            <a:ext cx="14287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5400000">
            <a:off x="2214546" y="4500570"/>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rot="16200000" flipH="1">
            <a:off x="2362184" y="4495808"/>
            <a:ext cx="428628" cy="9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rot="5400000">
            <a:off x="2500298" y="4500570"/>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rot="5400000">
            <a:off x="3500430" y="4500570"/>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16200000" flipH="1">
            <a:off x="3648068" y="4495808"/>
            <a:ext cx="428628" cy="9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5400000">
            <a:off x="3821901" y="4464851"/>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rot="5400000">
            <a:off x="4000496" y="442913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rot="5400000">
            <a:off x="4143372" y="4357694"/>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rot="5400000">
            <a:off x="4321967" y="4393413"/>
            <a:ext cx="21431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rot="5400000">
            <a:off x="4500562" y="4357694"/>
            <a:ext cx="14287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rot="16200000" flipH="1">
            <a:off x="4572000" y="4286256"/>
            <a:ext cx="71438" cy="71438"/>
          </a:xfrm>
          <a:prstGeom prst="line">
            <a:avLst/>
          </a:prstGeom>
        </p:spPr>
        <p:style>
          <a:lnRef idx="1">
            <a:schemeClr val="accent1"/>
          </a:lnRef>
          <a:fillRef idx="0">
            <a:schemeClr val="accent1"/>
          </a:fillRef>
          <a:effectRef idx="0">
            <a:schemeClr val="accent1"/>
          </a:effectRef>
          <a:fontRef idx="minor">
            <a:schemeClr val="tx1"/>
          </a:fontRef>
        </p:style>
      </p:cxnSp>
      <p:sp>
        <p:nvSpPr>
          <p:cNvPr id="119" name="Right Brace 118"/>
          <p:cNvSpPr/>
          <p:nvPr/>
        </p:nvSpPr>
        <p:spPr>
          <a:xfrm>
            <a:off x="6643702" y="3143248"/>
            <a:ext cx="285752" cy="114300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20" name="TextBox 119"/>
          <p:cNvSpPr txBox="1"/>
          <p:nvPr/>
        </p:nvSpPr>
        <p:spPr>
          <a:xfrm>
            <a:off x="7286644" y="3286124"/>
            <a:ext cx="642942" cy="369332"/>
          </a:xfrm>
          <a:prstGeom prst="rect">
            <a:avLst/>
          </a:prstGeom>
          <a:noFill/>
        </p:spPr>
        <p:txBody>
          <a:bodyPr wrap="square" rtlCol="0">
            <a:spAutoFit/>
          </a:bodyPr>
          <a:lstStyle/>
          <a:p>
            <a:r>
              <a:rPr lang="en-US" dirty="0" smtClean="0"/>
              <a:t>Tax</a:t>
            </a:r>
            <a:endParaRPr lang="en-IN" dirty="0"/>
          </a:p>
        </p:txBody>
      </p:sp>
      <p:sp>
        <p:nvSpPr>
          <p:cNvPr id="121" name="TextBox 120"/>
          <p:cNvSpPr txBox="1"/>
          <p:nvPr/>
        </p:nvSpPr>
        <p:spPr>
          <a:xfrm>
            <a:off x="3143240" y="4702742"/>
            <a:ext cx="1428760" cy="646331"/>
          </a:xfrm>
          <a:prstGeom prst="rect">
            <a:avLst/>
          </a:prstGeom>
          <a:noFill/>
        </p:spPr>
        <p:txBody>
          <a:bodyPr wrap="square" rtlCol="0">
            <a:spAutoFit/>
          </a:bodyPr>
          <a:lstStyle/>
          <a:p>
            <a:r>
              <a:rPr lang="en-US" dirty="0" smtClean="0"/>
              <a:t>Supply curve before tax</a:t>
            </a:r>
            <a:endParaRPr lang="en-IN" dirty="0"/>
          </a:p>
        </p:txBody>
      </p:sp>
      <p:sp>
        <p:nvSpPr>
          <p:cNvPr id="122" name="TextBox 121"/>
          <p:cNvSpPr txBox="1"/>
          <p:nvPr/>
        </p:nvSpPr>
        <p:spPr>
          <a:xfrm>
            <a:off x="5000628" y="1211033"/>
            <a:ext cx="1428760" cy="646331"/>
          </a:xfrm>
          <a:prstGeom prst="rect">
            <a:avLst/>
          </a:prstGeom>
          <a:noFill/>
        </p:spPr>
        <p:txBody>
          <a:bodyPr wrap="square" rtlCol="0">
            <a:spAutoFit/>
          </a:bodyPr>
          <a:lstStyle/>
          <a:p>
            <a:r>
              <a:rPr lang="en-US" dirty="0" smtClean="0"/>
              <a:t>Supply curve after tax</a:t>
            </a:r>
            <a:endParaRPr lang="en-IN" dirty="0"/>
          </a:p>
        </p:txBody>
      </p:sp>
      <p:sp>
        <p:nvSpPr>
          <p:cNvPr id="123" name="TextBox 122"/>
          <p:cNvSpPr txBox="1"/>
          <p:nvPr/>
        </p:nvSpPr>
        <p:spPr>
          <a:xfrm>
            <a:off x="785786" y="2571744"/>
            <a:ext cx="1428760" cy="646331"/>
          </a:xfrm>
          <a:prstGeom prst="rect">
            <a:avLst/>
          </a:prstGeom>
          <a:noFill/>
        </p:spPr>
        <p:txBody>
          <a:bodyPr wrap="square" rtlCol="0">
            <a:spAutoFit/>
          </a:bodyPr>
          <a:lstStyle/>
          <a:p>
            <a:r>
              <a:rPr lang="en-US" dirty="0" smtClean="0"/>
              <a:t>Price paid by consumers</a:t>
            </a:r>
            <a:endParaRPr lang="en-IN" dirty="0"/>
          </a:p>
        </p:txBody>
      </p:sp>
      <p:sp>
        <p:nvSpPr>
          <p:cNvPr id="124" name="TextBox 123"/>
          <p:cNvSpPr txBox="1"/>
          <p:nvPr/>
        </p:nvSpPr>
        <p:spPr>
          <a:xfrm>
            <a:off x="785786" y="3143248"/>
            <a:ext cx="1428760" cy="646331"/>
          </a:xfrm>
          <a:prstGeom prst="rect">
            <a:avLst/>
          </a:prstGeom>
          <a:noFill/>
        </p:spPr>
        <p:txBody>
          <a:bodyPr wrap="square" rtlCol="0">
            <a:spAutoFit/>
          </a:bodyPr>
          <a:lstStyle/>
          <a:p>
            <a:r>
              <a:rPr lang="en-US" dirty="0" smtClean="0"/>
              <a:t>Price without tax</a:t>
            </a:r>
            <a:endParaRPr lang="en-IN" dirty="0"/>
          </a:p>
        </p:txBody>
      </p:sp>
      <p:sp>
        <p:nvSpPr>
          <p:cNvPr id="125" name="TextBox 124"/>
          <p:cNvSpPr txBox="1"/>
          <p:nvPr/>
        </p:nvSpPr>
        <p:spPr>
          <a:xfrm>
            <a:off x="571472" y="3643314"/>
            <a:ext cx="1643074" cy="646331"/>
          </a:xfrm>
          <a:prstGeom prst="rect">
            <a:avLst/>
          </a:prstGeom>
          <a:noFill/>
        </p:spPr>
        <p:txBody>
          <a:bodyPr wrap="square" rtlCol="0">
            <a:spAutoFit/>
          </a:bodyPr>
          <a:lstStyle/>
          <a:p>
            <a:r>
              <a:rPr lang="en-US" dirty="0" smtClean="0"/>
              <a:t>Price received by producers</a:t>
            </a:r>
            <a:endParaRPr lang="en-IN" dirty="0"/>
          </a:p>
        </p:txBody>
      </p:sp>
      <p:sp>
        <p:nvSpPr>
          <p:cNvPr id="126" name="TextBox 125"/>
          <p:cNvSpPr txBox="1"/>
          <p:nvPr/>
        </p:nvSpPr>
        <p:spPr>
          <a:xfrm>
            <a:off x="5715008" y="4429132"/>
            <a:ext cx="1428760" cy="923330"/>
          </a:xfrm>
          <a:prstGeom prst="rect">
            <a:avLst/>
          </a:prstGeom>
          <a:noFill/>
        </p:spPr>
        <p:txBody>
          <a:bodyPr wrap="square" rtlCol="0">
            <a:spAutoFit/>
          </a:bodyPr>
          <a:lstStyle/>
          <a:p>
            <a:r>
              <a:rPr lang="en-US" dirty="0" smtClean="0"/>
              <a:t>Demand curve</a:t>
            </a:r>
          </a:p>
          <a:p>
            <a:endParaRPr lang="en-IN" dirty="0"/>
          </a:p>
        </p:txBody>
      </p:sp>
      <p:sp>
        <p:nvSpPr>
          <p:cNvPr id="127" name="TextBox 126"/>
          <p:cNvSpPr txBox="1"/>
          <p:nvPr/>
        </p:nvSpPr>
        <p:spPr>
          <a:xfrm>
            <a:off x="4500562" y="5720381"/>
            <a:ext cx="500066" cy="646331"/>
          </a:xfrm>
          <a:prstGeom prst="rect">
            <a:avLst/>
          </a:prstGeom>
          <a:noFill/>
        </p:spPr>
        <p:txBody>
          <a:bodyPr wrap="square" rtlCol="0">
            <a:spAutoFit/>
          </a:bodyPr>
          <a:lstStyle/>
          <a:p>
            <a:r>
              <a:rPr lang="en-US" dirty="0" smtClean="0"/>
              <a:t>Q1</a:t>
            </a:r>
          </a:p>
          <a:p>
            <a:endParaRPr lang="en-IN" dirty="0"/>
          </a:p>
        </p:txBody>
      </p:sp>
      <p:sp>
        <p:nvSpPr>
          <p:cNvPr id="128" name="TextBox 127"/>
          <p:cNvSpPr txBox="1"/>
          <p:nvPr/>
        </p:nvSpPr>
        <p:spPr>
          <a:xfrm>
            <a:off x="5072066" y="5711627"/>
            <a:ext cx="500066" cy="369332"/>
          </a:xfrm>
          <a:prstGeom prst="rect">
            <a:avLst/>
          </a:prstGeom>
          <a:noFill/>
        </p:spPr>
        <p:txBody>
          <a:bodyPr wrap="square" rtlCol="0">
            <a:spAutoFit/>
          </a:bodyPr>
          <a:lstStyle/>
          <a:p>
            <a:r>
              <a:rPr lang="en-US" dirty="0" err="1" smtClean="0"/>
              <a:t>Qo</a:t>
            </a:r>
            <a:endParaRPr lang="en-US" dirty="0" smtClean="0"/>
          </a:p>
        </p:txBody>
      </p:sp>
      <p:sp>
        <p:nvSpPr>
          <p:cNvPr id="130" name="TextBox 129"/>
          <p:cNvSpPr txBox="1"/>
          <p:nvPr/>
        </p:nvSpPr>
        <p:spPr>
          <a:xfrm>
            <a:off x="3633782" y="5988626"/>
            <a:ext cx="2652730" cy="369332"/>
          </a:xfrm>
          <a:prstGeom prst="rect">
            <a:avLst/>
          </a:prstGeom>
          <a:noFill/>
        </p:spPr>
        <p:txBody>
          <a:bodyPr wrap="square" rtlCol="0">
            <a:spAutoFit/>
          </a:bodyPr>
          <a:lstStyle/>
          <a:p>
            <a:r>
              <a:rPr lang="en-US" dirty="0" smtClean="0"/>
              <a:t>Quantity of cigarettes (Q)</a:t>
            </a:r>
          </a:p>
        </p:txBody>
      </p:sp>
      <p:sp>
        <p:nvSpPr>
          <p:cNvPr id="131" name="TextBox 130"/>
          <p:cNvSpPr txBox="1"/>
          <p:nvPr/>
        </p:nvSpPr>
        <p:spPr>
          <a:xfrm>
            <a:off x="847700" y="1357298"/>
            <a:ext cx="1366846" cy="646331"/>
          </a:xfrm>
          <a:prstGeom prst="rect">
            <a:avLst/>
          </a:prstGeom>
          <a:noFill/>
        </p:spPr>
        <p:txBody>
          <a:bodyPr wrap="square" rtlCol="0">
            <a:spAutoFit/>
          </a:bodyPr>
          <a:lstStyle/>
          <a:p>
            <a:r>
              <a:rPr lang="en-US" dirty="0" smtClean="0"/>
              <a:t>Price of cigarettes </a:t>
            </a:r>
          </a:p>
        </p:txBody>
      </p:sp>
      <p:cxnSp>
        <p:nvCxnSpPr>
          <p:cNvPr id="154" name="Straight Connector 153"/>
          <p:cNvCxnSpPr/>
          <p:nvPr/>
        </p:nvCxnSpPr>
        <p:spPr>
          <a:xfrm rot="5400000">
            <a:off x="2571736" y="4500570"/>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rot="16200000" flipH="1">
            <a:off x="2719374" y="4495808"/>
            <a:ext cx="428628" cy="9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rot="5400000">
            <a:off x="2857488" y="4500570"/>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rot="5400000">
            <a:off x="2643174" y="4500570"/>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rot="16200000" flipH="1">
            <a:off x="2790812" y="4495808"/>
            <a:ext cx="428628" cy="9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rot="5400000">
            <a:off x="2928926" y="4500570"/>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rot="5400000">
            <a:off x="3000364" y="4500570"/>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rot="16200000" flipH="1">
            <a:off x="3148002" y="4495808"/>
            <a:ext cx="428628" cy="9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rot="16200000" flipH="1">
            <a:off x="3250397" y="4464851"/>
            <a:ext cx="428628"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rot="5400000">
            <a:off x="3071802" y="4500570"/>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rot="16200000" flipH="1">
            <a:off x="3219440" y="4495808"/>
            <a:ext cx="428628" cy="9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16200000" flipH="1">
            <a:off x="3321835" y="4464851"/>
            <a:ext cx="428628"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3428992" y="4500570"/>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p:cNvCxnSpPr>
            <a:endCxn id="38" idx="2"/>
          </p:cNvCxnSpPr>
          <p:nvPr/>
        </p:nvCxnSpPr>
        <p:spPr>
          <a:xfrm flipV="1">
            <a:off x="2285984" y="3821373"/>
            <a:ext cx="2941109" cy="1072"/>
          </a:xfrm>
          <a:prstGeom prst="line">
            <a:avLst/>
          </a:prstGeom>
          <a:ln>
            <a:solidFill>
              <a:srgbClr val="002060"/>
            </a:solidFill>
          </a:ln>
        </p:spPr>
        <p:style>
          <a:lnRef idx="2">
            <a:schemeClr val="accent3"/>
          </a:lnRef>
          <a:fillRef idx="0">
            <a:schemeClr val="accent3"/>
          </a:fillRef>
          <a:effectRef idx="1">
            <a:schemeClr val="accent3"/>
          </a:effectRef>
          <a:fontRef idx="minor">
            <a:schemeClr val="tx1"/>
          </a:fontRef>
        </p:style>
      </p:cxnSp>
      <p:cxnSp>
        <p:nvCxnSpPr>
          <p:cNvPr id="75" name="Straight Connector 74"/>
          <p:cNvCxnSpPr/>
          <p:nvPr/>
        </p:nvCxnSpPr>
        <p:spPr>
          <a:xfrm rot="5400000">
            <a:off x="1715274" y="3713958"/>
            <a:ext cx="1143008" cy="1588"/>
          </a:xfrm>
          <a:prstGeom prst="line">
            <a:avLst/>
          </a:prstGeom>
        </p:spPr>
        <p:style>
          <a:lnRef idx="2">
            <a:schemeClr val="accent3"/>
          </a:lnRef>
          <a:fillRef idx="0">
            <a:schemeClr val="accent3"/>
          </a:fillRef>
          <a:effectRef idx="1">
            <a:schemeClr val="accent3"/>
          </a:effectRef>
          <a:fontRef idx="minor">
            <a:schemeClr val="tx1"/>
          </a:fontRef>
        </p:style>
      </p:cxnSp>
      <p:cxnSp>
        <p:nvCxnSpPr>
          <p:cNvPr id="76" name="Straight Connector 75"/>
          <p:cNvCxnSpPr/>
          <p:nvPr/>
        </p:nvCxnSpPr>
        <p:spPr>
          <a:xfrm rot="5400000">
            <a:off x="4179885" y="3749677"/>
            <a:ext cx="1071570" cy="1588"/>
          </a:xfrm>
          <a:prstGeom prst="line">
            <a:avLst/>
          </a:prstGeom>
        </p:spPr>
        <p:style>
          <a:lnRef idx="2">
            <a:schemeClr val="accent3"/>
          </a:lnRef>
          <a:fillRef idx="0">
            <a:schemeClr val="accent3"/>
          </a:fillRef>
          <a:effectRef idx="1">
            <a:schemeClr val="accent3"/>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a:xfrm>
            <a:off x="685800" y="173025"/>
            <a:ext cx="7772400" cy="684207"/>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sng" strike="noStrike" kern="1200" cap="none" spc="0" normalizeH="0" baseline="0" noProof="0" dirty="0" smtClean="0">
                <a:ln>
                  <a:noFill/>
                </a:ln>
                <a:solidFill>
                  <a:schemeClr val="tx1"/>
                </a:solidFill>
                <a:effectLst/>
                <a:uLnTx/>
                <a:uFillTx/>
                <a:latin typeface="+mj-lt"/>
                <a:ea typeface="+mj-ea"/>
                <a:cs typeface="+mj-cs"/>
              </a:rPr>
              <a:t>A TAX ON CHEDDAR</a:t>
            </a:r>
            <a:r>
              <a:rPr kumimoji="0" lang="en-US" sz="3200" b="1" i="0" u="sng" strike="noStrike" kern="1200" cap="none" spc="0" normalizeH="0" noProof="0" dirty="0" smtClean="0">
                <a:ln>
                  <a:noFill/>
                </a:ln>
                <a:solidFill>
                  <a:schemeClr val="tx1"/>
                </a:solidFill>
                <a:effectLst/>
                <a:uLnTx/>
                <a:uFillTx/>
                <a:latin typeface="+mj-lt"/>
                <a:ea typeface="+mj-ea"/>
                <a:cs typeface="+mj-cs"/>
              </a:rPr>
              <a:t> CHEESE</a:t>
            </a:r>
            <a:endParaRPr kumimoji="0" lang="en-IN" sz="3200" b="1" i="0" u="sng" strike="noStrike" kern="1200" cap="none" spc="0" normalizeH="0" baseline="0" noProof="0" dirty="0" smtClean="0">
              <a:ln>
                <a:noFill/>
              </a:ln>
              <a:solidFill>
                <a:schemeClr val="tx1"/>
              </a:solidFill>
              <a:effectLst/>
              <a:uLnTx/>
              <a:uFillTx/>
              <a:latin typeface="+mj-lt"/>
              <a:ea typeface="+mj-ea"/>
              <a:cs typeface="+mj-cs"/>
            </a:endParaRPr>
          </a:p>
        </p:txBody>
      </p:sp>
      <p:sp>
        <p:nvSpPr>
          <p:cNvPr id="68" name="TextBox 67"/>
          <p:cNvSpPr txBox="1"/>
          <p:nvPr/>
        </p:nvSpPr>
        <p:spPr>
          <a:xfrm>
            <a:off x="785786" y="2571744"/>
            <a:ext cx="1428760" cy="646331"/>
          </a:xfrm>
          <a:prstGeom prst="rect">
            <a:avLst/>
          </a:prstGeom>
          <a:noFill/>
        </p:spPr>
        <p:txBody>
          <a:bodyPr wrap="square" rtlCol="0">
            <a:spAutoFit/>
          </a:bodyPr>
          <a:lstStyle/>
          <a:p>
            <a:r>
              <a:rPr lang="en-US" dirty="0" smtClean="0"/>
              <a:t>Price paid by consumers</a:t>
            </a:r>
            <a:endParaRPr lang="en-IN" dirty="0"/>
          </a:p>
        </p:txBody>
      </p:sp>
      <p:sp>
        <p:nvSpPr>
          <p:cNvPr id="69" name="TextBox 68"/>
          <p:cNvSpPr txBox="1"/>
          <p:nvPr/>
        </p:nvSpPr>
        <p:spPr>
          <a:xfrm>
            <a:off x="785786" y="3143248"/>
            <a:ext cx="1428760" cy="646331"/>
          </a:xfrm>
          <a:prstGeom prst="rect">
            <a:avLst/>
          </a:prstGeom>
          <a:noFill/>
        </p:spPr>
        <p:txBody>
          <a:bodyPr wrap="square" rtlCol="0">
            <a:spAutoFit/>
          </a:bodyPr>
          <a:lstStyle/>
          <a:p>
            <a:r>
              <a:rPr lang="en-US" dirty="0" smtClean="0"/>
              <a:t>Price without tax</a:t>
            </a:r>
            <a:endParaRPr lang="en-IN" dirty="0"/>
          </a:p>
        </p:txBody>
      </p:sp>
      <p:sp>
        <p:nvSpPr>
          <p:cNvPr id="70" name="TextBox 69"/>
          <p:cNvSpPr txBox="1"/>
          <p:nvPr/>
        </p:nvSpPr>
        <p:spPr>
          <a:xfrm>
            <a:off x="785786" y="3711363"/>
            <a:ext cx="1643074" cy="646331"/>
          </a:xfrm>
          <a:prstGeom prst="rect">
            <a:avLst/>
          </a:prstGeom>
          <a:noFill/>
        </p:spPr>
        <p:txBody>
          <a:bodyPr wrap="square" rtlCol="0">
            <a:spAutoFit/>
          </a:bodyPr>
          <a:lstStyle/>
          <a:p>
            <a:r>
              <a:rPr lang="en-US" dirty="0" smtClean="0"/>
              <a:t>Price received by producers</a:t>
            </a:r>
            <a:endParaRPr lang="en-IN" dirty="0"/>
          </a:p>
        </p:txBody>
      </p:sp>
      <p:sp>
        <p:nvSpPr>
          <p:cNvPr id="72" name="TextBox 71"/>
          <p:cNvSpPr txBox="1"/>
          <p:nvPr/>
        </p:nvSpPr>
        <p:spPr>
          <a:xfrm>
            <a:off x="4500562" y="5720381"/>
            <a:ext cx="500066" cy="646331"/>
          </a:xfrm>
          <a:prstGeom prst="rect">
            <a:avLst/>
          </a:prstGeom>
          <a:noFill/>
        </p:spPr>
        <p:txBody>
          <a:bodyPr wrap="square" rtlCol="0">
            <a:spAutoFit/>
          </a:bodyPr>
          <a:lstStyle/>
          <a:p>
            <a:r>
              <a:rPr lang="en-US" dirty="0" smtClean="0"/>
              <a:t>Q1</a:t>
            </a:r>
          </a:p>
          <a:p>
            <a:endParaRPr lang="en-IN" dirty="0"/>
          </a:p>
        </p:txBody>
      </p:sp>
      <p:sp>
        <p:nvSpPr>
          <p:cNvPr id="73" name="TextBox 72"/>
          <p:cNvSpPr txBox="1"/>
          <p:nvPr/>
        </p:nvSpPr>
        <p:spPr>
          <a:xfrm>
            <a:off x="5286380" y="5702874"/>
            <a:ext cx="500066" cy="369332"/>
          </a:xfrm>
          <a:prstGeom prst="rect">
            <a:avLst/>
          </a:prstGeom>
          <a:noFill/>
        </p:spPr>
        <p:txBody>
          <a:bodyPr wrap="square" rtlCol="0">
            <a:spAutoFit/>
          </a:bodyPr>
          <a:lstStyle/>
          <a:p>
            <a:r>
              <a:rPr lang="en-US" dirty="0" err="1" smtClean="0"/>
              <a:t>Qo</a:t>
            </a:r>
            <a:endParaRPr lang="en-US" dirty="0" smtClean="0"/>
          </a:p>
        </p:txBody>
      </p:sp>
      <p:sp>
        <p:nvSpPr>
          <p:cNvPr id="74" name="TextBox 73"/>
          <p:cNvSpPr txBox="1"/>
          <p:nvPr/>
        </p:nvSpPr>
        <p:spPr>
          <a:xfrm>
            <a:off x="3633782" y="5988626"/>
            <a:ext cx="2652730" cy="369332"/>
          </a:xfrm>
          <a:prstGeom prst="rect">
            <a:avLst/>
          </a:prstGeom>
          <a:noFill/>
        </p:spPr>
        <p:txBody>
          <a:bodyPr wrap="square" rtlCol="0">
            <a:spAutoFit/>
          </a:bodyPr>
          <a:lstStyle/>
          <a:p>
            <a:r>
              <a:rPr lang="en-US" dirty="0" smtClean="0"/>
              <a:t>Quantity of cheddar (Q)</a:t>
            </a:r>
          </a:p>
        </p:txBody>
      </p:sp>
      <p:sp>
        <p:nvSpPr>
          <p:cNvPr id="75" name="TextBox 74"/>
          <p:cNvSpPr txBox="1"/>
          <p:nvPr/>
        </p:nvSpPr>
        <p:spPr>
          <a:xfrm>
            <a:off x="847700" y="1357298"/>
            <a:ext cx="1366846" cy="646331"/>
          </a:xfrm>
          <a:prstGeom prst="rect">
            <a:avLst/>
          </a:prstGeom>
          <a:noFill/>
        </p:spPr>
        <p:txBody>
          <a:bodyPr wrap="square" rtlCol="0">
            <a:spAutoFit/>
          </a:bodyPr>
          <a:lstStyle/>
          <a:p>
            <a:r>
              <a:rPr lang="en-US" dirty="0" smtClean="0"/>
              <a:t>Price of cheddar </a:t>
            </a:r>
          </a:p>
        </p:txBody>
      </p:sp>
      <p:cxnSp>
        <p:nvCxnSpPr>
          <p:cNvPr id="81" name="Straight Connector 80"/>
          <p:cNvCxnSpPr/>
          <p:nvPr/>
        </p:nvCxnSpPr>
        <p:spPr>
          <a:xfrm rot="10800000" flipV="1">
            <a:off x="2071671" y="5715016"/>
            <a:ext cx="4991136" cy="9524"/>
          </a:xfrm>
          <a:prstGeom prst="line">
            <a:avLst/>
          </a:prstGeom>
        </p:spPr>
        <p:style>
          <a:lnRef idx="1">
            <a:schemeClr val="accent1"/>
          </a:lnRef>
          <a:fillRef idx="0">
            <a:schemeClr val="accent1"/>
          </a:fillRef>
          <a:effectRef idx="0">
            <a:schemeClr val="accent1"/>
          </a:effectRef>
          <a:fontRef idx="minor">
            <a:schemeClr val="tx1"/>
          </a:fontRef>
        </p:style>
      </p:cxnSp>
      <p:sp>
        <p:nvSpPr>
          <p:cNvPr id="82" name="Arc 81"/>
          <p:cNvSpPr/>
          <p:nvPr/>
        </p:nvSpPr>
        <p:spPr>
          <a:xfrm rot="6723799">
            <a:off x="569873" y="-842926"/>
            <a:ext cx="6313642" cy="4969331"/>
          </a:xfrm>
          <a:prstGeom prst="arc">
            <a:avLst>
              <a:gd name="adj1" fmla="val 16160860"/>
              <a:gd name="adj2" fmla="val 20518955"/>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
        <p:nvSpPr>
          <p:cNvPr id="83" name="Arc 82"/>
          <p:cNvSpPr/>
          <p:nvPr/>
        </p:nvSpPr>
        <p:spPr>
          <a:xfrm rot="6723799">
            <a:off x="96123" y="-1488489"/>
            <a:ext cx="6313642" cy="4969331"/>
          </a:xfrm>
          <a:prstGeom prst="arc">
            <a:avLst>
              <a:gd name="adj1" fmla="val 16160860"/>
              <a:gd name="adj2" fmla="val 20588371"/>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
        <p:nvSpPr>
          <p:cNvPr id="84" name="Arc 83"/>
          <p:cNvSpPr/>
          <p:nvPr/>
        </p:nvSpPr>
        <p:spPr>
          <a:xfrm rot="10800000">
            <a:off x="3571868" y="-1285907"/>
            <a:ext cx="6313642" cy="4969331"/>
          </a:xfrm>
          <a:prstGeom prst="arc">
            <a:avLst>
              <a:gd name="adj1" fmla="val 15851412"/>
              <a:gd name="adj2" fmla="val 20295597"/>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IN"/>
          </a:p>
        </p:txBody>
      </p:sp>
      <p:cxnSp>
        <p:nvCxnSpPr>
          <p:cNvPr id="85" name="Straight Connector 84"/>
          <p:cNvCxnSpPr/>
          <p:nvPr/>
        </p:nvCxnSpPr>
        <p:spPr>
          <a:xfrm rot="5400000">
            <a:off x="4464843" y="4607727"/>
            <a:ext cx="22145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464711" y="4464851"/>
            <a:ext cx="25003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0800000" flipV="1">
            <a:off x="2224072" y="3143248"/>
            <a:ext cx="4348193" cy="9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10800000" flipV="1">
            <a:off x="2285984" y="4286256"/>
            <a:ext cx="4286280" cy="9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2285984" y="3143248"/>
            <a:ext cx="2428892"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90" name="Straight Connector 89"/>
          <p:cNvCxnSpPr/>
          <p:nvPr/>
        </p:nvCxnSpPr>
        <p:spPr>
          <a:xfrm>
            <a:off x="2285984" y="4286256"/>
            <a:ext cx="2428892"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91" name="Straight Connector 90"/>
          <p:cNvCxnSpPr/>
          <p:nvPr/>
        </p:nvCxnSpPr>
        <p:spPr>
          <a:xfrm rot="5400000">
            <a:off x="1857356" y="3571876"/>
            <a:ext cx="857256"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92" name="Straight Connector 91"/>
          <p:cNvCxnSpPr/>
          <p:nvPr/>
        </p:nvCxnSpPr>
        <p:spPr>
          <a:xfrm rot="5400000">
            <a:off x="4393405" y="3464719"/>
            <a:ext cx="642942" cy="0"/>
          </a:xfrm>
          <a:prstGeom prst="line">
            <a:avLst/>
          </a:prstGeom>
        </p:spPr>
        <p:style>
          <a:lnRef idx="2">
            <a:schemeClr val="accent3"/>
          </a:lnRef>
          <a:fillRef idx="0">
            <a:schemeClr val="accent3"/>
          </a:fillRef>
          <a:effectRef idx="1">
            <a:schemeClr val="accent3"/>
          </a:effectRef>
          <a:fontRef idx="minor">
            <a:schemeClr val="tx1"/>
          </a:fontRef>
        </p:style>
      </p:cxnSp>
      <p:sp>
        <p:nvSpPr>
          <p:cNvPr id="93" name="Freeform 92"/>
          <p:cNvSpPr/>
          <p:nvPr/>
        </p:nvSpPr>
        <p:spPr>
          <a:xfrm>
            <a:off x="4735772" y="3138985"/>
            <a:ext cx="764921" cy="361453"/>
          </a:xfrm>
          <a:custGeom>
            <a:avLst/>
            <a:gdLst>
              <a:gd name="connsiteX0" fmla="*/ 0 w 491320"/>
              <a:gd name="connsiteY0" fmla="*/ 0 h 682388"/>
              <a:gd name="connsiteX1" fmla="*/ 272955 w 491320"/>
              <a:gd name="connsiteY1" fmla="*/ 477672 h 682388"/>
              <a:gd name="connsiteX2" fmla="*/ 491320 w 491320"/>
              <a:gd name="connsiteY2" fmla="*/ 682388 h 682388"/>
            </a:gdLst>
            <a:ahLst/>
            <a:cxnLst>
              <a:cxn ang="0">
                <a:pos x="connsiteX0" y="connsiteY0"/>
              </a:cxn>
              <a:cxn ang="0">
                <a:pos x="connsiteX1" y="connsiteY1"/>
              </a:cxn>
              <a:cxn ang="0">
                <a:pos x="connsiteX2" y="connsiteY2"/>
              </a:cxn>
            </a:cxnLst>
            <a:rect l="l" t="t" r="r" b="b"/>
            <a:pathLst>
              <a:path w="491320" h="682388">
                <a:moveTo>
                  <a:pt x="0" y="0"/>
                </a:moveTo>
                <a:cubicBezTo>
                  <a:pt x="95534" y="181970"/>
                  <a:pt x="191068" y="363941"/>
                  <a:pt x="272955" y="477672"/>
                </a:cubicBezTo>
                <a:cubicBezTo>
                  <a:pt x="354842" y="591403"/>
                  <a:pt x="423081" y="636895"/>
                  <a:pt x="491320" y="682388"/>
                </a:cubicBezTo>
              </a:path>
            </a:pathLst>
          </a:custGeom>
          <a:ln>
            <a:solidFill>
              <a:schemeClr val="tx1">
                <a:lumMod val="95000"/>
                <a:lumOff val="5000"/>
              </a:schemeClr>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en-IN"/>
          </a:p>
        </p:txBody>
      </p:sp>
      <p:sp>
        <p:nvSpPr>
          <p:cNvPr id="94" name="Freeform 93"/>
          <p:cNvSpPr/>
          <p:nvPr/>
        </p:nvSpPr>
        <p:spPr>
          <a:xfrm>
            <a:off x="4708478" y="3500438"/>
            <a:ext cx="792216" cy="771311"/>
          </a:xfrm>
          <a:custGeom>
            <a:avLst/>
            <a:gdLst>
              <a:gd name="connsiteX0" fmla="*/ 545910 w 545910"/>
              <a:gd name="connsiteY0" fmla="*/ 0 h 436728"/>
              <a:gd name="connsiteX1" fmla="*/ 286603 w 545910"/>
              <a:gd name="connsiteY1" fmla="*/ 218364 h 436728"/>
              <a:gd name="connsiteX2" fmla="*/ 0 w 545910"/>
              <a:gd name="connsiteY2" fmla="*/ 436728 h 436728"/>
            </a:gdLst>
            <a:ahLst/>
            <a:cxnLst>
              <a:cxn ang="0">
                <a:pos x="connsiteX0" y="connsiteY0"/>
              </a:cxn>
              <a:cxn ang="0">
                <a:pos x="connsiteX1" y="connsiteY1"/>
              </a:cxn>
              <a:cxn ang="0">
                <a:pos x="connsiteX2" y="connsiteY2"/>
              </a:cxn>
            </a:cxnLst>
            <a:rect l="l" t="t" r="r" b="b"/>
            <a:pathLst>
              <a:path w="545910" h="436728">
                <a:moveTo>
                  <a:pt x="545910" y="0"/>
                </a:moveTo>
                <a:cubicBezTo>
                  <a:pt x="461749" y="72788"/>
                  <a:pt x="377588" y="145576"/>
                  <a:pt x="286603" y="218364"/>
                </a:cubicBezTo>
                <a:cubicBezTo>
                  <a:pt x="195618" y="291152"/>
                  <a:pt x="97809" y="363940"/>
                  <a:pt x="0" y="436728"/>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IN"/>
          </a:p>
        </p:txBody>
      </p:sp>
      <p:cxnSp>
        <p:nvCxnSpPr>
          <p:cNvPr id="95" name="Straight Connector 94"/>
          <p:cNvCxnSpPr>
            <a:endCxn id="93" idx="0"/>
          </p:cNvCxnSpPr>
          <p:nvPr/>
        </p:nvCxnSpPr>
        <p:spPr>
          <a:xfrm rot="5400000" flipH="1" flipV="1">
            <a:off x="4151687" y="3702175"/>
            <a:ext cx="1147274" cy="20895"/>
          </a:xfrm>
          <a:prstGeom prst="line">
            <a:avLst/>
          </a:prstGeom>
        </p:spPr>
        <p:style>
          <a:lnRef idx="2">
            <a:schemeClr val="dk1"/>
          </a:lnRef>
          <a:fillRef idx="0">
            <a:schemeClr val="dk1"/>
          </a:fillRef>
          <a:effectRef idx="1">
            <a:schemeClr val="dk1"/>
          </a:effectRef>
          <a:fontRef idx="minor">
            <a:schemeClr val="tx1"/>
          </a:fontRef>
        </p:style>
      </p:cxnSp>
      <p:cxnSp>
        <p:nvCxnSpPr>
          <p:cNvPr id="96" name="Straight Connector 95"/>
          <p:cNvCxnSpPr/>
          <p:nvPr/>
        </p:nvCxnSpPr>
        <p:spPr>
          <a:xfrm rot="10800000">
            <a:off x="2285984" y="2428868"/>
            <a:ext cx="17145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10800000" flipV="1">
            <a:off x="2285984" y="2714619"/>
            <a:ext cx="200026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rot="10800000">
            <a:off x="2285984" y="2857496"/>
            <a:ext cx="21431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10800000">
            <a:off x="2285984" y="3000372"/>
            <a:ext cx="23574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10800000" flipV="1">
            <a:off x="2285984" y="2571744"/>
            <a:ext cx="1857388" cy="9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2285984" y="2500306"/>
            <a:ext cx="1785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10800000" flipV="1">
            <a:off x="2285984" y="2786057"/>
            <a:ext cx="207170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rot="10800000">
            <a:off x="2285984" y="2928934"/>
            <a:ext cx="2286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rot="10800000">
            <a:off x="2285984" y="3071810"/>
            <a:ext cx="23574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flipV="1">
            <a:off x="2285984" y="2643182"/>
            <a:ext cx="1928826" cy="9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2143108" y="4500570"/>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6200000" flipH="1">
            <a:off x="2290746" y="4495808"/>
            <a:ext cx="428628" cy="9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5400000">
            <a:off x="2428860" y="4500570"/>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rot="16200000" flipH="1">
            <a:off x="3576630" y="4495808"/>
            <a:ext cx="428628" cy="9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rot="5400000">
            <a:off x="3786182" y="4500570"/>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rot="5400000">
            <a:off x="3786182" y="4500570"/>
            <a:ext cx="5715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a:off x="4107653" y="4393413"/>
            <a:ext cx="21431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5400000">
            <a:off x="4250529" y="4393413"/>
            <a:ext cx="21431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rot="16200000" flipH="1">
            <a:off x="4393405" y="4321975"/>
            <a:ext cx="142876"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rot="5400000">
            <a:off x="2214546" y="4429132"/>
            <a:ext cx="500066"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rot="16200000" flipH="1">
            <a:off x="2362184" y="4495808"/>
            <a:ext cx="428628" cy="9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rot="16200000" flipH="1">
            <a:off x="2428860" y="4429132"/>
            <a:ext cx="500066"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rot="5400000">
            <a:off x="3500430" y="4500570"/>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rot="16200000" flipH="1">
            <a:off x="3648068" y="4495808"/>
            <a:ext cx="428628" cy="9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821901" y="4464851"/>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5400000">
            <a:off x="4000496" y="442913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rot="5400000">
            <a:off x="4179091" y="4393413"/>
            <a:ext cx="21431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rot="5400000">
            <a:off x="4321967" y="4393413"/>
            <a:ext cx="21431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rot="16200000" flipH="1">
            <a:off x="4464843" y="4321975"/>
            <a:ext cx="142876"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rot="16200000" flipH="1">
            <a:off x="4572000" y="4286256"/>
            <a:ext cx="71438" cy="71438"/>
          </a:xfrm>
          <a:prstGeom prst="line">
            <a:avLst/>
          </a:prstGeom>
        </p:spPr>
        <p:style>
          <a:lnRef idx="1">
            <a:schemeClr val="accent1"/>
          </a:lnRef>
          <a:fillRef idx="0">
            <a:schemeClr val="accent1"/>
          </a:fillRef>
          <a:effectRef idx="0">
            <a:schemeClr val="accent1"/>
          </a:effectRef>
          <a:fontRef idx="minor">
            <a:schemeClr val="tx1"/>
          </a:fontRef>
        </p:style>
      </p:cxnSp>
      <p:sp>
        <p:nvSpPr>
          <p:cNvPr id="126" name="Right Brace 125"/>
          <p:cNvSpPr/>
          <p:nvPr/>
        </p:nvSpPr>
        <p:spPr>
          <a:xfrm>
            <a:off x="6643702" y="3143248"/>
            <a:ext cx="285752" cy="114300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27" name="TextBox 126"/>
          <p:cNvSpPr txBox="1"/>
          <p:nvPr/>
        </p:nvSpPr>
        <p:spPr>
          <a:xfrm>
            <a:off x="7000892" y="3714752"/>
            <a:ext cx="642942" cy="369332"/>
          </a:xfrm>
          <a:prstGeom prst="rect">
            <a:avLst/>
          </a:prstGeom>
          <a:noFill/>
        </p:spPr>
        <p:txBody>
          <a:bodyPr wrap="square" rtlCol="0">
            <a:spAutoFit/>
          </a:bodyPr>
          <a:lstStyle/>
          <a:p>
            <a:r>
              <a:rPr lang="en-US" dirty="0" smtClean="0"/>
              <a:t>Tax</a:t>
            </a:r>
            <a:endParaRPr lang="en-IN" dirty="0"/>
          </a:p>
        </p:txBody>
      </p:sp>
      <p:sp>
        <p:nvSpPr>
          <p:cNvPr id="128" name="TextBox 127"/>
          <p:cNvSpPr txBox="1"/>
          <p:nvPr/>
        </p:nvSpPr>
        <p:spPr>
          <a:xfrm>
            <a:off x="3143240" y="4702742"/>
            <a:ext cx="1428760" cy="646331"/>
          </a:xfrm>
          <a:prstGeom prst="rect">
            <a:avLst/>
          </a:prstGeom>
          <a:noFill/>
        </p:spPr>
        <p:txBody>
          <a:bodyPr wrap="square" rtlCol="0">
            <a:spAutoFit/>
          </a:bodyPr>
          <a:lstStyle/>
          <a:p>
            <a:r>
              <a:rPr lang="en-US" dirty="0" smtClean="0"/>
              <a:t>Supply curve before tax</a:t>
            </a:r>
            <a:endParaRPr lang="en-IN" dirty="0"/>
          </a:p>
        </p:txBody>
      </p:sp>
      <p:sp>
        <p:nvSpPr>
          <p:cNvPr id="129" name="TextBox 128"/>
          <p:cNvSpPr txBox="1"/>
          <p:nvPr/>
        </p:nvSpPr>
        <p:spPr>
          <a:xfrm>
            <a:off x="5000628" y="1211033"/>
            <a:ext cx="1428760" cy="646331"/>
          </a:xfrm>
          <a:prstGeom prst="rect">
            <a:avLst/>
          </a:prstGeom>
          <a:noFill/>
        </p:spPr>
        <p:txBody>
          <a:bodyPr wrap="square" rtlCol="0">
            <a:spAutoFit/>
          </a:bodyPr>
          <a:lstStyle/>
          <a:p>
            <a:r>
              <a:rPr lang="en-US" dirty="0" smtClean="0"/>
              <a:t>Supply curve after tax</a:t>
            </a:r>
            <a:endParaRPr lang="en-IN" dirty="0"/>
          </a:p>
        </p:txBody>
      </p:sp>
      <p:sp>
        <p:nvSpPr>
          <p:cNvPr id="130" name="TextBox 129"/>
          <p:cNvSpPr txBox="1"/>
          <p:nvPr/>
        </p:nvSpPr>
        <p:spPr>
          <a:xfrm>
            <a:off x="5715008" y="4429132"/>
            <a:ext cx="1428760" cy="923330"/>
          </a:xfrm>
          <a:prstGeom prst="rect">
            <a:avLst/>
          </a:prstGeom>
          <a:noFill/>
        </p:spPr>
        <p:txBody>
          <a:bodyPr wrap="square" rtlCol="0">
            <a:spAutoFit/>
          </a:bodyPr>
          <a:lstStyle/>
          <a:p>
            <a:r>
              <a:rPr lang="en-US" dirty="0" smtClean="0"/>
              <a:t>Demand curve</a:t>
            </a:r>
          </a:p>
          <a:p>
            <a:endParaRPr lang="en-IN" dirty="0"/>
          </a:p>
        </p:txBody>
      </p:sp>
      <p:cxnSp>
        <p:nvCxnSpPr>
          <p:cNvPr id="131" name="Straight Connector 130"/>
          <p:cNvCxnSpPr/>
          <p:nvPr/>
        </p:nvCxnSpPr>
        <p:spPr>
          <a:xfrm rot="5400000">
            <a:off x="2571736" y="4500570"/>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rot="16200000" flipH="1">
            <a:off x="2719374" y="4495808"/>
            <a:ext cx="428628" cy="9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rot="5400000">
            <a:off x="2857488" y="4500570"/>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5400000">
            <a:off x="2643174" y="4500570"/>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16200000" flipH="1">
            <a:off x="2826531" y="4531527"/>
            <a:ext cx="357190" cy="9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5400000">
            <a:off x="2928926" y="4500570"/>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rot="5400000">
            <a:off x="2857488" y="4572008"/>
            <a:ext cx="7143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rot="16200000" flipH="1">
            <a:off x="3148002" y="4495808"/>
            <a:ext cx="428628" cy="9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rot="5400000">
            <a:off x="3286116" y="4500570"/>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rot="5400000">
            <a:off x="3071802" y="4500570"/>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rot="16200000" flipH="1">
            <a:off x="3219440" y="4495808"/>
            <a:ext cx="428628" cy="9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rot="5400000">
            <a:off x="3357554" y="4500570"/>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rot="5400000">
            <a:off x="3428992" y="4500570"/>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V="1">
            <a:off x="2285984" y="3500438"/>
            <a:ext cx="3214710" cy="1072"/>
          </a:xfrm>
          <a:prstGeom prst="line">
            <a:avLst/>
          </a:prstGeom>
          <a:ln>
            <a:solidFill>
              <a:srgbClr val="002060"/>
            </a:solidFill>
          </a:ln>
        </p:spPr>
        <p:style>
          <a:lnRef idx="2">
            <a:schemeClr val="accent3"/>
          </a:lnRef>
          <a:fillRef idx="0">
            <a:schemeClr val="accent3"/>
          </a:fillRef>
          <a:effectRef idx="1">
            <a:schemeClr val="accent3"/>
          </a:effectRef>
          <a:fontRef idx="minor">
            <a:schemeClr val="tx1"/>
          </a:fontRef>
        </p:style>
      </p:cxnSp>
      <p:cxnSp>
        <p:nvCxnSpPr>
          <p:cNvPr id="145" name="Straight Connector 144"/>
          <p:cNvCxnSpPr/>
          <p:nvPr/>
        </p:nvCxnSpPr>
        <p:spPr>
          <a:xfrm rot="5400000">
            <a:off x="-33" y="3643314"/>
            <a:ext cx="4572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a:off x="1715274" y="3713958"/>
            <a:ext cx="1143008" cy="1588"/>
          </a:xfrm>
          <a:prstGeom prst="line">
            <a:avLst/>
          </a:prstGeom>
        </p:spPr>
        <p:style>
          <a:lnRef idx="2">
            <a:schemeClr val="accent3"/>
          </a:lnRef>
          <a:fillRef idx="0">
            <a:schemeClr val="accent3"/>
          </a:fillRef>
          <a:effectRef idx="1">
            <a:schemeClr val="accent3"/>
          </a:effectRef>
          <a:fontRef idx="minor">
            <a:schemeClr val="tx1"/>
          </a:fontRef>
        </p:style>
      </p:cxnSp>
      <p:cxnSp>
        <p:nvCxnSpPr>
          <p:cNvPr id="79" name="Straight Connector 78"/>
          <p:cNvCxnSpPr>
            <a:endCxn id="94" idx="2"/>
          </p:cNvCxnSpPr>
          <p:nvPr/>
        </p:nvCxnSpPr>
        <p:spPr>
          <a:xfrm rot="5400000">
            <a:off x="4183940" y="3739224"/>
            <a:ext cx="1057063" cy="7986"/>
          </a:xfrm>
          <a:prstGeom prst="line">
            <a:avLst/>
          </a:prstGeom>
        </p:spPr>
        <p:style>
          <a:lnRef idx="2">
            <a:schemeClr val="accent3"/>
          </a:lnRef>
          <a:fillRef idx="0">
            <a:schemeClr val="accent3"/>
          </a:fillRef>
          <a:effectRef idx="1">
            <a:schemeClr val="accent3"/>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tx1"/>
                </a:solidFill>
              </a:rPr>
              <a:t>Summary for tax incidence</a:t>
            </a:r>
            <a:endParaRPr lang="en-US" b="1" dirty="0">
              <a:solidFill>
                <a:schemeClr val="tx1"/>
              </a:solidFill>
            </a:endParaRPr>
          </a:p>
        </p:txBody>
      </p:sp>
      <p:sp>
        <p:nvSpPr>
          <p:cNvPr id="3" name="Content Placeholder 2"/>
          <p:cNvSpPr>
            <a:spLocks noGrp="1"/>
          </p:cNvSpPr>
          <p:nvPr>
            <p:ph idx="1"/>
          </p:nvPr>
        </p:nvSpPr>
        <p:spPr/>
        <p:txBody>
          <a:bodyPr>
            <a:normAutofit lnSpcReduction="10000"/>
          </a:bodyPr>
          <a:lstStyle/>
          <a:p>
            <a:r>
              <a:rPr lang="en-US" dirty="0" smtClean="0">
                <a:solidFill>
                  <a:schemeClr val="tx1"/>
                </a:solidFill>
              </a:rPr>
              <a:t>In both panels equilibrium quantity without tax is shown by Q</a:t>
            </a:r>
            <a:r>
              <a:rPr lang="en-US" baseline="-25000" dirty="0" smtClean="0">
                <a:solidFill>
                  <a:schemeClr val="tx1"/>
                </a:solidFill>
              </a:rPr>
              <a:t>0</a:t>
            </a:r>
            <a:r>
              <a:rPr lang="en-US" dirty="0" smtClean="0">
                <a:solidFill>
                  <a:schemeClr val="tx1"/>
                </a:solidFill>
              </a:rPr>
              <a:t>.</a:t>
            </a:r>
          </a:p>
          <a:p>
            <a:r>
              <a:rPr lang="en-US" dirty="0" smtClean="0">
                <a:solidFill>
                  <a:schemeClr val="tx1"/>
                </a:solidFill>
              </a:rPr>
              <a:t>A tax increases cost of production making supply curve shift (upwards-left wise) by the amount of the tax.</a:t>
            </a:r>
          </a:p>
          <a:p>
            <a:r>
              <a:rPr lang="en-US" dirty="0" smtClean="0">
                <a:solidFill>
                  <a:schemeClr val="tx1"/>
                </a:solidFill>
              </a:rPr>
              <a:t>Because the demand curve for cigarettes is relatively inelastic, fall in quantity demanded is lesser than price paid by consumer with tax.</a:t>
            </a:r>
          </a:p>
          <a:p>
            <a:r>
              <a:rPr lang="en-US" dirty="0" smtClean="0">
                <a:solidFill>
                  <a:schemeClr val="tx1"/>
                </a:solidFill>
              </a:rPr>
              <a:t>Because demand for cheddar is relatively elastic fall in quantity is more than price paid by consumer with tax.</a:t>
            </a:r>
            <a:endParaRPr lang="en-US"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All the very best pupils!</a:t>
            </a:r>
            <a:endParaRPr lang="en-US" dirty="0"/>
          </a:p>
        </p:txBody>
      </p:sp>
      <p:sp>
        <p:nvSpPr>
          <p:cNvPr id="3" name="Content Placeholder 2"/>
          <p:cNvSpPr>
            <a:spLocks noGrp="1"/>
          </p:cNvSpPr>
          <p:nvPr>
            <p:ph idx="1"/>
          </p:nvPr>
        </p:nvSpPr>
        <p:spPr>
          <a:xfrm>
            <a:off x="1295400" y="5638800"/>
            <a:ext cx="7010400" cy="487363"/>
          </a:xfrm>
        </p:spPr>
        <p:txBody>
          <a:bodyPr>
            <a:noAutofit/>
          </a:bodyPr>
          <a:lstStyle/>
          <a:p>
            <a:pPr algn="ctr">
              <a:buNone/>
            </a:pPr>
            <a:r>
              <a:rPr lang="en-US" sz="1800" dirty="0" smtClean="0">
                <a:solidFill>
                  <a:schemeClr val="tx1"/>
                </a:solidFill>
              </a:rPr>
              <a:t>“Let’s switch. I’ll make the policy, you implement it, and he’ll explain it.”</a:t>
            </a:r>
            <a:endParaRPr lang="en-US" sz="1800" dirty="0">
              <a:solidFill>
                <a:schemeClr val="tx1"/>
              </a:solidFill>
            </a:endParaRPr>
          </a:p>
        </p:txBody>
      </p:sp>
      <p:pic>
        <p:nvPicPr>
          <p:cNvPr id="4098" name="Picture 2"/>
          <p:cNvPicPr>
            <a:picLocks noChangeAspect="1" noChangeArrowheads="1"/>
          </p:cNvPicPr>
          <p:nvPr/>
        </p:nvPicPr>
        <p:blipFill>
          <a:blip r:embed="rId2"/>
          <a:srcRect/>
          <a:stretch>
            <a:fillRect/>
          </a:stretch>
        </p:blipFill>
        <p:spPr bwMode="auto">
          <a:xfrm>
            <a:off x="2362200" y="1828800"/>
            <a:ext cx="4210050" cy="3630577"/>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would know… by now</a:t>
            </a:r>
            <a:endParaRPr lang="en-US" dirty="0"/>
          </a:p>
        </p:txBody>
      </p:sp>
      <p:sp>
        <p:nvSpPr>
          <p:cNvPr id="3" name="Content Placeholder 2"/>
          <p:cNvSpPr>
            <a:spLocks noGrp="1"/>
          </p:cNvSpPr>
          <p:nvPr>
            <p:ph idx="1"/>
          </p:nvPr>
        </p:nvSpPr>
        <p:spPr/>
        <p:txBody>
          <a:bodyPr/>
          <a:lstStyle/>
          <a:p>
            <a:r>
              <a:rPr lang="en-US" dirty="0" smtClean="0">
                <a:solidFill>
                  <a:schemeClr val="tx1"/>
                </a:solidFill>
              </a:rPr>
              <a:t>The word </a:t>
            </a:r>
            <a:r>
              <a:rPr lang="en-US" i="1" dirty="0" smtClean="0">
                <a:solidFill>
                  <a:schemeClr val="tx1"/>
                </a:solidFill>
              </a:rPr>
              <a:t>economy comes from the Greek word for “one who manages a household.”</a:t>
            </a:r>
          </a:p>
          <a:p>
            <a:r>
              <a:rPr lang="en-US" dirty="0" smtClean="0">
                <a:solidFill>
                  <a:schemeClr val="tx1"/>
                </a:solidFill>
              </a:rPr>
              <a:t>Efficiency </a:t>
            </a:r>
            <a:r>
              <a:rPr lang="en-US" i="1" dirty="0" smtClean="0">
                <a:solidFill>
                  <a:schemeClr val="tx1"/>
                </a:solidFill>
              </a:rPr>
              <a:t>the property of society getting the most it can from its scarce resources.</a:t>
            </a:r>
          </a:p>
          <a:p>
            <a:r>
              <a:rPr lang="en-US" dirty="0" smtClean="0">
                <a:solidFill>
                  <a:schemeClr val="tx1"/>
                </a:solidFill>
              </a:rPr>
              <a:t>Equity </a:t>
            </a:r>
            <a:r>
              <a:rPr lang="en-US" i="1" dirty="0" smtClean="0">
                <a:solidFill>
                  <a:schemeClr val="tx1"/>
                </a:solidFill>
              </a:rPr>
              <a:t>the property of distributing economic prosperity fairly among the members of society.</a:t>
            </a:r>
          </a:p>
          <a:p>
            <a:endParaRPr 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smtClean="0">
                <a:solidFill>
                  <a:schemeClr val="tx1"/>
                </a:solidFill>
                <a:effectLst>
                  <a:outerShdw blurRad="38100" dist="38100" dir="2700000" algn="tl">
                    <a:srgbClr val="000000">
                      <a:alpha val="43137"/>
                    </a:srgbClr>
                  </a:outerShdw>
                </a:effectLst>
              </a:rPr>
              <a:t>POE for </a:t>
            </a:r>
            <a:r>
              <a:rPr lang="en-US" b="1" i="1" dirty="0" smtClean="0">
                <a:solidFill>
                  <a:schemeClr val="tx1"/>
                </a:solidFill>
                <a:effectLst>
                  <a:outerShdw blurRad="38100" dist="38100" dir="2700000" algn="tl">
                    <a:srgbClr val="000000">
                      <a:alpha val="43137"/>
                    </a:srgbClr>
                  </a:outerShdw>
                </a:effectLst>
              </a:rPr>
              <a:t>PoE</a:t>
            </a:r>
            <a:endParaRPr lang="en-US" b="1" i="1" dirty="0">
              <a:solidFill>
                <a:schemeClr val="tx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lgn="just"/>
            <a:r>
              <a:rPr lang="en-US" dirty="0" smtClean="0">
                <a:solidFill>
                  <a:schemeClr val="tx1"/>
                </a:solidFill>
              </a:rPr>
              <a:t>PRINCIPLE #1: PEOPLE FACE TRADEOFFS</a:t>
            </a:r>
          </a:p>
          <a:p>
            <a:pPr algn="just"/>
            <a:r>
              <a:rPr lang="en-US" dirty="0" smtClean="0">
                <a:solidFill>
                  <a:schemeClr val="tx1"/>
                </a:solidFill>
              </a:rPr>
              <a:t>PRINCIPLE #2: THE COST OF SOMETHING IS WHAT YOU GIVE UP TO GET IT</a:t>
            </a:r>
          </a:p>
          <a:p>
            <a:pPr algn="just"/>
            <a:r>
              <a:rPr lang="en-US" dirty="0" smtClean="0">
                <a:solidFill>
                  <a:schemeClr val="tx1"/>
                </a:solidFill>
              </a:rPr>
              <a:t>PRINCIPLE #3: RATIONAL PEOPLE THINK AT THE MARGIN</a:t>
            </a:r>
          </a:p>
          <a:p>
            <a:pPr algn="just"/>
            <a:r>
              <a:rPr lang="en-US" dirty="0" smtClean="0">
                <a:solidFill>
                  <a:schemeClr val="tx1"/>
                </a:solidFill>
              </a:rPr>
              <a:t>PRINCIPLE #4: PEOPLE RESPOND TO INCENTIVES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smtClean="0">
                <a:solidFill>
                  <a:schemeClr val="tx1"/>
                </a:solidFill>
                <a:effectLst>
                  <a:outerShdw blurRad="38100" dist="38100" dir="2700000" algn="tl">
                    <a:srgbClr val="000000">
                      <a:alpha val="43137"/>
                    </a:srgbClr>
                  </a:outerShdw>
                </a:effectLst>
              </a:rPr>
              <a:t>POE for </a:t>
            </a:r>
            <a:r>
              <a:rPr lang="en-US" b="1" i="1" dirty="0" smtClean="0">
                <a:solidFill>
                  <a:schemeClr val="tx1"/>
                </a:solidFill>
                <a:effectLst>
                  <a:outerShdw blurRad="38100" dist="38100" dir="2700000" algn="tl">
                    <a:srgbClr val="000000">
                      <a:alpha val="43137"/>
                    </a:srgbClr>
                  </a:outerShdw>
                </a:effectLst>
              </a:rPr>
              <a:t>PoE</a:t>
            </a:r>
            <a:endParaRPr lang="en-US" dirty="0"/>
          </a:p>
        </p:txBody>
      </p:sp>
      <p:sp>
        <p:nvSpPr>
          <p:cNvPr id="3" name="Content Placeholder 2"/>
          <p:cNvSpPr>
            <a:spLocks noGrp="1"/>
          </p:cNvSpPr>
          <p:nvPr>
            <p:ph idx="1"/>
          </p:nvPr>
        </p:nvSpPr>
        <p:spPr/>
        <p:txBody>
          <a:bodyPr/>
          <a:lstStyle/>
          <a:p>
            <a:pPr algn="just"/>
            <a:r>
              <a:rPr lang="en-US" dirty="0" smtClean="0">
                <a:solidFill>
                  <a:schemeClr val="tx1"/>
                </a:solidFill>
              </a:rPr>
              <a:t>PRINCIPLE #5: TRADE CAN MAKE EVERYONE BETTER OFF</a:t>
            </a:r>
          </a:p>
          <a:p>
            <a:pPr algn="just"/>
            <a:r>
              <a:rPr lang="en-US" dirty="0" smtClean="0">
                <a:solidFill>
                  <a:schemeClr val="tx1"/>
                </a:solidFill>
              </a:rPr>
              <a:t>PRINCIPLE #6: MARKETS ARE USUALLY A GOOD WAY TO ORGANIZE ECONOMIC ACTIVITY</a:t>
            </a:r>
          </a:p>
          <a:p>
            <a:pPr algn="just"/>
            <a:r>
              <a:rPr lang="en-US" dirty="0" smtClean="0">
                <a:solidFill>
                  <a:schemeClr val="tx1"/>
                </a:solidFill>
              </a:rPr>
              <a:t>PRINCIPLE #7: GOVERNMENTS CAN SOMETIMES IMPROVE MARKET OUTCOMES </a:t>
            </a:r>
          </a:p>
          <a:p>
            <a:pPr algn="just">
              <a:buNone/>
            </a:pPr>
            <a:endParaRPr lang="en-US" dirty="0" smtClean="0">
              <a:solidFill>
                <a:schemeClr val="tx1"/>
              </a:solidFill>
            </a:endParaRPr>
          </a:p>
          <a:p>
            <a:pPr algn="just"/>
            <a:endParaRPr lang="en-US"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smtClean="0">
                <a:solidFill>
                  <a:schemeClr val="tx1"/>
                </a:solidFill>
                <a:effectLst>
                  <a:outerShdw blurRad="38100" dist="38100" dir="2700000" algn="tl">
                    <a:srgbClr val="000000">
                      <a:alpha val="43137"/>
                    </a:srgbClr>
                  </a:outerShdw>
                </a:effectLst>
              </a:rPr>
              <a:t>POE for </a:t>
            </a:r>
            <a:r>
              <a:rPr lang="en-US" b="1" i="1" dirty="0" smtClean="0">
                <a:solidFill>
                  <a:schemeClr val="tx1"/>
                </a:solidFill>
                <a:effectLst>
                  <a:outerShdw blurRad="38100" dist="38100" dir="2700000" algn="tl">
                    <a:srgbClr val="000000">
                      <a:alpha val="43137"/>
                    </a:srgbClr>
                  </a:outerShdw>
                </a:effectLst>
              </a:rPr>
              <a:t>PoE</a:t>
            </a:r>
            <a:endParaRPr lang="en-US" dirty="0"/>
          </a:p>
        </p:txBody>
      </p:sp>
      <p:sp>
        <p:nvSpPr>
          <p:cNvPr id="3" name="Content Placeholder 2"/>
          <p:cNvSpPr>
            <a:spLocks noGrp="1"/>
          </p:cNvSpPr>
          <p:nvPr>
            <p:ph idx="1"/>
          </p:nvPr>
        </p:nvSpPr>
        <p:spPr/>
        <p:txBody>
          <a:bodyPr/>
          <a:lstStyle/>
          <a:p>
            <a:pPr algn="just"/>
            <a:r>
              <a:rPr lang="en-US" dirty="0" smtClean="0">
                <a:solidFill>
                  <a:schemeClr val="tx1"/>
                </a:solidFill>
              </a:rPr>
              <a:t>PRINCIPLE #8: A COUNTRY’S STANDARD OF LIVING DEPENDS ON ITS ABILITY TO PRODUCE GOODS AND SERVICES</a:t>
            </a:r>
          </a:p>
          <a:p>
            <a:pPr algn="just"/>
            <a:r>
              <a:rPr lang="en-US" dirty="0" smtClean="0">
                <a:solidFill>
                  <a:schemeClr val="tx1"/>
                </a:solidFill>
              </a:rPr>
              <a:t>PRINCIPLE #9: PRICES RISE WHEN THE GOVERNMENT PRINTS TOO MUCH MONEY</a:t>
            </a:r>
          </a:p>
          <a:p>
            <a:pPr algn="just"/>
            <a:r>
              <a:rPr lang="en-US" dirty="0" smtClean="0">
                <a:solidFill>
                  <a:schemeClr val="tx1"/>
                </a:solidFill>
              </a:rPr>
              <a:t>PRINCIPLE #10: SOCIETY FACES A SHORT-RUN TRADEOFF BETWEEN INFLATION AND UNEMPLOYMENT</a:t>
            </a:r>
            <a:endParaRPr lang="en-US"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#3:</a:t>
            </a:r>
            <a:endParaRPr lang="en-US" dirty="0"/>
          </a:p>
        </p:txBody>
      </p:sp>
      <p:sp>
        <p:nvSpPr>
          <p:cNvPr id="3" name="Content Placeholder 2"/>
          <p:cNvSpPr>
            <a:spLocks noGrp="1"/>
          </p:cNvSpPr>
          <p:nvPr>
            <p:ph idx="1"/>
          </p:nvPr>
        </p:nvSpPr>
        <p:spPr/>
        <p:txBody>
          <a:bodyPr/>
          <a:lstStyle/>
          <a:p>
            <a:pPr algn="just"/>
            <a:r>
              <a:rPr lang="en-US" dirty="0" smtClean="0">
                <a:solidFill>
                  <a:schemeClr val="tx1"/>
                </a:solidFill>
              </a:rPr>
              <a:t>Economists use the term </a:t>
            </a:r>
            <a:r>
              <a:rPr lang="en-US" b="1" dirty="0" smtClean="0">
                <a:solidFill>
                  <a:schemeClr val="tx1"/>
                </a:solidFill>
              </a:rPr>
              <a:t>marginal changes to describe small incremental </a:t>
            </a:r>
            <a:r>
              <a:rPr lang="en-US" dirty="0" smtClean="0">
                <a:solidFill>
                  <a:schemeClr val="tx1"/>
                </a:solidFill>
              </a:rPr>
              <a:t>adjustments to an existing plan of action. Keep in mind that margin” means “edge,” so marginal changes are adjustments around the edges of what you are doing.</a:t>
            </a:r>
          </a:p>
          <a:p>
            <a:pPr algn="just"/>
            <a:r>
              <a:rPr lang="en-US" dirty="0" smtClean="0">
                <a:solidFill>
                  <a:schemeClr val="tx1"/>
                </a:solidFill>
              </a:rPr>
              <a:t>Marginal changes refer to the </a:t>
            </a:r>
            <a:r>
              <a:rPr lang="en-US" i="1" dirty="0" smtClean="0">
                <a:solidFill>
                  <a:schemeClr val="tx1"/>
                </a:solidFill>
              </a:rPr>
              <a:t>small incremental  adjustments to a plan of action</a:t>
            </a:r>
            <a:endParaRPr lang="en-US"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#4:</a:t>
            </a:r>
            <a:endParaRPr lang="en-US" dirty="0"/>
          </a:p>
        </p:txBody>
      </p:sp>
      <p:sp>
        <p:nvSpPr>
          <p:cNvPr id="3" name="Content Placeholder 2"/>
          <p:cNvSpPr>
            <a:spLocks noGrp="1"/>
          </p:cNvSpPr>
          <p:nvPr>
            <p:ph idx="1"/>
          </p:nvPr>
        </p:nvSpPr>
        <p:spPr/>
        <p:txBody>
          <a:bodyPr>
            <a:normAutofit/>
          </a:bodyPr>
          <a:lstStyle/>
          <a:p>
            <a:pPr algn="just"/>
            <a:r>
              <a:rPr lang="en-US" dirty="0" smtClean="0">
                <a:solidFill>
                  <a:schemeClr val="tx1"/>
                </a:solidFill>
              </a:rPr>
              <a:t>Basketball star Kobe Bryant understands opportunity cost and incentives. Despite good high school grades and sat scores, he decided to skip college and go straight to the NBA, where he earned about $10 million over four years.</a:t>
            </a:r>
            <a:endParaRPr lang="en-US" dirty="0">
              <a:solidFill>
                <a:schemeClr val="tx1"/>
              </a:solidFill>
            </a:endParaRPr>
          </a:p>
        </p:txBody>
      </p:sp>
      <p:pic>
        <p:nvPicPr>
          <p:cNvPr id="2050" name="Picture 2"/>
          <p:cNvPicPr>
            <a:picLocks noChangeAspect="1" noChangeArrowheads="1"/>
          </p:cNvPicPr>
          <p:nvPr/>
        </p:nvPicPr>
        <p:blipFill>
          <a:blip r:embed="rId2"/>
          <a:srcRect/>
          <a:stretch>
            <a:fillRect/>
          </a:stretch>
        </p:blipFill>
        <p:spPr bwMode="auto">
          <a:xfrm>
            <a:off x="6477000" y="3581400"/>
            <a:ext cx="1771650" cy="2971800"/>
          </a:xfrm>
          <a:prstGeom prst="rect">
            <a:avLst/>
          </a:prstGeom>
          <a:noFill/>
          <a:ln w="9525">
            <a:noFill/>
            <a:miter lim="800000"/>
            <a:headEnd/>
            <a:tailEnd/>
          </a:ln>
          <a:effectLst/>
        </p:spPr>
      </p:pic>
      <p:sp>
        <p:nvSpPr>
          <p:cNvPr id="5" name="Rectangle 4"/>
          <p:cNvSpPr/>
          <p:nvPr/>
        </p:nvSpPr>
        <p:spPr>
          <a:xfrm>
            <a:off x="1752600" y="4572000"/>
            <a:ext cx="4373570" cy="369332"/>
          </a:xfrm>
          <a:prstGeom prst="rect">
            <a:avLst/>
          </a:prstGeom>
        </p:spPr>
        <p:txBody>
          <a:bodyPr wrap="none">
            <a:spAutoFit/>
          </a:bodyPr>
          <a:lstStyle/>
          <a:p>
            <a:r>
              <a:rPr lang="en-US" dirty="0" smtClean="0"/>
              <a:t>http://www.nba.com/playerfile/kobe_bryant/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#6:</a:t>
            </a:r>
            <a:endParaRPr lang="en-US" dirty="0"/>
          </a:p>
        </p:txBody>
      </p:sp>
      <p:sp>
        <p:nvSpPr>
          <p:cNvPr id="3" name="Content Placeholder 2"/>
          <p:cNvSpPr>
            <a:spLocks noGrp="1"/>
          </p:cNvSpPr>
          <p:nvPr>
            <p:ph idx="1"/>
          </p:nvPr>
        </p:nvSpPr>
        <p:spPr/>
        <p:txBody>
          <a:bodyPr>
            <a:normAutofit/>
          </a:bodyPr>
          <a:lstStyle/>
          <a:p>
            <a:pPr algn="just"/>
            <a:r>
              <a:rPr lang="en-US" dirty="0" smtClean="0">
                <a:solidFill>
                  <a:schemeClr val="tx1"/>
                </a:solidFill>
              </a:rPr>
              <a:t>In his 1776 book </a:t>
            </a:r>
            <a:r>
              <a:rPr lang="en-US" i="1" dirty="0" smtClean="0">
                <a:solidFill>
                  <a:schemeClr val="tx1"/>
                </a:solidFill>
              </a:rPr>
              <a:t>An Inquiry into the Nature and Causes of the Wealth of Nations, </a:t>
            </a:r>
            <a:r>
              <a:rPr lang="en-US" dirty="0" smtClean="0">
                <a:solidFill>
                  <a:schemeClr val="tx1"/>
                </a:solidFill>
              </a:rPr>
              <a:t>economist Adam Smith made the most famous observation in all of economics:</a:t>
            </a:r>
          </a:p>
          <a:p>
            <a:pPr algn="just"/>
            <a:r>
              <a:rPr lang="en-US" dirty="0" smtClean="0">
                <a:solidFill>
                  <a:schemeClr val="tx1"/>
                </a:solidFill>
              </a:rPr>
              <a:t>Households and firms interacting in markets act as if they are guided by an “invisible hand” that leads them to desirable market outcomes.</a:t>
            </a:r>
          </a:p>
          <a:p>
            <a:pPr algn="just"/>
            <a:r>
              <a:rPr lang="en-US" dirty="0" smtClean="0">
                <a:solidFill>
                  <a:schemeClr val="tx1"/>
                </a:solidFill>
              </a:rPr>
              <a:t>Market economy </a:t>
            </a:r>
            <a:r>
              <a:rPr lang="en-US" i="1" dirty="0" smtClean="0">
                <a:solidFill>
                  <a:schemeClr val="tx1"/>
                </a:solidFill>
              </a:rPr>
              <a:t>an economy that allocates resources through the decentralized decisions of many firms and households as they interact in markets for goods and services.</a:t>
            </a:r>
            <a:endParaRPr lang="en-US"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066800" y="914400"/>
            <a:ext cx="7935013" cy="5638800"/>
          </a:xfrm>
          <a:prstGeom prst="rect">
            <a:avLst/>
          </a:prstGeom>
          <a:noFill/>
          <a:ln w="9525">
            <a:noFill/>
            <a:miter lim="800000"/>
            <a:headEnd/>
            <a:tailEnd/>
          </a:ln>
          <a:effectLst/>
        </p:spPr>
      </p:pic>
      <p:sp>
        <p:nvSpPr>
          <p:cNvPr id="5" name="Rectangle 4"/>
          <p:cNvSpPr/>
          <p:nvPr/>
        </p:nvSpPr>
        <p:spPr>
          <a:xfrm>
            <a:off x="2743200" y="228600"/>
            <a:ext cx="4572000" cy="646331"/>
          </a:xfrm>
          <a:prstGeom prst="rect">
            <a:avLst/>
          </a:prstGeom>
        </p:spPr>
        <p:txBody>
          <a:bodyPr>
            <a:spAutoFit/>
          </a:bodyPr>
          <a:lstStyle/>
          <a:p>
            <a:pPr algn="ctr"/>
            <a:r>
              <a:rPr lang="en-US" b="1" dirty="0" smtClean="0"/>
              <a:t>“The whole of science is nothing more</a:t>
            </a:r>
          </a:p>
          <a:p>
            <a:pPr algn="ctr"/>
            <a:r>
              <a:rPr lang="en-US" b="1" dirty="0" smtClean="0"/>
              <a:t>than the refinement of everyday thinking.”</a:t>
            </a:r>
            <a:endParaRPr lang="en-US"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Lecture Revision">
  <a:themeElements>
    <a:clrScheme name="Symphony">
      <a:dk1>
        <a:sysClr val="windowText" lastClr="000000"/>
      </a:dk1>
      <a:lt1>
        <a:sysClr val="window" lastClr="FFFFFF"/>
      </a:lt1>
      <a:dk2>
        <a:srgbClr val="241F00"/>
      </a:dk2>
      <a:lt2>
        <a:srgbClr val="E5E9F7"/>
      </a:lt2>
      <a:accent1>
        <a:srgbClr val="AE0000"/>
      </a:accent1>
      <a:accent2>
        <a:srgbClr val="63457F"/>
      </a:accent2>
      <a:accent3>
        <a:srgbClr val="255775"/>
      </a:accent3>
      <a:accent4>
        <a:srgbClr val="A47C0C"/>
      </a:accent4>
      <a:accent5>
        <a:srgbClr val="39378D"/>
      </a:accent5>
      <a:accent6>
        <a:srgbClr val="680039"/>
      </a:accent6>
      <a:hlink>
        <a:srgbClr val="0000FF"/>
      </a:hlink>
      <a:folHlink>
        <a:srgbClr val="800080"/>
      </a:folHlink>
    </a:clrScheme>
    <a:fontScheme name="Symphony">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aramond"/>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Symphony">
      <a:fillStyleLst>
        <a:solidFill>
          <a:schemeClr val="phClr"/>
        </a:solidFill>
        <a:gradFill rotWithShape="1">
          <a:gsLst>
            <a:gs pos="0">
              <a:schemeClr val="phClr">
                <a:tint val="100000"/>
                <a:shade val="90000"/>
                <a:satMod val="175000"/>
              </a:schemeClr>
            </a:gs>
            <a:gs pos="100000">
              <a:schemeClr val="phClr">
                <a:tint val="75000"/>
                <a:satMod val="250000"/>
              </a:schemeClr>
            </a:gs>
          </a:gsLst>
          <a:lin ang="5400000" scaled="1"/>
        </a:gradFill>
        <a:gradFill rotWithShape="1">
          <a:gsLst>
            <a:gs pos="0">
              <a:schemeClr val="phClr">
                <a:shade val="50000"/>
                <a:satMod val="115000"/>
              </a:schemeClr>
            </a:gs>
            <a:gs pos="100000">
              <a:schemeClr val="phClr">
                <a:tint val="80000"/>
                <a:shade val="100000"/>
                <a:alpha val="85000"/>
                <a:satMod val="250000"/>
              </a:schemeClr>
            </a:gs>
          </a:gsLst>
          <a:lin ang="5400000" scaled="0"/>
        </a:gradFill>
      </a:fillStyleLst>
      <a:lnStyleLst>
        <a:ln w="6350" cap="flat" cmpd="sng" algn="ctr">
          <a:solidFill>
            <a:schemeClr val="phClr">
              <a:shade val="95000"/>
              <a:satMod val="115000"/>
            </a:schemeClr>
          </a:solidFill>
          <a:prstDash val="solid"/>
        </a:ln>
        <a:ln w="12700" cap="flat" cmpd="sng" algn="ctr">
          <a:solidFill>
            <a:schemeClr val="phClr">
              <a:shade val="90000"/>
              <a:satMod val="125000"/>
            </a:schemeClr>
          </a:solidFill>
          <a:prstDash val="solid"/>
        </a:ln>
        <a:ln w="25400" cap="flat" cmpd="sng" algn="ctr">
          <a:solidFill>
            <a:schemeClr val="phClr">
              <a:shade val="90000"/>
              <a:satMod val="135000"/>
            </a:schemeClr>
          </a:solidFill>
          <a:prstDash val="solid"/>
        </a:ln>
      </a:lnStyleLst>
      <a:effectStyleLst>
        <a:effectStyle>
          <a:effectLst/>
        </a:effectStyle>
        <a:effectStyle>
          <a:effectLst>
            <a:outerShdw blurRad="76200" dist="25400" dir="5400000" sx="102000" sy="102000" algn="ctr" rotWithShape="0">
              <a:srgbClr val="000000">
                <a:alpha val="40000"/>
              </a:srgbClr>
            </a:outerShdw>
          </a:effectLst>
          <a:scene3d>
            <a:camera prst="orthographicFront">
              <a:rot lat="0" lon="0" rev="0"/>
            </a:camera>
            <a:lightRig rig="morning" dir="t">
              <a:rot lat="0" lon="0" rev="4200000"/>
            </a:lightRig>
          </a:scene3d>
          <a:sp3d>
            <a:bevelT w="25400" h="0" prst="convex"/>
          </a:sp3d>
        </a:effectStyle>
        <a:effectStyle>
          <a:effectLst>
            <a:outerShdw blurRad="76200" dist="25400" dir="5400000" sx="102000" sy="102000" algn="ctr" rotWithShape="0">
              <a:srgbClr val="000000">
                <a:alpha val="40000"/>
              </a:srgbClr>
            </a:outerShdw>
          </a:effectLst>
          <a:scene3d>
            <a:camera prst="orthographicFront">
              <a:rot lat="0" lon="0" rev="0"/>
            </a:camera>
            <a:lightRig rig="morning" dir="t">
              <a:rot lat="0" lon="0" rev="4200000"/>
            </a:lightRig>
          </a:scene3d>
          <a:sp3d>
            <a:bevelT w="63500" h="25400" prst="convex"/>
          </a:sp3d>
        </a:effectStyle>
      </a:effectStyleLst>
      <a:bgFillStyleLst>
        <a:solidFill>
          <a:schemeClr val="phClr">
            <a:shade val="95000"/>
            <a:satMod val="115000"/>
          </a:schemeClr>
        </a:solidFill>
        <a:blipFill rotWithShape="1">
          <a:blip xmlns:r="http://schemas.openxmlformats.org/officeDocument/2006/relationships" r:embed="rId1">
            <a:duotone>
              <a:schemeClr val="phClr">
                <a:shade val="80000"/>
                <a:satMod val="250000"/>
              </a:schemeClr>
              <a:schemeClr val="phClr">
                <a:tint val="80000"/>
                <a:satMod val="200000"/>
              </a:schemeClr>
            </a:duotone>
          </a:blip>
          <a:stretch/>
        </a:blipFill>
        <a:blipFill rotWithShape="1">
          <a:blip xmlns:r="http://schemas.openxmlformats.org/officeDocument/2006/relationships" r:embed="rId2">
            <a:duotone>
              <a:schemeClr val="phClr">
                <a:shade val="50000"/>
                <a:satMod val="250000"/>
              </a:schemeClr>
              <a:schemeClr val="phClr">
                <a:tint val="80000"/>
                <a:satMod val="11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 Revision</Template>
  <TotalTime>35</TotalTime>
  <Words>887</Words>
  <Application>Microsoft Office PowerPoint</Application>
  <PresentationFormat>On-screen Show (4:3)</PresentationFormat>
  <Paragraphs>105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Lecture Revision</vt:lpstr>
      <vt:lpstr>Principles of Economics</vt:lpstr>
      <vt:lpstr>You would know… by now</vt:lpstr>
      <vt:lpstr>POE for PoE</vt:lpstr>
      <vt:lpstr>POE for PoE</vt:lpstr>
      <vt:lpstr>POE for PoE</vt:lpstr>
      <vt:lpstr>PRINCIPLE #3:</vt:lpstr>
      <vt:lpstr>PRINCIPLE #4:</vt:lpstr>
      <vt:lpstr>PRINCIPLE #6:</vt:lpstr>
      <vt:lpstr>Slide 9</vt:lpstr>
      <vt:lpstr>Elasticities &amp; CS-PS</vt:lpstr>
      <vt:lpstr>Slide 11</vt:lpstr>
      <vt:lpstr>Slide 12</vt:lpstr>
      <vt:lpstr>Slide 13</vt:lpstr>
      <vt:lpstr>TAXES AND EFFICIENCY</vt:lpstr>
      <vt:lpstr>A TAX ON CIGARETTES</vt:lpstr>
      <vt:lpstr>Slide 16</vt:lpstr>
      <vt:lpstr>Summary for tax incidence</vt:lpstr>
      <vt:lpstr>All the very best pupils!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19</cp:revision>
  <dcterms:created xsi:type="dcterms:W3CDTF">2012-09-08T04:43:53Z</dcterms:created>
  <dcterms:modified xsi:type="dcterms:W3CDTF">2012-09-08T05:21:38Z</dcterms:modified>
</cp:coreProperties>
</file>