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914650" y="1600200"/>
            <a:ext cx="5238750" cy="1600200"/>
          </a:xfrm>
        </p:spPr>
        <p:txBody>
          <a:bodyPr anchor="t" anchorCtr="0"/>
          <a:lstStyle/>
          <a:p>
            <a:r>
              <a:rPr lang="en-US" smtClean="0"/>
              <a:t>Click to edit Master title style</a:t>
            </a:r>
            <a:endParaRPr/>
          </a:p>
        </p:txBody>
      </p:sp>
      <p:sp>
        <p:nvSpPr>
          <p:cNvPr id="3" name="Subtitle 2"/>
          <p:cNvSpPr>
            <a:spLocks noGrp="1"/>
          </p:cNvSpPr>
          <p:nvPr>
            <p:ph type="subTitle" idx="1"/>
          </p:nvPr>
        </p:nvSpPr>
        <p:spPr>
          <a:xfrm>
            <a:off x="3317502" y="3276600"/>
            <a:ext cx="4433047" cy="685800"/>
          </a:xfrm>
        </p:spPr>
        <p:txBody>
          <a:bodyPr>
            <a:normAutofit/>
          </a:bodyPr>
          <a:lstStyle>
            <a:lvl1pPr marL="0" indent="0" algn="l">
              <a:buNone/>
              <a:defRPr sz="1800" spc="100" baseline="0">
                <a:gradFill>
                  <a:gsLst>
                    <a:gs pos="0">
                      <a:schemeClr val="tx1">
                        <a:alpha val="90000"/>
                      </a:schemeClr>
                    </a:gs>
                    <a:gs pos="100000">
                      <a:schemeClr val="tx1">
                        <a:lumMod val="75000"/>
                        <a:lumOff val="25000"/>
                        <a:alpha val="90000"/>
                      </a:schemeClr>
                    </a:gs>
                  </a:gsLst>
                  <a:lin ang="5400000" scaled="0"/>
                </a:gra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528816"/>
            <a:ext cx="2133600" cy="256032"/>
          </a:xfrm>
        </p:spPr>
        <p:txBody>
          <a:bodyPr/>
          <a:lstStyle>
            <a:lvl1pPr algn="l">
              <a:defRPr/>
            </a:lvl1pPr>
          </a:lstStyle>
          <a:p>
            <a:fld id="{F2F58746-2691-43E7-8F81-202FF8C33FC0}" type="datetime1">
              <a:rPr/>
              <a:pPr/>
              <a:t>3/5/2008</a:t>
            </a:fld>
            <a:endParaRPr/>
          </a:p>
        </p:txBody>
      </p:sp>
      <p:sp>
        <p:nvSpPr>
          <p:cNvPr id="5" name="Footer Placeholder 4"/>
          <p:cNvSpPr>
            <a:spLocks noGrp="1"/>
          </p:cNvSpPr>
          <p:nvPr>
            <p:ph type="ftr" sz="quarter" idx="11"/>
          </p:nvPr>
        </p:nvSpPr>
        <p:spPr>
          <a:xfrm>
            <a:off x="457200" y="6263640"/>
            <a:ext cx="2895600" cy="255494"/>
          </a:xfrm>
        </p:spPr>
        <p:txBody>
          <a:bodyPr/>
          <a:lstStyle>
            <a:lvl1pPr algn="l">
              <a:defRPr/>
            </a:lvl1p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
        <p:nvSpPr>
          <p:cNvPr id="11" name="Freeform 10"/>
          <p:cNvSpPr/>
          <p:nvPr/>
        </p:nvSpPr>
        <p:spPr>
          <a:xfrm flipH="1">
            <a:off x="215153" y="381001"/>
            <a:ext cx="2639924" cy="5029200"/>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29730 w 2928136"/>
              <a:gd name="connsiteY1" fmla="*/ 1463460 h 5548763"/>
              <a:gd name="connsiteX2" fmla="*/ 958067 w 2928136"/>
              <a:gd name="connsiteY2" fmla="*/ 1554822 h 5548763"/>
              <a:gd name="connsiteX3" fmla="*/ 2928136 w 2928136"/>
              <a:gd name="connsiteY3" fmla="*/ 107023 h 5548763"/>
              <a:gd name="connsiteX4" fmla="*/ 228600 w 2928136"/>
              <a:gd name="connsiteY4" fmla="*/ 2501761 h 5548763"/>
              <a:gd name="connsiteX5" fmla="*/ 2470934 w 2928136"/>
              <a:gd name="connsiteY5" fmla="*/ 1696096 h 5548763"/>
              <a:gd name="connsiteX6" fmla="*/ 0 w 2928136"/>
              <a:gd name="connsiteY6" fmla="*/ 1053958 h 5548763"/>
              <a:gd name="connsiteX7" fmla="*/ 0 w 2928136"/>
              <a:gd name="connsiteY7" fmla="*/ 1053955 h 5548763"/>
              <a:gd name="connsiteX0" fmla="*/ 0 w 2928136"/>
              <a:gd name="connsiteY0" fmla="*/ 1053955 h 5548763"/>
              <a:gd name="connsiteX1" fmla="*/ 620013 w 2928136"/>
              <a:gd name="connsiteY1" fmla="*/ 1301228 h 5548763"/>
              <a:gd name="connsiteX2" fmla="*/ 929730 w 2928136"/>
              <a:gd name="connsiteY2" fmla="*/ 14634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929730 w 2928136"/>
              <a:gd name="connsiteY2" fmla="*/ 14634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102755 w 3030891"/>
              <a:gd name="connsiteY0" fmla="*/ 1053955 h 5548763"/>
              <a:gd name="connsiteX1" fmla="*/ 722768 w 3030891"/>
              <a:gd name="connsiteY1" fmla="*/ 1301228 h 5548763"/>
              <a:gd name="connsiteX2" fmla="*/ 1032485 w 3030891"/>
              <a:gd name="connsiteY2" fmla="*/ 1463460 h 5548763"/>
              <a:gd name="connsiteX3" fmla="*/ 1060822 w 3030891"/>
              <a:gd name="connsiteY3" fmla="*/ 1554822 h 5548763"/>
              <a:gd name="connsiteX4" fmla="*/ 3030891 w 3030891"/>
              <a:gd name="connsiteY4" fmla="*/ 107023 h 5548763"/>
              <a:gd name="connsiteX5" fmla="*/ 331355 w 3030891"/>
              <a:gd name="connsiteY5" fmla="*/ 2501761 h 5548763"/>
              <a:gd name="connsiteX6" fmla="*/ 2573689 w 3030891"/>
              <a:gd name="connsiteY6" fmla="*/ 1696096 h 5548763"/>
              <a:gd name="connsiteX7" fmla="*/ 102755 w 3030891"/>
              <a:gd name="connsiteY7" fmla="*/ 1053958 h 5548763"/>
              <a:gd name="connsiteX8" fmla="*/ 102755 w 3030891"/>
              <a:gd name="connsiteY8" fmla="*/ 1053955 h 5548763"/>
              <a:gd name="connsiteX0" fmla="*/ 0 w 2928136"/>
              <a:gd name="connsiteY0" fmla="*/ 1053955 h 5548763"/>
              <a:gd name="connsiteX1" fmla="*/ 620013 w 2928136"/>
              <a:gd name="connsiteY1" fmla="*/ 1301228 h 5548763"/>
              <a:gd name="connsiteX2" fmla="*/ 929730 w 2928136"/>
              <a:gd name="connsiteY2" fmla="*/ 14634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657466 w 2928136"/>
              <a:gd name="connsiteY2" fmla="*/ 54258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690002 w 2928136"/>
              <a:gd name="connsiteY2" fmla="*/ 47400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690002 w 2928136"/>
              <a:gd name="connsiteY2" fmla="*/ 47400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78260"/>
              <a:gd name="connsiteX1" fmla="*/ 620013 w 2928136"/>
              <a:gd name="connsiteY1" fmla="*/ 1301228 h 5578260"/>
              <a:gd name="connsiteX2" fmla="*/ 690002 w 2928136"/>
              <a:gd name="connsiteY2" fmla="*/ 4740060 h 5578260"/>
              <a:gd name="connsiteX3" fmla="*/ 958067 w 2928136"/>
              <a:gd name="connsiteY3" fmla="*/ 1554822 h 5578260"/>
              <a:gd name="connsiteX4" fmla="*/ 2928136 w 2928136"/>
              <a:gd name="connsiteY4" fmla="*/ 107023 h 5578260"/>
              <a:gd name="connsiteX5" fmla="*/ 228600 w 2928136"/>
              <a:gd name="connsiteY5" fmla="*/ 2501761 h 5578260"/>
              <a:gd name="connsiteX6" fmla="*/ 2470934 w 2928136"/>
              <a:gd name="connsiteY6" fmla="*/ 1696096 h 5578260"/>
              <a:gd name="connsiteX7" fmla="*/ 0 w 2928136"/>
              <a:gd name="connsiteY7" fmla="*/ 1053958 h 5578260"/>
              <a:gd name="connsiteX8" fmla="*/ 0 w 2928136"/>
              <a:gd name="connsiteY8" fmla="*/ 1053955 h 5578260"/>
              <a:gd name="connsiteX0" fmla="*/ 296942 w 3225078"/>
              <a:gd name="connsiteY0" fmla="*/ 1053955 h 5578260"/>
              <a:gd name="connsiteX1" fmla="*/ 916955 w 3225078"/>
              <a:gd name="connsiteY1" fmla="*/ 1301228 h 5578260"/>
              <a:gd name="connsiteX2" fmla="*/ 986944 w 3225078"/>
              <a:gd name="connsiteY2" fmla="*/ 4740060 h 5578260"/>
              <a:gd name="connsiteX3" fmla="*/ 1255009 w 3225078"/>
              <a:gd name="connsiteY3" fmla="*/ 1554822 h 5578260"/>
              <a:gd name="connsiteX4" fmla="*/ 3225078 w 3225078"/>
              <a:gd name="connsiteY4" fmla="*/ 107023 h 5578260"/>
              <a:gd name="connsiteX5" fmla="*/ 525542 w 3225078"/>
              <a:gd name="connsiteY5" fmla="*/ 2501761 h 5578260"/>
              <a:gd name="connsiteX6" fmla="*/ 2767876 w 3225078"/>
              <a:gd name="connsiteY6" fmla="*/ 1696096 h 5578260"/>
              <a:gd name="connsiteX7" fmla="*/ 296942 w 3225078"/>
              <a:gd name="connsiteY7" fmla="*/ 1053958 h 5578260"/>
              <a:gd name="connsiteX8" fmla="*/ 296942 w 3225078"/>
              <a:gd name="connsiteY8" fmla="*/ 1053955 h 5578260"/>
              <a:gd name="connsiteX0" fmla="*/ 0 w 2928136"/>
              <a:gd name="connsiteY0" fmla="*/ 1053955 h 5578260"/>
              <a:gd name="connsiteX1" fmla="*/ 620013 w 2928136"/>
              <a:gd name="connsiteY1" fmla="*/ 1301228 h 5578260"/>
              <a:gd name="connsiteX2" fmla="*/ 690002 w 2928136"/>
              <a:gd name="connsiteY2" fmla="*/ 4740060 h 5578260"/>
              <a:gd name="connsiteX3" fmla="*/ 958067 w 2928136"/>
              <a:gd name="connsiteY3" fmla="*/ 1554822 h 5578260"/>
              <a:gd name="connsiteX4" fmla="*/ 2928136 w 2928136"/>
              <a:gd name="connsiteY4" fmla="*/ 107023 h 5578260"/>
              <a:gd name="connsiteX5" fmla="*/ 228600 w 2928136"/>
              <a:gd name="connsiteY5" fmla="*/ 2501761 h 5578260"/>
              <a:gd name="connsiteX6" fmla="*/ 2470934 w 2928136"/>
              <a:gd name="connsiteY6" fmla="*/ 1696096 h 5578260"/>
              <a:gd name="connsiteX7" fmla="*/ 0 w 2928136"/>
              <a:gd name="connsiteY7" fmla="*/ 1053958 h 5578260"/>
              <a:gd name="connsiteX8" fmla="*/ 0 w 2928136"/>
              <a:gd name="connsiteY8" fmla="*/ 1053955 h 5578260"/>
              <a:gd name="connsiteX0" fmla="*/ 493587 w 3421723"/>
              <a:gd name="connsiteY0" fmla="*/ 1053955 h 5578260"/>
              <a:gd name="connsiteX1" fmla="*/ 1113600 w 3421723"/>
              <a:gd name="connsiteY1" fmla="*/ 1301228 h 5578260"/>
              <a:gd name="connsiteX2" fmla="*/ 1183589 w 3421723"/>
              <a:gd name="connsiteY2" fmla="*/ 4740060 h 5578260"/>
              <a:gd name="connsiteX3" fmla="*/ 1451654 w 3421723"/>
              <a:gd name="connsiteY3" fmla="*/ 1554822 h 5578260"/>
              <a:gd name="connsiteX4" fmla="*/ 3421723 w 3421723"/>
              <a:gd name="connsiteY4" fmla="*/ 107023 h 5578260"/>
              <a:gd name="connsiteX5" fmla="*/ 722187 w 3421723"/>
              <a:gd name="connsiteY5" fmla="*/ 2501761 h 5578260"/>
              <a:gd name="connsiteX6" fmla="*/ 2964521 w 3421723"/>
              <a:gd name="connsiteY6" fmla="*/ 1696096 h 5578260"/>
              <a:gd name="connsiteX7" fmla="*/ 493587 w 3421723"/>
              <a:gd name="connsiteY7" fmla="*/ 1053958 h 5578260"/>
              <a:gd name="connsiteX8" fmla="*/ 493587 w 3421723"/>
              <a:gd name="connsiteY8" fmla="*/ 1053955 h 5578260"/>
              <a:gd name="connsiteX0" fmla="*/ 493587 w 3421723"/>
              <a:gd name="connsiteY0" fmla="*/ 1053955 h 5578260"/>
              <a:gd name="connsiteX1" fmla="*/ 1113600 w 3421723"/>
              <a:gd name="connsiteY1" fmla="*/ 1301228 h 5578260"/>
              <a:gd name="connsiteX2" fmla="*/ 1183589 w 3421723"/>
              <a:gd name="connsiteY2" fmla="*/ 4740060 h 5578260"/>
              <a:gd name="connsiteX3" fmla="*/ 1451654 w 3421723"/>
              <a:gd name="connsiteY3" fmla="*/ 1554822 h 5578260"/>
              <a:gd name="connsiteX4" fmla="*/ 3421723 w 3421723"/>
              <a:gd name="connsiteY4" fmla="*/ 107023 h 5578260"/>
              <a:gd name="connsiteX5" fmla="*/ 722187 w 3421723"/>
              <a:gd name="connsiteY5" fmla="*/ 2501761 h 5578260"/>
              <a:gd name="connsiteX6" fmla="*/ 2964521 w 3421723"/>
              <a:gd name="connsiteY6" fmla="*/ 1696096 h 5578260"/>
              <a:gd name="connsiteX7" fmla="*/ 493587 w 3421723"/>
              <a:gd name="connsiteY7" fmla="*/ 1053958 h 5578260"/>
              <a:gd name="connsiteX8" fmla="*/ 493587 w 3421723"/>
              <a:gd name="connsiteY8" fmla="*/ 1053955 h 5578260"/>
              <a:gd name="connsiteX0" fmla="*/ 0 w 2928136"/>
              <a:gd name="connsiteY0" fmla="*/ 1053955 h 5578260"/>
              <a:gd name="connsiteX1" fmla="*/ 690002 w 2928136"/>
              <a:gd name="connsiteY1" fmla="*/ 4740060 h 5578260"/>
              <a:gd name="connsiteX2" fmla="*/ 958067 w 2928136"/>
              <a:gd name="connsiteY2" fmla="*/ 1554822 h 5578260"/>
              <a:gd name="connsiteX3" fmla="*/ 2928136 w 2928136"/>
              <a:gd name="connsiteY3" fmla="*/ 107023 h 5578260"/>
              <a:gd name="connsiteX4" fmla="*/ 228600 w 2928136"/>
              <a:gd name="connsiteY4" fmla="*/ 2501761 h 5578260"/>
              <a:gd name="connsiteX5" fmla="*/ 2470934 w 2928136"/>
              <a:gd name="connsiteY5" fmla="*/ 1696096 h 5578260"/>
              <a:gd name="connsiteX6" fmla="*/ 0 w 2928136"/>
              <a:gd name="connsiteY6" fmla="*/ 1053958 h 5578260"/>
              <a:gd name="connsiteX7" fmla="*/ 0 w 2928136"/>
              <a:gd name="connsiteY7" fmla="*/ 1053955 h 5578260"/>
              <a:gd name="connsiteX0" fmla="*/ 0 w 2928136"/>
              <a:gd name="connsiteY0" fmla="*/ 1053955 h 5578260"/>
              <a:gd name="connsiteX1" fmla="*/ 690002 w 2928136"/>
              <a:gd name="connsiteY1" fmla="*/ 4740060 h 5578260"/>
              <a:gd name="connsiteX2" fmla="*/ 958067 w 2928136"/>
              <a:gd name="connsiteY2" fmla="*/ 1554822 h 5578260"/>
              <a:gd name="connsiteX3" fmla="*/ 2928136 w 2928136"/>
              <a:gd name="connsiteY3" fmla="*/ 107023 h 5578260"/>
              <a:gd name="connsiteX4" fmla="*/ 228600 w 2928136"/>
              <a:gd name="connsiteY4" fmla="*/ 2501761 h 5578260"/>
              <a:gd name="connsiteX5" fmla="*/ 2470934 w 2928136"/>
              <a:gd name="connsiteY5" fmla="*/ 1696096 h 5578260"/>
              <a:gd name="connsiteX6" fmla="*/ 0 w 2928136"/>
              <a:gd name="connsiteY6" fmla="*/ 1053958 h 5578260"/>
              <a:gd name="connsiteX7" fmla="*/ 0 w 2928136"/>
              <a:gd name="connsiteY7" fmla="*/ 1053955 h 5578260"/>
              <a:gd name="connsiteX0" fmla="*/ 0 w 2928136"/>
              <a:gd name="connsiteY0" fmla="*/ 1053955 h 5578260"/>
              <a:gd name="connsiteX1" fmla="*/ 690002 w 2928136"/>
              <a:gd name="connsiteY1" fmla="*/ 4740060 h 5578260"/>
              <a:gd name="connsiteX2" fmla="*/ 958067 w 2928136"/>
              <a:gd name="connsiteY2" fmla="*/ 1554822 h 5578260"/>
              <a:gd name="connsiteX3" fmla="*/ 2928136 w 2928136"/>
              <a:gd name="connsiteY3" fmla="*/ 107023 h 5578260"/>
              <a:gd name="connsiteX4" fmla="*/ 228600 w 2928136"/>
              <a:gd name="connsiteY4" fmla="*/ 2501761 h 5578260"/>
              <a:gd name="connsiteX5" fmla="*/ 2470934 w 2928136"/>
              <a:gd name="connsiteY5" fmla="*/ 1696096 h 5578260"/>
              <a:gd name="connsiteX6" fmla="*/ 0 w 2928136"/>
              <a:gd name="connsiteY6" fmla="*/ 1053958 h 5578260"/>
              <a:gd name="connsiteX7" fmla="*/ 0 w 2928136"/>
              <a:gd name="connsiteY7" fmla="*/ 1053955 h 557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8136" h="5578260">
                <a:moveTo>
                  <a:pt x="0" y="1053955"/>
                </a:moveTo>
                <a:cubicBezTo>
                  <a:pt x="849961" y="667873"/>
                  <a:pt x="530324" y="4656582"/>
                  <a:pt x="690002" y="4740060"/>
                </a:cubicBezTo>
                <a:cubicBezTo>
                  <a:pt x="746344" y="4782326"/>
                  <a:pt x="625000" y="1780895"/>
                  <a:pt x="958067" y="1554822"/>
                </a:cubicBezTo>
                <a:cubicBezTo>
                  <a:pt x="1204042" y="2617693"/>
                  <a:pt x="2516314" y="0"/>
                  <a:pt x="2928136" y="107023"/>
                </a:cubicBezTo>
                <a:cubicBezTo>
                  <a:pt x="1435513" y="2045643"/>
                  <a:pt x="468189" y="5267469"/>
                  <a:pt x="228600" y="2501761"/>
                </a:cubicBezTo>
                <a:cubicBezTo>
                  <a:pt x="360324" y="5578260"/>
                  <a:pt x="2153781" y="2236695"/>
                  <a:pt x="2470934" y="1696096"/>
                </a:cubicBezTo>
                <a:cubicBezTo>
                  <a:pt x="429222" y="2772608"/>
                  <a:pt x="411822" y="1160981"/>
                  <a:pt x="0" y="1053958"/>
                </a:cubicBezTo>
                <a:lnTo>
                  <a:pt x="0" y="1053955"/>
                </a:lnTo>
                <a:close/>
              </a:path>
            </a:pathLst>
          </a:custGeom>
          <a:gradFill>
            <a:gsLst>
              <a:gs pos="25000">
                <a:schemeClr val="tx1"/>
              </a:gs>
              <a:gs pos="100000">
                <a:schemeClr val="tx1">
                  <a:lumMod val="75000"/>
                  <a:lumOff val="25000"/>
                </a:schemeClr>
              </a:gs>
            </a:gsLst>
            <a:lin ang="5400000" scaled="0"/>
          </a:gradFill>
          <a:ln>
            <a:noFill/>
          </a:ln>
          <a:effectLst>
            <a:outerShdw blurRad="63500" sx="101000" sy="101000" algn="ctr" rotWithShape="0">
              <a:schemeClr val="tx1">
                <a:lumMod val="75000"/>
                <a:lumOff val="25000"/>
                <a:alpha val="40000"/>
              </a:schemeClr>
            </a:outerShdw>
            <a:reflection blurRad="6350" stA="35000" endA="100" endPos="40000" dist="101600" dir="5400000" sy="-100000" algn="bl" rotWithShape="0"/>
          </a:effectLst>
          <a:scene3d>
            <a:camera prst="orthographicFront"/>
            <a:lightRig rig="morning" dir="t">
              <a:rot lat="0" lon="0" rev="12600000"/>
            </a:lightRig>
          </a:scene3d>
          <a:sp3d>
            <a:bevelT w="25400" h="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7" name="Group 32"/>
          <p:cNvGrpSpPr/>
          <p:nvPr/>
        </p:nvGrpSpPr>
        <p:grpSpPr>
          <a:xfrm>
            <a:off x="6941417" y="5105400"/>
            <a:ext cx="2238442" cy="2005669"/>
            <a:chOff x="2810256" y="4943398"/>
            <a:chExt cx="2238442" cy="2005669"/>
          </a:xfrm>
        </p:grpSpPr>
        <p:sp>
          <p:nvSpPr>
            <p:cNvPr id="10" name="Freeform 9"/>
            <p:cNvSpPr>
              <a:spLocks noChangeAspect="1"/>
            </p:cNvSpPr>
            <p:nvPr/>
          </p:nvSpPr>
          <p:spPr>
            <a:xfrm rot="6563566" flipH="1" flipV="1">
              <a:off x="2928137" y="5442737"/>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0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8" name="Freeform 7"/>
            <p:cNvSpPr>
              <a:spLocks noChangeAspect="1"/>
            </p:cNvSpPr>
            <p:nvPr/>
          </p:nvSpPr>
          <p:spPr>
            <a:xfrm rot="6563566" flipH="1" flipV="1">
              <a:off x="3359071" y="4825517"/>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35000"/>
                  </a:schemeClr>
                </a:gs>
                <a:gs pos="100000">
                  <a:schemeClr val="tx1">
                    <a:alpha val="2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Freeform 8"/>
            <p:cNvSpPr>
              <a:spLocks noChangeAspect="1"/>
            </p:cNvSpPr>
            <p:nvPr/>
          </p:nvSpPr>
          <p:spPr>
            <a:xfrm rot="6563566" flipH="1" flipV="1">
              <a:off x="3613937" y="5236996"/>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5000"/>
                  </a:schemeClr>
                </a:gs>
                <a:gs pos="100000">
                  <a:schemeClr val="tx1">
                    <a:alpha val="1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Freeform 12"/>
            <p:cNvSpPr>
              <a:spLocks noChangeAspect="1"/>
            </p:cNvSpPr>
            <p:nvPr/>
          </p:nvSpPr>
          <p:spPr>
            <a:xfrm rot="6563566" flipH="1" flipV="1">
              <a:off x="3209136" y="5914804"/>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10000"/>
                  </a:schemeClr>
                </a:gs>
                <a:gs pos="100000">
                  <a:schemeClr val="tx1">
                    <a:alpha val="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Freeform 15"/>
            <p:cNvSpPr>
              <a:spLocks noChangeAspect="1"/>
            </p:cNvSpPr>
            <p:nvPr/>
          </p:nvSpPr>
          <p:spPr>
            <a:xfrm rot="6563566" flipH="1" flipV="1">
              <a:off x="4014435" y="565845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15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472226D-3EDD-429C-9E20-B93C4CA9F3E9}" type="datetime1">
              <a:rPr/>
              <a:pPr/>
              <a:t>3/5/2008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65163"/>
            <a:ext cx="1411288" cy="5461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989138" y="665163"/>
            <a:ext cx="4487862" cy="546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1534E4-908F-43DF-B95C-AB353E1A9BAE}" type="datetime1">
              <a:rPr/>
              <a:pPr/>
              <a:t>3/5/2008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DA44656-791B-4505-A7B7-603F1BD3AA03}" type="datetime1">
              <a:rPr/>
              <a:pPr/>
              <a:t>3/5/2008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538413"/>
            <a:ext cx="6665913" cy="1362075"/>
          </a:xfrm>
        </p:spPr>
        <p:txBody>
          <a:bodyPr vert="horz" lIns="91440" tIns="45720" rIns="91440" bIns="45720" rtlCol="0" anchor="b" anchorCtr="0">
            <a:normAutofit/>
          </a:bodyPr>
          <a:lstStyle>
            <a:lvl1pPr algn="r" defTabSz="914400" rtl="0" eaLnBrk="1" latinLnBrk="0" hangingPunct="1">
              <a:spcBef>
                <a:spcPct val="0"/>
              </a:spcBef>
              <a:buNone/>
              <a:defRPr sz="3600" kern="1200">
                <a:gradFill>
                  <a:gsLst>
                    <a:gs pos="0">
                      <a:schemeClr val="tx1">
                        <a:alpha val="90000"/>
                      </a:schemeClr>
                    </a:gs>
                    <a:gs pos="50000">
                      <a:schemeClr val="tx1">
                        <a:lumMod val="75000"/>
                        <a:lumOff val="25000"/>
                        <a:alpha val="90000"/>
                      </a:schemeClr>
                    </a:gs>
                    <a:gs pos="100000">
                      <a:schemeClr val="tx1">
                        <a:lumMod val="50000"/>
                        <a:lumOff val="50000"/>
                        <a:alpha val="90000"/>
                      </a:schemeClr>
                    </a:gs>
                  </a:gsLst>
                  <a:lin ang="5400000" scaled="0"/>
                </a:gra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52799" y="3910013"/>
            <a:ext cx="4532313" cy="814387"/>
          </a:xfrm>
        </p:spPr>
        <p:txBody>
          <a:bodyPr vert="horz" lIns="91440" tIns="45720" rIns="91440" bIns="45720" rtlCol="0">
            <a:normAutofit/>
          </a:bodyPr>
          <a:lstStyle>
            <a:lvl1pPr marL="0" indent="0" algn="r" defTabSz="914400" rtl="0" eaLnBrk="1" latinLnBrk="0" hangingPunct="1">
              <a:spcBef>
                <a:spcPts val="2000"/>
              </a:spcBef>
              <a:buClr>
                <a:schemeClr val="tx1"/>
              </a:buClr>
              <a:buSzPct val="80000"/>
              <a:buFont typeface="Wingdings" pitchFamily="2" charset="2"/>
              <a:buNone/>
              <a:defRPr sz="1800" kern="1200" spc="100" baseline="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525768"/>
            <a:ext cx="2133600" cy="256032"/>
          </a:xfrm>
        </p:spPr>
        <p:txBody>
          <a:bodyPr/>
          <a:lstStyle>
            <a:lvl1pPr algn="l">
              <a:defRPr/>
            </a:lvl1pPr>
          </a:lstStyle>
          <a:p>
            <a:fld id="{6DA2CB6A-99F0-4750-8F31-E7C3DC30A000}" type="datetime1">
              <a:rPr/>
              <a:pPr/>
              <a:t>3/5/2008</a:t>
            </a:fld>
            <a:endParaRPr/>
          </a:p>
        </p:txBody>
      </p:sp>
      <p:sp>
        <p:nvSpPr>
          <p:cNvPr id="5" name="Footer Placeholder 4"/>
          <p:cNvSpPr>
            <a:spLocks noGrp="1"/>
          </p:cNvSpPr>
          <p:nvPr>
            <p:ph type="ftr" sz="quarter" idx="11"/>
          </p:nvPr>
        </p:nvSpPr>
        <p:spPr>
          <a:xfrm>
            <a:off x="457200" y="6261309"/>
            <a:ext cx="2895600" cy="255494"/>
          </a:xfrm>
        </p:spPr>
        <p:txBody>
          <a:bodyPr/>
          <a:lstStyle/>
          <a:p>
            <a:endParaRPr/>
          </a:p>
        </p:txBody>
      </p:sp>
      <p:sp>
        <p:nvSpPr>
          <p:cNvPr id="6" name="Slide Number Placeholder 5"/>
          <p:cNvSpPr>
            <a:spLocks noGrp="1"/>
          </p:cNvSpPr>
          <p:nvPr>
            <p:ph type="sldNum" sz="quarter" idx="12"/>
          </p:nvPr>
        </p:nvSpPr>
        <p:spPr>
          <a:xfrm>
            <a:off x="8028432" y="6208059"/>
            <a:ext cx="1048872" cy="685800"/>
          </a:xfrm>
        </p:spPr>
        <p:txBody>
          <a:bodyPr/>
          <a:lstStyle/>
          <a:p>
            <a:fld id="{DF28FB93-0A08-4E7D-8E63-9EFA29F1E093}" type="slidenum">
              <a:rPr/>
              <a:pPr/>
              <a:t>‹#›</a:t>
            </a:fld>
            <a:endParaRPr/>
          </a:p>
        </p:txBody>
      </p:sp>
      <p:sp>
        <p:nvSpPr>
          <p:cNvPr id="7" name="Freeform 6"/>
          <p:cNvSpPr/>
          <p:nvPr/>
        </p:nvSpPr>
        <p:spPr>
          <a:xfrm rot="5400000" flipH="1" flipV="1">
            <a:off x="5782442" y="1304158"/>
            <a:ext cx="4208515" cy="3124199"/>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2685372 w 6756508"/>
              <a:gd name="connsiteY0" fmla="*/ 2531921 h 5551239"/>
              <a:gd name="connsiteX1" fmla="*/ 3643439 w 6756508"/>
              <a:gd name="connsiteY1" fmla="*/ 3032788 h 5551239"/>
              <a:gd name="connsiteX2" fmla="*/ 6756508 w 6756508"/>
              <a:gd name="connsiteY2" fmla="*/ 2423189 h 5551239"/>
              <a:gd name="connsiteX3" fmla="*/ 0 w 6756508"/>
              <a:gd name="connsiteY3" fmla="*/ 2498978 h 5551239"/>
              <a:gd name="connsiteX4" fmla="*/ 5384906 w 6756508"/>
              <a:gd name="connsiteY4" fmla="*/ 3174062 h 5551239"/>
              <a:gd name="connsiteX5" fmla="*/ 2685372 w 6756508"/>
              <a:gd name="connsiteY5" fmla="*/ 2531924 h 5551239"/>
              <a:gd name="connsiteX6" fmla="*/ 2685372 w 6756508"/>
              <a:gd name="connsiteY6" fmla="*/ 2531921 h 5551239"/>
              <a:gd name="connsiteX0" fmla="*/ 2685372 w 6756508"/>
              <a:gd name="connsiteY0" fmla="*/ 2531921 h 5663722"/>
              <a:gd name="connsiteX1" fmla="*/ 3643439 w 6756508"/>
              <a:gd name="connsiteY1" fmla="*/ 3032788 h 5663722"/>
              <a:gd name="connsiteX2" fmla="*/ 6756508 w 6756508"/>
              <a:gd name="connsiteY2" fmla="*/ 2423189 h 5663722"/>
              <a:gd name="connsiteX3" fmla="*/ 0 w 6756508"/>
              <a:gd name="connsiteY3" fmla="*/ 2498978 h 5663722"/>
              <a:gd name="connsiteX4" fmla="*/ 5384906 w 6756508"/>
              <a:gd name="connsiteY4" fmla="*/ 3174062 h 5663722"/>
              <a:gd name="connsiteX5" fmla="*/ 2685372 w 6756508"/>
              <a:gd name="connsiteY5" fmla="*/ 2531924 h 5663722"/>
              <a:gd name="connsiteX6" fmla="*/ 2685372 w 6756508"/>
              <a:gd name="connsiteY6" fmla="*/ 2531921 h 5663722"/>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6508" h="4203685">
                <a:moveTo>
                  <a:pt x="2685372" y="1071887"/>
                </a:moveTo>
                <a:cubicBezTo>
                  <a:pt x="3004728" y="1238842"/>
                  <a:pt x="3929746" y="843385"/>
                  <a:pt x="3643439" y="1572751"/>
                </a:cubicBezTo>
                <a:cubicBezTo>
                  <a:pt x="5291114" y="2384738"/>
                  <a:pt x="5802321" y="0"/>
                  <a:pt x="6756508" y="963152"/>
                </a:cubicBezTo>
                <a:cubicBezTo>
                  <a:pt x="5263885" y="2901772"/>
                  <a:pt x="583602" y="3607661"/>
                  <a:pt x="0" y="1038941"/>
                </a:cubicBezTo>
                <a:cubicBezTo>
                  <a:pt x="438400" y="4203685"/>
                  <a:pt x="5067753" y="2254624"/>
                  <a:pt x="5384906" y="1714025"/>
                </a:cubicBezTo>
                <a:cubicBezTo>
                  <a:pt x="4622906" y="1421925"/>
                  <a:pt x="3135294" y="1178910"/>
                  <a:pt x="2685372" y="1071887"/>
                </a:cubicBezTo>
                <a:close/>
              </a:path>
            </a:pathLst>
          </a:custGeom>
          <a:gradFill>
            <a:gsLst>
              <a:gs pos="25000">
                <a:schemeClr val="tx1"/>
              </a:gs>
              <a:gs pos="100000">
                <a:schemeClr val="tx1">
                  <a:lumMod val="75000"/>
                  <a:lumOff val="25000"/>
                </a:schemeClr>
              </a:gs>
            </a:gsLst>
            <a:lin ang="5400000" scaled="0"/>
          </a:gradFill>
          <a:ln>
            <a:noFill/>
          </a:ln>
          <a:effectLst>
            <a:outerShdw blurRad="63500" sx="101000" sy="101000" algn="ctr" rotWithShape="0">
              <a:schemeClr val="tx1">
                <a:lumMod val="75000"/>
                <a:lumOff val="25000"/>
                <a:alpha val="40000"/>
              </a:schemeClr>
            </a:outerShdw>
            <a:reflection blurRad="12050" stA="35000" endA="100" endPos="40000" dist="101600" dir="5400000" sy="-100000" algn="bl" rotWithShape="0"/>
          </a:effectLst>
          <a:scene3d>
            <a:camera prst="orthographicFront"/>
            <a:lightRig rig="morning" dir="t">
              <a:rot lat="0" lon="0" rev="6000000"/>
            </a:lightRig>
          </a:scene3d>
          <a:sp3d>
            <a:bevelT w="25400" h="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199" y="76200"/>
            <a:ext cx="6803679" cy="1371600"/>
          </a:xfrm>
        </p:spPr>
        <p:txBody>
          <a:bodyPr/>
          <a:lstStyle/>
          <a:p>
            <a:r>
              <a:rPr lang="en-US" smtClean="0"/>
              <a:t>Click to edit Master title style</a:t>
            </a:r>
            <a:endParaRPr/>
          </a:p>
        </p:txBody>
      </p:sp>
      <p:sp>
        <p:nvSpPr>
          <p:cNvPr id="3" name="Content Placeholder 2"/>
          <p:cNvSpPr>
            <a:spLocks noGrp="1"/>
          </p:cNvSpPr>
          <p:nvPr>
            <p:ph sz="half" idx="1"/>
          </p:nvPr>
        </p:nvSpPr>
        <p:spPr>
          <a:xfrm>
            <a:off x="1737360" y="1755648"/>
            <a:ext cx="3063240" cy="4394327"/>
          </a:xfrm>
        </p:spPr>
        <p:txBody>
          <a:bodyPr>
            <a:normAutofit/>
          </a:bodyPr>
          <a:lstStyle>
            <a:lvl1pPr>
              <a:defRPr sz="18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959638" y="1755648"/>
            <a:ext cx="3063240" cy="4394327"/>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B1B81AE-DC4B-44D3-BB38-7C346B06FA61}" type="datetime1">
              <a:rPr/>
              <a:pPr/>
              <a:t>3/5/2008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51660" y="1722279"/>
            <a:ext cx="2834640" cy="639762"/>
          </a:xfrm>
        </p:spPr>
        <p:txBody>
          <a:bodyPr anchor="ctr" anchorCtr="0">
            <a:noAutofit/>
          </a:bodyPr>
          <a:lstStyle>
            <a:lvl1pPr marL="0" indent="0" algn="ctr">
              <a:buNone/>
              <a:defRPr sz="2000" b="1">
                <a:gradFill>
                  <a:gsLst>
                    <a:gs pos="0">
                      <a:schemeClr val="tx1"/>
                    </a:gs>
                    <a:gs pos="100000">
                      <a:schemeClr val="tx1">
                        <a:lumMod val="75000"/>
                        <a:lumOff val="25000"/>
                      </a:schemeClr>
                    </a:gs>
                  </a:gsLst>
                  <a:lin ang="54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073938" y="1722279"/>
            <a:ext cx="2834640" cy="639762"/>
          </a:xfrm>
        </p:spPr>
        <p:txBody>
          <a:bodyPr vert="horz" lIns="91440" tIns="45720" rIns="91440" bIns="45720" rtlCol="0" anchor="ctr" anchorCtr="0">
            <a:noAutofit/>
          </a:bodyPr>
          <a:lstStyle>
            <a:lvl1pPr marL="0" indent="0" algn="ctr">
              <a:buNone/>
              <a:defRPr sz="2000" b="1" kern="1200">
                <a:gradFill>
                  <a:gsLst>
                    <a:gs pos="0">
                      <a:schemeClr val="tx1"/>
                    </a:gs>
                    <a:gs pos="100000">
                      <a:schemeClr val="tx1">
                        <a:lumMod val="75000"/>
                        <a:lumOff val="25000"/>
                      </a:schemeClr>
                    </a:gs>
                  </a:gsLst>
                  <a:lin ang="5400000" scaled="0"/>
                </a:gra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ts val="2000"/>
              </a:spcBef>
              <a:buClr>
                <a:schemeClr val="tx1"/>
              </a:buClr>
              <a:buSzPct val="80000"/>
              <a:buFont typeface="Wingdings" pitchFamily="2" charset="2"/>
              <a:buNone/>
            </a:pPr>
            <a:r>
              <a:rPr lang="en-US" smtClean="0"/>
              <a:t>Click to edit Master text styles</a:t>
            </a:r>
          </a:p>
        </p:txBody>
      </p:sp>
      <p:sp>
        <p:nvSpPr>
          <p:cNvPr id="10" name="Freeform 9"/>
          <p:cNvSpPr/>
          <p:nvPr/>
        </p:nvSpPr>
        <p:spPr>
          <a:xfrm>
            <a:off x="1737360" y="2423160"/>
            <a:ext cx="3063240" cy="45720"/>
          </a:xfrm>
          <a:custGeom>
            <a:avLst/>
            <a:gdLst>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5728260">
                <a:moveTo>
                  <a:pt x="134471" y="125506"/>
                </a:moveTo>
                <a:cubicBezTo>
                  <a:pt x="1456765" y="327212"/>
                  <a:pt x="2770095" y="0"/>
                  <a:pt x="4020671" y="125506"/>
                </a:cubicBezTo>
                <a:cubicBezTo>
                  <a:pt x="4114800" y="1963271"/>
                  <a:pt x="3859306" y="3756212"/>
                  <a:pt x="4020671" y="5611906"/>
                </a:cubicBezTo>
                <a:cubicBezTo>
                  <a:pt x="2792506" y="5459319"/>
                  <a:pt x="1425389" y="5728260"/>
                  <a:pt x="134471" y="5611906"/>
                </a:cubicBezTo>
                <a:cubicBezTo>
                  <a:pt x="0" y="3818965"/>
                  <a:pt x="313765" y="1963271"/>
                  <a:pt x="134471" y="125506"/>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1" name="Freeform 10"/>
          <p:cNvSpPr/>
          <p:nvPr/>
        </p:nvSpPr>
        <p:spPr>
          <a:xfrm>
            <a:off x="4959638" y="2423160"/>
            <a:ext cx="3063240" cy="45720"/>
          </a:xfrm>
          <a:custGeom>
            <a:avLst/>
            <a:gdLst>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5728260">
                <a:moveTo>
                  <a:pt x="134471" y="125506"/>
                </a:moveTo>
                <a:cubicBezTo>
                  <a:pt x="1456765" y="327212"/>
                  <a:pt x="2770095" y="0"/>
                  <a:pt x="4020671" y="125506"/>
                </a:cubicBezTo>
                <a:cubicBezTo>
                  <a:pt x="4114800" y="1963271"/>
                  <a:pt x="3859306" y="3756212"/>
                  <a:pt x="4020671" y="5611906"/>
                </a:cubicBezTo>
                <a:cubicBezTo>
                  <a:pt x="2792506" y="5459319"/>
                  <a:pt x="1425389" y="5728260"/>
                  <a:pt x="134471" y="5611906"/>
                </a:cubicBezTo>
                <a:cubicBezTo>
                  <a:pt x="0" y="3818965"/>
                  <a:pt x="313765" y="1963271"/>
                  <a:pt x="134471" y="125506"/>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a:xfrm>
            <a:off x="1219199" y="76200"/>
            <a:ext cx="6803679" cy="1371600"/>
          </a:xfrm>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1737360" y="2590799"/>
            <a:ext cx="3063240" cy="3535363"/>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959638" y="2590799"/>
            <a:ext cx="3063240" cy="3535363"/>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C90EA47-C95A-41CC-BCEC-8C3EF0AD7431}" type="datetime1">
              <a:rPr/>
              <a:pPr/>
              <a:t>3/5/2008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5B650C4-4598-4CEA-888E-37323F5776E1}" type="datetime1">
              <a:rPr/>
              <a:pPr/>
              <a:t>3/5/2008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grpSp>
        <p:nvGrpSpPr>
          <p:cNvPr id="6" name="Group 5"/>
          <p:cNvGrpSpPr/>
          <p:nvPr/>
        </p:nvGrpSpPr>
        <p:grpSpPr>
          <a:xfrm>
            <a:off x="7339001" y="5311513"/>
            <a:ext cx="1837944" cy="1533602"/>
            <a:chOff x="7339001" y="5311513"/>
            <a:chExt cx="1837944" cy="1533602"/>
          </a:xfrm>
        </p:grpSpPr>
        <p:sp>
          <p:nvSpPr>
            <p:cNvPr id="7" name="Freeform 6"/>
            <p:cNvSpPr>
              <a:spLocks noChangeAspect="1"/>
            </p:cNvSpPr>
            <p:nvPr/>
          </p:nvSpPr>
          <p:spPr>
            <a:xfrm rot="6563566" flipH="1" flipV="1">
              <a:off x="7456882" y="581085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0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8" name="Freeform 7"/>
            <p:cNvSpPr>
              <a:spLocks noChangeAspect="1"/>
            </p:cNvSpPr>
            <p:nvPr/>
          </p:nvSpPr>
          <p:spPr>
            <a:xfrm rot="6563566" flipH="1" flipV="1">
              <a:off x="7887816" y="519363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35000"/>
                  </a:schemeClr>
                </a:gs>
                <a:gs pos="100000">
                  <a:schemeClr val="tx1">
                    <a:alpha val="2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Freeform 8"/>
            <p:cNvSpPr>
              <a:spLocks noChangeAspect="1"/>
            </p:cNvSpPr>
            <p:nvPr/>
          </p:nvSpPr>
          <p:spPr>
            <a:xfrm rot="6563566" flipH="1" flipV="1">
              <a:off x="8142682" y="5605111"/>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5000"/>
                  </a:schemeClr>
                </a:gs>
                <a:gs pos="100000">
                  <a:schemeClr val="tx1">
                    <a:alpha val="1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0D8FF-94CB-4EBA-A78B-2CB9A647DB05}" type="datetime1">
              <a:rPr/>
              <a:pPr/>
              <a:t>3/5/2008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grpSp>
        <p:nvGrpSpPr>
          <p:cNvPr id="8" name="Group 7"/>
          <p:cNvGrpSpPr/>
          <p:nvPr/>
        </p:nvGrpSpPr>
        <p:grpSpPr>
          <a:xfrm>
            <a:off x="7339001" y="5311513"/>
            <a:ext cx="1837944" cy="1533602"/>
            <a:chOff x="7339001" y="5311513"/>
            <a:chExt cx="1837944" cy="1533602"/>
          </a:xfrm>
        </p:grpSpPr>
        <p:sp>
          <p:nvSpPr>
            <p:cNvPr id="5" name="Freeform 4"/>
            <p:cNvSpPr>
              <a:spLocks noChangeAspect="1"/>
            </p:cNvSpPr>
            <p:nvPr/>
          </p:nvSpPr>
          <p:spPr>
            <a:xfrm rot="6563566" flipH="1" flipV="1">
              <a:off x="7456882" y="581085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0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6" name="Freeform 5"/>
            <p:cNvSpPr>
              <a:spLocks noChangeAspect="1"/>
            </p:cNvSpPr>
            <p:nvPr/>
          </p:nvSpPr>
          <p:spPr>
            <a:xfrm rot="6563566" flipH="1" flipV="1">
              <a:off x="7887816" y="519363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35000"/>
                  </a:schemeClr>
                </a:gs>
                <a:gs pos="100000">
                  <a:schemeClr val="tx1">
                    <a:alpha val="2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7" name="Freeform 6"/>
            <p:cNvSpPr>
              <a:spLocks noChangeAspect="1"/>
            </p:cNvSpPr>
            <p:nvPr/>
          </p:nvSpPr>
          <p:spPr>
            <a:xfrm rot="6563566" flipH="1" flipV="1">
              <a:off x="8142682" y="5605111"/>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5000"/>
                  </a:schemeClr>
                </a:gs>
                <a:gs pos="100000">
                  <a:schemeClr val="tx1">
                    <a:alpha val="1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0" y="649941"/>
            <a:ext cx="3886200" cy="5486400"/>
          </a:xfrm>
        </p:spPr>
        <p:txBody>
          <a:bodyPr>
            <a:normAutofit/>
          </a:bodyPr>
          <a:lstStyle>
            <a:lvl1pPr>
              <a:defRPr sz="22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5FDB897-BC31-4B42-A444-056B80526458}" type="datetime1">
              <a:rPr/>
              <a:pPr/>
              <a:t>3/5/2008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
        <p:nvSpPr>
          <p:cNvPr id="4" name="Text Placeholder 3"/>
          <p:cNvSpPr>
            <a:spLocks noGrp="1"/>
          </p:cNvSpPr>
          <p:nvPr>
            <p:ph type="body" sz="half" idx="2"/>
          </p:nvPr>
        </p:nvSpPr>
        <p:spPr>
          <a:xfrm>
            <a:off x="1815353" y="2516841"/>
            <a:ext cx="2514600" cy="27432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815353" y="1526241"/>
            <a:ext cx="2514600" cy="914400"/>
          </a:xfrm>
        </p:spPr>
        <p:txBody>
          <a:bodyPr anchor="b">
            <a:normAutofit/>
          </a:bodyPr>
          <a:lstStyle>
            <a:lvl1pPr algn="l">
              <a:defRPr sz="2200" b="1"/>
            </a:lvl1pPr>
          </a:lstStyle>
          <a:p>
            <a:r>
              <a:rPr lang="en-US" smtClean="0"/>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4666129" y="523718"/>
            <a:ext cx="4114800" cy="5728260"/>
          </a:xfrm>
          <a:custGeom>
            <a:avLst/>
            <a:gdLst>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5728260">
                <a:moveTo>
                  <a:pt x="134471" y="125506"/>
                </a:moveTo>
                <a:cubicBezTo>
                  <a:pt x="1456765" y="327212"/>
                  <a:pt x="2770095" y="0"/>
                  <a:pt x="4020671" y="125506"/>
                </a:cubicBezTo>
                <a:cubicBezTo>
                  <a:pt x="4114800" y="1963271"/>
                  <a:pt x="3859306" y="3756212"/>
                  <a:pt x="4020671" y="5611906"/>
                </a:cubicBezTo>
                <a:cubicBezTo>
                  <a:pt x="2792506" y="5459319"/>
                  <a:pt x="1425389" y="5728260"/>
                  <a:pt x="134471" y="5611906"/>
                </a:cubicBezTo>
                <a:cubicBezTo>
                  <a:pt x="0" y="3818965"/>
                  <a:pt x="313765" y="1963271"/>
                  <a:pt x="134471" y="125506"/>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a:xfrm>
            <a:off x="1819656" y="1527048"/>
            <a:ext cx="2514600" cy="914400"/>
          </a:xfrm>
        </p:spPr>
        <p:txBody>
          <a:bodyPr anchor="b">
            <a:normAutofit/>
          </a:bodyPr>
          <a:lstStyle>
            <a:lvl1pPr algn="l">
              <a:defRPr sz="2200" b="1"/>
            </a:lvl1pPr>
          </a:lstStyle>
          <a:p>
            <a:r>
              <a:rPr lang="en-US" smtClean="0"/>
              <a:t>Click to edit Master title style</a:t>
            </a:r>
            <a:endParaRPr/>
          </a:p>
        </p:txBody>
      </p:sp>
      <p:sp>
        <p:nvSpPr>
          <p:cNvPr id="3" name="Picture Placeholder 2"/>
          <p:cNvSpPr>
            <a:spLocks noGrp="1"/>
          </p:cNvSpPr>
          <p:nvPr>
            <p:ph type="pic" idx="1"/>
          </p:nvPr>
        </p:nvSpPr>
        <p:spPr>
          <a:xfrm>
            <a:off x="4937760" y="786384"/>
            <a:ext cx="3611880" cy="5212080"/>
          </a:xfrm>
          <a:effectLst>
            <a:softEdge rad="31750"/>
          </a:effectLst>
        </p:spPr>
        <p:txBody>
          <a:bodyPr>
            <a:normAutofit/>
          </a:bodyPr>
          <a:lstStyle>
            <a:lvl1pPr marL="0" indent="0">
              <a:buNone/>
              <a:defRPr sz="2200">
                <a:solidFill>
                  <a:schemeClr val="bg1">
                    <a:lumMod val="9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819656" y="2514600"/>
            <a:ext cx="2514600" cy="27432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5FA57-01F2-4DC8-9EB8-20405A0B0033}" type="datetime1">
              <a:rPr/>
              <a:pPr/>
              <a:t>3/5/2008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199" y="76200"/>
            <a:ext cx="6803679" cy="137160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981200" y="1752600"/>
            <a:ext cx="6041679"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889279" y="6498874"/>
            <a:ext cx="2133600" cy="256032"/>
          </a:xfrm>
          <a:prstGeom prst="rect">
            <a:avLst/>
          </a:prstGeom>
        </p:spPr>
        <p:txBody>
          <a:bodyPr vert="horz" lIns="91440" tIns="45720" rIns="91440" bIns="0" rtlCol="0" anchor="ctr"/>
          <a:lstStyle>
            <a:lvl1pPr marL="0" algn="r" defTabSz="914400" rtl="0" eaLnBrk="1" latinLnBrk="0" hangingPunct="1">
              <a:defRPr sz="1000" b="1" kern="1200">
                <a:solidFill>
                  <a:schemeClr val="tx1">
                    <a:lumMod val="75000"/>
                    <a:lumOff val="25000"/>
                    <a:alpha val="40000"/>
                  </a:schemeClr>
                </a:solidFill>
                <a:latin typeface="+mj-lt"/>
                <a:ea typeface="+mn-ea"/>
                <a:cs typeface="+mn-cs"/>
              </a:defRPr>
            </a:lvl1pPr>
          </a:lstStyle>
          <a:p>
            <a:fld id="{CE38551E-69F3-4FC7-82B7-FACFCD7A7723}" type="datetime1">
              <a:rPr/>
              <a:pPr/>
              <a:t>3/5/2008</a:t>
            </a:fld>
            <a:endParaRPr/>
          </a:p>
        </p:txBody>
      </p:sp>
      <p:sp>
        <p:nvSpPr>
          <p:cNvPr id="5" name="Footer Placeholder 4"/>
          <p:cNvSpPr>
            <a:spLocks noGrp="1"/>
          </p:cNvSpPr>
          <p:nvPr>
            <p:ph type="ftr" sz="quarter" idx="3"/>
          </p:nvPr>
        </p:nvSpPr>
        <p:spPr>
          <a:xfrm>
            <a:off x="1981200" y="6499412"/>
            <a:ext cx="2895600" cy="255494"/>
          </a:xfrm>
          <a:prstGeom prst="rect">
            <a:avLst/>
          </a:prstGeom>
        </p:spPr>
        <p:txBody>
          <a:bodyPr vert="horz" lIns="91440" tIns="45720" rIns="91440" bIns="0" rtlCol="0" anchor="ctr"/>
          <a:lstStyle>
            <a:lvl1pPr marL="0" algn="l" defTabSz="914400" rtl="0" eaLnBrk="1" latinLnBrk="0" hangingPunct="1">
              <a:defRPr sz="1000" b="1" kern="1200">
                <a:solidFill>
                  <a:schemeClr val="tx1">
                    <a:lumMod val="75000"/>
                    <a:lumOff val="25000"/>
                    <a:alpha val="40000"/>
                  </a:schemeClr>
                </a:solidFill>
                <a:latin typeface="+mj-lt"/>
                <a:ea typeface="+mn-ea"/>
                <a:cs typeface="+mn-cs"/>
              </a:defRPr>
            </a:lvl1pPr>
          </a:lstStyle>
          <a:p>
            <a:endParaRPr/>
          </a:p>
        </p:txBody>
      </p:sp>
      <p:sp>
        <p:nvSpPr>
          <p:cNvPr id="6" name="Slide Number Placeholder 5"/>
          <p:cNvSpPr>
            <a:spLocks noGrp="1"/>
          </p:cNvSpPr>
          <p:nvPr>
            <p:ph type="sldNum" sz="quarter" idx="4"/>
          </p:nvPr>
        </p:nvSpPr>
        <p:spPr>
          <a:xfrm>
            <a:off x="8027894" y="6208059"/>
            <a:ext cx="1048872" cy="685800"/>
          </a:xfrm>
          <a:prstGeom prst="rect">
            <a:avLst/>
          </a:prstGeom>
        </p:spPr>
        <p:txBody>
          <a:bodyPr vert="horz" lIns="91440" tIns="45720" rIns="91440" bIns="0" rtlCol="0" anchor="ctr"/>
          <a:lstStyle>
            <a:lvl1pPr algn="r">
              <a:defRPr sz="2800" b="1">
                <a:solidFill>
                  <a:schemeClr val="tx1">
                    <a:lumMod val="75000"/>
                    <a:lumOff val="25000"/>
                    <a:alpha val="40000"/>
                  </a:schemeClr>
                </a:solidFill>
                <a:latin typeface="+mj-lt"/>
              </a:defRPr>
            </a:lvl1pPr>
          </a:lstStyle>
          <a:p>
            <a:fld id="{DF28FB93-0A08-4E7D-8E63-9EFA29F1E093}" type="slidenum">
              <a:rPr/>
              <a:pPr/>
              <a:t>‹#›</a:t>
            </a:fld>
            <a:endParaRPr/>
          </a:p>
        </p:txBody>
      </p:sp>
      <p:sp>
        <p:nvSpPr>
          <p:cNvPr id="8" name="Freeform 7"/>
          <p:cNvSpPr/>
          <p:nvPr/>
        </p:nvSpPr>
        <p:spPr>
          <a:xfrm>
            <a:off x="-990600" y="76200"/>
            <a:ext cx="3340100" cy="6629400"/>
          </a:xfrm>
          <a:custGeom>
            <a:avLst/>
            <a:gdLst>
              <a:gd name="connsiteX0" fmla="*/ 0 w 2057400"/>
              <a:gd name="connsiteY0" fmla="*/ 3238500 h 6477000"/>
              <a:gd name="connsiteX1" fmla="*/ 48274 w 2057400"/>
              <a:gd name="connsiteY1" fmla="*/ 2258072 h 6477000"/>
              <a:gd name="connsiteX2" fmla="*/ 1028706 w 2057400"/>
              <a:gd name="connsiteY2" fmla="*/ 1 h 6477000"/>
              <a:gd name="connsiteX3" fmla="*/ 2009129 w 2057400"/>
              <a:gd name="connsiteY3" fmla="*/ 2258077 h 6477000"/>
              <a:gd name="connsiteX4" fmla="*/ 2057403 w 2057400"/>
              <a:gd name="connsiteY4" fmla="*/ 3238502 h 6477000"/>
              <a:gd name="connsiteX5" fmla="*/ 2009129 w 2057400"/>
              <a:gd name="connsiteY5" fmla="*/ 4218929 h 6477000"/>
              <a:gd name="connsiteX6" fmla="*/ 1028701 w 2057400"/>
              <a:gd name="connsiteY6" fmla="*/ 6477002 h 6477000"/>
              <a:gd name="connsiteX7" fmla="*/ 48277 w 2057400"/>
              <a:gd name="connsiteY7" fmla="*/ 4218927 h 6477000"/>
              <a:gd name="connsiteX8" fmla="*/ 3 w 2057400"/>
              <a:gd name="connsiteY8" fmla="*/ 3238501 h 6477000"/>
              <a:gd name="connsiteX9" fmla="*/ 0 w 2057400"/>
              <a:gd name="connsiteY9" fmla="*/ 3238500 h 6477000"/>
              <a:gd name="connsiteX0" fmla="*/ 0 w 2057403"/>
              <a:gd name="connsiteY0" fmla="*/ 3238507 h 6477012"/>
              <a:gd name="connsiteX1" fmla="*/ 48274 w 2057403"/>
              <a:gd name="connsiteY1" fmla="*/ 2258079 h 6477012"/>
              <a:gd name="connsiteX2" fmla="*/ 1028706 w 2057403"/>
              <a:gd name="connsiteY2" fmla="*/ 8 h 6477012"/>
              <a:gd name="connsiteX3" fmla="*/ 2009129 w 2057403"/>
              <a:gd name="connsiteY3" fmla="*/ 2258084 h 6477012"/>
              <a:gd name="connsiteX4" fmla="*/ 2057403 w 2057403"/>
              <a:gd name="connsiteY4" fmla="*/ 3238509 h 6477012"/>
              <a:gd name="connsiteX5" fmla="*/ 2009129 w 2057403"/>
              <a:gd name="connsiteY5" fmla="*/ 4218936 h 6477012"/>
              <a:gd name="connsiteX6" fmla="*/ 1028701 w 2057403"/>
              <a:gd name="connsiteY6" fmla="*/ 6477009 h 6477012"/>
              <a:gd name="connsiteX7" fmla="*/ 48277 w 2057403"/>
              <a:gd name="connsiteY7" fmla="*/ 4218934 h 6477012"/>
              <a:gd name="connsiteX8" fmla="*/ 3 w 2057403"/>
              <a:gd name="connsiteY8" fmla="*/ 3238508 h 6477012"/>
              <a:gd name="connsiteX9" fmla="*/ 0 w 2057403"/>
              <a:gd name="connsiteY9" fmla="*/ 3238507 h 6477012"/>
              <a:gd name="connsiteX0" fmla="*/ 0 w 2057403"/>
              <a:gd name="connsiteY0" fmla="*/ 3238507 h 6477012"/>
              <a:gd name="connsiteX1" fmla="*/ 886474 w 2057403"/>
              <a:gd name="connsiteY1" fmla="*/ 2562879 h 6477012"/>
              <a:gd name="connsiteX2" fmla="*/ 1028706 w 2057403"/>
              <a:gd name="connsiteY2" fmla="*/ 8 h 6477012"/>
              <a:gd name="connsiteX3" fmla="*/ 2009129 w 2057403"/>
              <a:gd name="connsiteY3" fmla="*/ 2258084 h 6477012"/>
              <a:gd name="connsiteX4" fmla="*/ 2057403 w 2057403"/>
              <a:gd name="connsiteY4" fmla="*/ 3238509 h 6477012"/>
              <a:gd name="connsiteX5" fmla="*/ 2009129 w 2057403"/>
              <a:gd name="connsiteY5" fmla="*/ 4218936 h 6477012"/>
              <a:gd name="connsiteX6" fmla="*/ 1028701 w 2057403"/>
              <a:gd name="connsiteY6" fmla="*/ 6477009 h 6477012"/>
              <a:gd name="connsiteX7" fmla="*/ 48277 w 2057403"/>
              <a:gd name="connsiteY7" fmla="*/ 4218934 h 6477012"/>
              <a:gd name="connsiteX8" fmla="*/ 3 w 2057403"/>
              <a:gd name="connsiteY8" fmla="*/ 3238508 h 6477012"/>
              <a:gd name="connsiteX9" fmla="*/ 0 w 2057403"/>
              <a:gd name="connsiteY9" fmla="*/ 3238507 h 6477012"/>
              <a:gd name="connsiteX0" fmla="*/ 0 w 2057403"/>
              <a:gd name="connsiteY0" fmla="*/ 3238507 h 6477012"/>
              <a:gd name="connsiteX1" fmla="*/ 886474 w 2057403"/>
              <a:gd name="connsiteY1" fmla="*/ 2562879 h 6477012"/>
              <a:gd name="connsiteX2" fmla="*/ 1028706 w 2057403"/>
              <a:gd name="connsiteY2" fmla="*/ 8 h 6477012"/>
              <a:gd name="connsiteX3" fmla="*/ 2009129 w 2057403"/>
              <a:gd name="connsiteY3" fmla="*/ 2258084 h 6477012"/>
              <a:gd name="connsiteX4" fmla="*/ 2057403 w 2057403"/>
              <a:gd name="connsiteY4" fmla="*/ 3238509 h 6477012"/>
              <a:gd name="connsiteX5" fmla="*/ 2009129 w 2057403"/>
              <a:gd name="connsiteY5" fmla="*/ 4218936 h 6477012"/>
              <a:gd name="connsiteX6" fmla="*/ 1028701 w 2057403"/>
              <a:gd name="connsiteY6" fmla="*/ 6477009 h 6477012"/>
              <a:gd name="connsiteX7" fmla="*/ 48277 w 2057403"/>
              <a:gd name="connsiteY7" fmla="*/ 4218934 h 6477012"/>
              <a:gd name="connsiteX8" fmla="*/ 3 w 2057403"/>
              <a:gd name="connsiteY8" fmla="*/ 3238508 h 6477012"/>
              <a:gd name="connsiteX9" fmla="*/ 0 w 2057403"/>
              <a:gd name="connsiteY9" fmla="*/ 3238507 h 6477012"/>
              <a:gd name="connsiteX0" fmla="*/ 593235 w 2650638"/>
              <a:gd name="connsiteY0" fmla="*/ 3238507 h 6477012"/>
              <a:gd name="connsiteX1" fmla="*/ 1479709 w 2650638"/>
              <a:gd name="connsiteY1" fmla="*/ 2562879 h 6477012"/>
              <a:gd name="connsiteX2" fmla="*/ 1621941 w 2650638"/>
              <a:gd name="connsiteY2" fmla="*/ 8 h 6477012"/>
              <a:gd name="connsiteX3" fmla="*/ 2602364 w 2650638"/>
              <a:gd name="connsiteY3" fmla="*/ 2258084 h 6477012"/>
              <a:gd name="connsiteX4" fmla="*/ 2650638 w 2650638"/>
              <a:gd name="connsiteY4" fmla="*/ 3238509 h 6477012"/>
              <a:gd name="connsiteX5" fmla="*/ 2602364 w 2650638"/>
              <a:gd name="connsiteY5" fmla="*/ 4218936 h 6477012"/>
              <a:gd name="connsiteX6" fmla="*/ 1621936 w 2650638"/>
              <a:gd name="connsiteY6" fmla="*/ 6477009 h 6477012"/>
              <a:gd name="connsiteX7" fmla="*/ 641512 w 2650638"/>
              <a:gd name="connsiteY7" fmla="*/ 4218934 h 6477012"/>
              <a:gd name="connsiteX8" fmla="*/ 593238 w 2650638"/>
              <a:gd name="connsiteY8" fmla="*/ 3238508 h 6477012"/>
              <a:gd name="connsiteX9" fmla="*/ 593235 w 2650638"/>
              <a:gd name="connsiteY9" fmla="*/ 3238507 h 6477012"/>
              <a:gd name="connsiteX0" fmla="*/ 593235 w 3406086"/>
              <a:gd name="connsiteY0" fmla="*/ 3238507 h 6477012"/>
              <a:gd name="connsiteX1" fmla="*/ 1479709 w 3406086"/>
              <a:gd name="connsiteY1" fmla="*/ 2562879 h 6477012"/>
              <a:gd name="connsiteX2" fmla="*/ 1621941 w 3406086"/>
              <a:gd name="connsiteY2" fmla="*/ 8 h 6477012"/>
              <a:gd name="connsiteX3" fmla="*/ 2602364 w 3406086"/>
              <a:gd name="connsiteY3" fmla="*/ 2258084 h 6477012"/>
              <a:gd name="connsiteX4" fmla="*/ 2650638 w 3406086"/>
              <a:gd name="connsiteY4" fmla="*/ 3238509 h 6477012"/>
              <a:gd name="connsiteX5" fmla="*/ 2602364 w 3406086"/>
              <a:gd name="connsiteY5" fmla="*/ 4218936 h 6477012"/>
              <a:gd name="connsiteX6" fmla="*/ 1621936 w 3406086"/>
              <a:gd name="connsiteY6" fmla="*/ 6477009 h 6477012"/>
              <a:gd name="connsiteX7" fmla="*/ 641512 w 3406086"/>
              <a:gd name="connsiteY7" fmla="*/ 4218934 h 6477012"/>
              <a:gd name="connsiteX8" fmla="*/ 593238 w 3406086"/>
              <a:gd name="connsiteY8" fmla="*/ 3238508 h 6477012"/>
              <a:gd name="connsiteX9" fmla="*/ 593235 w 3406086"/>
              <a:gd name="connsiteY9" fmla="*/ 3238507 h 6477012"/>
              <a:gd name="connsiteX0" fmla="*/ 593235 w 3406086"/>
              <a:gd name="connsiteY0" fmla="*/ 3238507 h 6477012"/>
              <a:gd name="connsiteX1" fmla="*/ 1479709 w 3406086"/>
              <a:gd name="connsiteY1" fmla="*/ 2562879 h 6477012"/>
              <a:gd name="connsiteX2" fmla="*/ 1621941 w 3406086"/>
              <a:gd name="connsiteY2" fmla="*/ 8 h 6477012"/>
              <a:gd name="connsiteX3" fmla="*/ 2602364 w 3406086"/>
              <a:gd name="connsiteY3" fmla="*/ 2258084 h 6477012"/>
              <a:gd name="connsiteX4" fmla="*/ 2650638 w 3406086"/>
              <a:gd name="connsiteY4" fmla="*/ 3238509 h 6477012"/>
              <a:gd name="connsiteX5" fmla="*/ 2602364 w 3406086"/>
              <a:gd name="connsiteY5" fmla="*/ 4218936 h 6477012"/>
              <a:gd name="connsiteX6" fmla="*/ 1621936 w 3406086"/>
              <a:gd name="connsiteY6" fmla="*/ 6477009 h 6477012"/>
              <a:gd name="connsiteX7" fmla="*/ 641512 w 3406086"/>
              <a:gd name="connsiteY7" fmla="*/ 4218934 h 6477012"/>
              <a:gd name="connsiteX8" fmla="*/ 593238 w 3406086"/>
              <a:gd name="connsiteY8" fmla="*/ 3238508 h 6477012"/>
              <a:gd name="connsiteX9" fmla="*/ 593235 w 3406086"/>
              <a:gd name="connsiteY9" fmla="*/ 3238507 h 6477012"/>
              <a:gd name="connsiteX0" fmla="*/ 593235 w 3406086"/>
              <a:gd name="connsiteY0" fmla="*/ 3238507 h 6477012"/>
              <a:gd name="connsiteX1" fmla="*/ 1479709 w 3406086"/>
              <a:gd name="connsiteY1" fmla="*/ 2562879 h 6477012"/>
              <a:gd name="connsiteX2" fmla="*/ 1621941 w 3406086"/>
              <a:gd name="connsiteY2" fmla="*/ 8 h 6477012"/>
              <a:gd name="connsiteX3" fmla="*/ 2602364 w 3406086"/>
              <a:gd name="connsiteY3" fmla="*/ 2258084 h 6477012"/>
              <a:gd name="connsiteX4" fmla="*/ 1964838 w 3406086"/>
              <a:gd name="connsiteY4" fmla="*/ 2628909 h 6477012"/>
              <a:gd name="connsiteX5" fmla="*/ 2602364 w 3406086"/>
              <a:gd name="connsiteY5" fmla="*/ 4218936 h 6477012"/>
              <a:gd name="connsiteX6" fmla="*/ 1621936 w 3406086"/>
              <a:gd name="connsiteY6" fmla="*/ 6477009 h 6477012"/>
              <a:gd name="connsiteX7" fmla="*/ 641512 w 3406086"/>
              <a:gd name="connsiteY7" fmla="*/ 4218934 h 6477012"/>
              <a:gd name="connsiteX8" fmla="*/ 593238 w 3406086"/>
              <a:gd name="connsiteY8" fmla="*/ 3238508 h 6477012"/>
              <a:gd name="connsiteX9" fmla="*/ 593235 w 3406086"/>
              <a:gd name="connsiteY9" fmla="*/ 3238507 h 6477012"/>
              <a:gd name="connsiteX0" fmla="*/ 593235 w 3406086"/>
              <a:gd name="connsiteY0" fmla="*/ 3238507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7" fmla="*/ 593238 w 3406086"/>
              <a:gd name="connsiteY7" fmla="*/ 3238508 h 6477009"/>
              <a:gd name="connsiteX8" fmla="*/ 593235 w 3406086"/>
              <a:gd name="connsiteY8" fmla="*/ 3238507 h 6477009"/>
              <a:gd name="connsiteX0" fmla="*/ 593235 w 3406086"/>
              <a:gd name="connsiteY0" fmla="*/ 3238507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7" fmla="*/ 593238 w 3406086"/>
              <a:gd name="connsiteY7" fmla="*/ 3238508 h 6477009"/>
              <a:gd name="connsiteX8" fmla="*/ 593235 w 3406086"/>
              <a:gd name="connsiteY8" fmla="*/ 3238507 h 6477009"/>
              <a:gd name="connsiteX0" fmla="*/ 593238 w 3406086"/>
              <a:gd name="connsiteY0" fmla="*/ 3238508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7" fmla="*/ 593238 w 3406086"/>
              <a:gd name="connsiteY7" fmla="*/ 3238508 h 6477009"/>
              <a:gd name="connsiteX0" fmla="*/ 641512 w 3406086"/>
              <a:gd name="connsiteY0" fmla="*/ 42189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7780" h="6477009">
                <a:moveTo>
                  <a:pt x="1860712" y="2923534"/>
                </a:moveTo>
                <a:cubicBezTo>
                  <a:pt x="1944660" y="1493706"/>
                  <a:pt x="1492916" y="2558773"/>
                  <a:pt x="1479709" y="2562879"/>
                </a:cubicBezTo>
                <a:cubicBezTo>
                  <a:pt x="3317780" y="1849120"/>
                  <a:pt x="1173778" y="0"/>
                  <a:pt x="1621941" y="8"/>
                </a:cubicBezTo>
                <a:cubicBezTo>
                  <a:pt x="0" y="1257313"/>
                  <a:pt x="2466688" y="913421"/>
                  <a:pt x="2602364" y="2258084"/>
                </a:cubicBezTo>
                <a:cubicBezTo>
                  <a:pt x="2812155" y="1330547"/>
                  <a:pt x="2128243" y="1925755"/>
                  <a:pt x="1964838" y="2628909"/>
                </a:cubicBezTo>
                <a:cubicBezTo>
                  <a:pt x="1801433" y="3332063"/>
                  <a:pt x="1842490" y="6212005"/>
                  <a:pt x="1621936" y="6477009"/>
                </a:cubicBezTo>
                <a:cubicBezTo>
                  <a:pt x="1173776" y="6477006"/>
                  <a:pt x="3025088" y="1778999"/>
                  <a:pt x="1860712" y="2923534"/>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spcBef>
          <a:spcPct val="0"/>
        </a:spcBef>
        <a:buNone/>
        <a:defRPr sz="4400" kern="1200">
          <a:gradFill>
            <a:gsLst>
              <a:gs pos="0">
                <a:schemeClr val="tx1">
                  <a:alpha val="90000"/>
                </a:schemeClr>
              </a:gs>
              <a:gs pos="50000">
                <a:schemeClr val="tx1">
                  <a:lumMod val="75000"/>
                  <a:lumOff val="25000"/>
                  <a:alpha val="90000"/>
                </a:schemeClr>
              </a:gs>
              <a:gs pos="100000">
                <a:schemeClr val="tx1">
                  <a:lumMod val="50000"/>
                  <a:lumOff val="50000"/>
                </a:schemeClr>
              </a:gs>
            </a:gsLst>
            <a:lin ang="5400000" scaled="0"/>
          </a:gradFill>
          <a:latin typeface="+mj-lt"/>
          <a:ea typeface="+mj-ea"/>
          <a:cs typeface="+mj-cs"/>
        </a:defRPr>
      </a:lvl1pPr>
    </p:titleStyle>
    <p:bodyStyle>
      <a:lvl1pPr marL="342900" indent="-342900" algn="l" defTabSz="914400" rtl="0" eaLnBrk="1" latinLnBrk="0" hangingPunct="1">
        <a:spcBef>
          <a:spcPts val="2000"/>
        </a:spcBef>
        <a:buClr>
          <a:schemeClr val="tx1"/>
        </a:buClr>
        <a:buSzPct val="80000"/>
        <a:buFont typeface="Wingdings" pitchFamily="2" charset="2"/>
        <a:buChar char="v"/>
        <a:defRPr sz="22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1pPr>
      <a:lvl2pPr marL="577850" indent="-228600" algn="l" defTabSz="914400" rtl="0" eaLnBrk="1" latinLnBrk="0" hangingPunct="1">
        <a:spcBef>
          <a:spcPts val="1200"/>
        </a:spcBef>
        <a:buSzPct val="100000"/>
        <a:buFont typeface="Wingdings" pitchFamily="2" charset="2"/>
        <a:buChar char=""/>
        <a:defRPr sz="22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2pPr>
      <a:lvl3pPr marL="806450" indent="-228600" algn="l" defTabSz="914400" rtl="0" eaLnBrk="1" latinLnBrk="0" hangingPunct="1">
        <a:spcBef>
          <a:spcPts val="1200"/>
        </a:spcBef>
        <a:buClr>
          <a:schemeClr val="accent4"/>
        </a:buClr>
        <a:buSzPct val="100000"/>
        <a:buFont typeface="Wingdings" pitchFamily="2" charset="2"/>
        <a:buChar char="w"/>
        <a:defRPr sz="20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3pPr>
      <a:lvl4pPr marL="1035050" indent="-228600" algn="l" defTabSz="914400" rtl="0" eaLnBrk="1" latinLnBrk="0" hangingPunct="1">
        <a:spcBef>
          <a:spcPts val="1200"/>
        </a:spcBef>
        <a:buClr>
          <a:schemeClr val="accent2"/>
        </a:buClr>
        <a:buFont typeface="Wingdings" pitchFamily="2" charset="2"/>
        <a:buChar char=""/>
        <a:defRPr sz="18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4pPr>
      <a:lvl5pPr marL="1263650" indent="-228600" algn="l" defTabSz="914400" rtl="0" eaLnBrk="1" latinLnBrk="0" hangingPunct="1">
        <a:spcBef>
          <a:spcPts val="1200"/>
        </a:spcBef>
        <a:buClr>
          <a:schemeClr val="accent3"/>
        </a:buClr>
        <a:buSzPct val="100000"/>
        <a:buFont typeface="Wingdings" pitchFamily="2" charset="2"/>
        <a:buChar char="w"/>
        <a:defRPr sz="16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5pPr>
      <a:lvl6pPr marL="1492250" indent="-228600" algn="l" defTabSz="914400" rtl="0" eaLnBrk="1" latinLnBrk="0" hangingPunct="1">
        <a:spcBef>
          <a:spcPts val="1200"/>
        </a:spcBef>
        <a:buClr>
          <a:schemeClr val="accent5"/>
        </a:buClr>
        <a:buFont typeface="Wingdings" pitchFamily="2" charset="2"/>
        <a:buChar char=""/>
        <a:defRPr sz="16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6pPr>
      <a:lvl7pPr marL="1720850" indent="-228600" algn="l" defTabSz="914400" rtl="0" eaLnBrk="1" latinLnBrk="0" hangingPunct="1">
        <a:spcBef>
          <a:spcPts val="1200"/>
        </a:spcBef>
        <a:buClr>
          <a:schemeClr val="accent6"/>
        </a:buClr>
        <a:buFont typeface="Wingdings" pitchFamily="2" charset="2"/>
        <a:buChar char=""/>
        <a:defRPr sz="16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7pPr>
      <a:lvl8pPr marL="1949450" indent="-228600" algn="l" defTabSz="914400" rtl="0" eaLnBrk="1" latinLnBrk="0" hangingPunct="1">
        <a:spcBef>
          <a:spcPts val="1200"/>
        </a:spcBef>
        <a:buFont typeface="Wingdings" pitchFamily="2" charset="2"/>
        <a:buChar char=""/>
        <a:defRPr sz="1600" kern="1200" baseline="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8pPr>
      <a:lvl9pPr marL="2178050" indent="-228600" algn="l" defTabSz="914400" rtl="0" eaLnBrk="1" latinLnBrk="0" hangingPunct="1">
        <a:spcBef>
          <a:spcPts val="1200"/>
        </a:spcBef>
        <a:buFont typeface="Wingdings" pitchFamily="2" charset="2"/>
        <a:buChar char=""/>
        <a:defRPr sz="1600" kern="1200" baseline="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yswagat@gmail.com" TargetMode="External"/><Relationship Id="rId2" Type="http://schemas.openxmlformats.org/officeDocument/2006/relationships/hyperlink" Target="mailto:swagat@bits-goa.ac.in"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economicsinpictures.com/2012/07/oil-production-versus-consumption.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1524000" y="381000"/>
            <a:ext cx="7315200" cy="1676400"/>
          </a:xfrm>
        </p:spPr>
        <p:txBody>
          <a:bodyPr/>
          <a:lstStyle/>
          <a:p>
            <a:pPr eaLnBrk="1" hangingPunct="1"/>
            <a:r>
              <a:rPr lang="en-US" b="1" dirty="0" smtClean="0">
                <a:solidFill>
                  <a:srgbClr val="002060"/>
                </a:solidFill>
              </a:rPr>
              <a:t>Principles of Economics</a:t>
            </a:r>
          </a:p>
        </p:txBody>
      </p:sp>
      <p:sp>
        <p:nvSpPr>
          <p:cNvPr id="3" name="Subtitle 2"/>
          <p:cNvSpPr>
            <a:spLocks noGrp="1"/>
          </p:cNvSpPr>
          <p:nvPr>
            <p:ph type="subTitle" idx="1"/>
          </p:nvPr>
        </p:nvSpPr>
        <p:spPr>
          <a:xfrm>
            <a:off x="3352800" y="2133600"/>
            <a:ext cx="4559300" cy="2209800"/>
          </a:xfrm>
        </p:spPr>
        <p:txBody>
          <a:bodyPr>
            <a:normAutofit fontScale="85000" lnSpcReduction="20000"/>
          </a:bodyPr>
          <a:lstStyle/>
          <a:p>
            <a:pPr algn="ctr" eaLnBrk="1" fontAlgn="auto" hangingPunct="1">
              <a:spcAft>
                <a:spcPts val="0"/>
              </a:spcAft>
              <a:defRPr/>
            </a:pPr>
            <a:r>
              <a:rPr lang="en-US" b="1" dirty="0" smtClean="0">
                <a:solidFill>
                  <a:srgbClr val="002060"/>
                </a:solidFill>
                <a:latin typeface="+mj-lt"/>
              </a:rPr>
              <a:t>Swagat Kishore Mishra</a:t>
            </a:r>
          </a:p>
          <a:p>
            <a:pPr algn="ctr" eaLnBrk="1" fontAlgn="auto" hangingPunct="1">
              <a:spcAft>
                <a:spcPts val="0"/>
              </a:spcAft>
              <a:defRPr/>
            </a:pPr>
            <a:r>
              <a:rPr lang="en-US" dirty="0" smtClean="0">
                <a:solidFill>
                  <a:srgbClr val="002060"/>
                </a:solidFill>
              </a:rPr>
              <a:t>Lecturer, Dept. of Economics</a:t>
            </a:r>
          </a:p>
          <a:p>
            <a:pPr algn="ctr" eaLnBrk="1" fontAlgn="auto" hangingPunct="1">
              <a:spcAft>
                <a:spcPts val="0"/>
              </a:spcAft>
              <a:defRPr/>
            </a:pPr>
            <a:r>
              <a:rPr lang="en-US" dirty="0" smtClean="0">
                <a:solidFill>
                  <a:srgbClr val="002060"/>
                </a:solidFill>
              </a:rPr>
              <a:t>Email: </a:t>
            </a:r>
            <a:r>
              <a:rPr lang="en-US" dirty="0" smtClean="0">
                <a:solidFill>
                  <a:srgbClr val="002060"/>
                </a:solidFill>
                <a:hlinkClick r:id="rId2"/>
              </a:rPr>
              <a:t>swagat@bits-goa.ac.in</a:t>
            </a:r>
            <a:r>
              <a:rPr lang="en-US" dirty="0" smtClean="0">
                <a:solidFill>
                  <a:srgbClr val="002060"/>
                </a:solidFill>
              </a:rPr>
              <a:t> / </a:t>
            </a:r>
            <a:r>
              <a:rPr lang="en-US" dirty="0" smtClean="0">
                <a:solidFill>
                  <a:srgbClr val="002060"/>
                </a:solidFill>
                <a:hlinkClick r:id="rId3"/>
              </a:rPr>
              <a:t>sayswagat@gmail.com</a:t>
            </a:r>
            <a:r>
              <a:rPr lang="en-US" dirty="0" smtClean="0">
                <a:solidFill>
                  <a:srgbClr val="002060"/>
                </a:solidFill>
              </a:rPr>
              <a:t> </a:t>
            </a:r>
          </a:p>
          <a:p>
            <a:pPr algn="ctr" eaLnBrk="1" fontAlgn="auto" hangingPunct="1">
              <a:spcAft>
                <a:spcPts val="0"/>
              </a:spcAft>
              <a:defRPr/>
            </a:pPr>
            <a:r>
              <a:rPr lang="en-US" b="1" dirty="0" smtClean="0">
                <a:solidFill>
                  <a:srgbClr val="002060"/>
                </a:solidFill>
              </a:rPr>
              <a:t>VOIP:</a:t>
            </a:r>
            <a:r>
              <a:rPr lang="en-US" dirty="0" smtClean="0">
                <a:solidFill>
                  <a:srgbClr val="002060"/>
                </a:solidFill>
              </a:rPr>
              <a:t> 207 </a:t>
            </a:r>
            <a:r>
              <a:rPr lang="en-US" b="1" dirty="0" smtClean="0">
                <a:solidFill>
                  <a:srgbClr val="002060"/>
                </a:solidFill>
              </a:rPr>
              <a:t>PSRN:</a:t>
            </a:r>
            <a:r>
              <a:rPr lang="en-US" dirty="0" smtClean="0">
                <a:solidFill>
                  <a:srgbClr val="002060"/>
                </a:solidFill>
              </a:rPr>
              <a:t> 485 </a:t>
            </a:r>
            <a:r>
              <a:rPr lang="en-US" b="1" dirty="0" smtClean="0">
                <a:solidFill>
                  <a:srgbClr val="002060"/>
                </a:solidFill>
              </a:rPr>
              <a:t>CHAMBER: </a:t>
            </a:r>
            <a:r>
              <a:rPr lang="en-US" dirty="0" smtClean="0">
                <a:solidFill>
                  <a:srgbClr val="002060"/>
                </a:solidFill>
              </a:rPr>
              <a:t>A-301/16</a:t>
            </a:r>
          </a:p>
          <a:p>
            <a:pPr algn="ctr" eaLnBrk="1" fontAlgn="auto" hangingPunct="1">
              <a:spcAft>
                <a:spcPts val="0"/>
              </a:spcAft>
              <a:defRPr/>
            </a:pPr>
            <a:r>
              <a:rPr lang="en-US" dirty="0" smtClean="0">
                <a:solidFill>
                  <a:srgbClr val="002060"/>
                </a:solidFill>
              </a:rPr>
              <a:t>Tel. 0832-2580207 (O) 08879506995 (M)</a:t>
            </a:r>
          </a:p>
          <a:p>
            <a:pPr algn="ctr" eaLnBrk="1" fontAlgn="auto" hangingPunct="1">
              <a:spcAft>
                <a:spcPts val="0"/>
              </a:spcAft>
              <a:defRPr/>
            </a:pPr>
            <a:endParaRPr lang="en-US" dirty="0" smtClean="0">
              <a:solidFill>
                <a:srgbClr val="002060"/>
              </a:solidFill>
            </a:endParaRPr>
          </a:p>
          <a:p>
            <a:pPr algn="ctr" eaLnBrk="1" fontAlgn="auto" hangingPunct="1">
              <a:spcAft>
                <a:spcPts val="0"/>
              </a:spcAft>
              <a:defRPr/>
            </a:pPr>
            <a:endParaRPr lang="en-US" dirty="0">
              <a:solidFill>
                <a:srgbClr val="002060"/>
              </a:solidFill>
            </a:endParaRPr>
          </a:p>
        </p:txBody>
      </p:sp>
      <p:sp>
        <p:nvSpPr>
          <p:cNvPr id="4" name="Date Placeholder 3"/>
          <p:cNvSpPr>
            <a:spLocks noGrp="1"/>
          </p:cNvSpPr>
          <p:nvPr>
            <p:ph type="dt" sz="quarter" idx="10"/>
          </p:nvPr>
        </p:nvSpPr>
        <p:spPr>
          <a:xfrm>
            <a:off x="3581400" y="6248400"/>
            <a:ext cx="2743200" cy="381000"/>
          </a:xfrm>
        </p:spPr>
        <p:txBody>
          <a:bodyPr/>
          <a:lstStyle/>
          <a:p>
            <a:pPr>
              <a:defRPr/>
            </a:pPr>
            <a:fld id="{7ABDACF2-477B-4EF1-ADB1-2FB42F2BB919}" type="datetime4">
              <a:rPr lang="en-US" sz="1800" smtClean="0">
                <a:solidFill>
                  <a:srgbClr val="FF0000"/>
                </a:solidFill>
              </a:rPr>
              <a:pPr>
                <a:defRPr/>
              </a:pPr>
              <a:t>September 11, 2012</a:t>
            </a:fld>
            <a:endParaRPr lang="en-US" sz="1800" dirty="0">
              <a:solidFill>
                <a:srgbClr val="FF0000"/>
              </a:solidFill>
            </a:endParaRPr>
          </a:p>
        </p:txBody>
      </p:sp>
      <p:sp>
        <p:nvSpPr>
          <p:cNvPr id="5" name="Footer Placeholder 4"/>
          <p:cNvSpPr>
            <a:spLocks noGrp="1"/>
          </p:cNvSpPr>
          <p:nvPr>
            <p:ph type="ftr" sz="quarter" idx="11"/>
          </p:nvPr>
        </p:nvSpPr>
        <p:spPr>
          <a:xfrm>
            <a:off x="457200" y="6263640"/>
            <a:ext cx="1828800" cy="365760"/>
          </a:xfrm>
        </p:spPr>
        <p:txBody>
          <a:bodyPr/>
          <a:lstStyle/>
          <a:p>
            <a:pPr>
              <a:defRPr/>
            </a:pPr>
            <a:r>
              <a:rPr lang="en-US" sz="1800" b="1" dirty="0" smtClean="0">
                <a:solidFill>
                  <a:srgbClr val="FF0000"/>
                </a:solidFill>
              </a:rPr>
              <a:t>Lecture-14</a:t>
            </a:r>
            <a:endParaRPr lang="en-US" sz="1800" b="1" dirty="0">
              <a:solidFill>
                <a:srgbClr val="FF0000"/>
              </a:solidFill>
            </a:endParaRPr>
          </a:p>
        </p:txBody>
      </p:sp>
      <p:sp>
        <p:nvSpPr>
          <p:cNvPr id="6" name="Slide Number Placeholder 5"/>
          <p:cNvSpPr>
            <a:spLocks noGrp="1"/>
          </p:cNvSpPr>
          <p:nvPr>
            <p:ph type="sldNum" sz="quarter" idx="12"/>
          </p:nvPr>
        </p:nvSpPr>
        <p:spPr/>
        <p:txBody>
          <a:bodyPr/>
          <a:lstStyle/>
          <a:p>
            <a:pPr>
              <a:defRPr/>
            </a:pPr>
            <a:fld id="{71145900-D0BF-4A1D-91DB-27065AFE2D2E}" type="slidenum">
              <a:rPr lang="en-US" smtClean="0"/>
              <a:pPr>
                <a:defRPr/>
              </a:pPr>
              <a:t>1</a:t>
            </a:fld>
            <a:endParaRPr lang="en-US"/>
          </a:p>
        </p:txBody>
      </p:sp>
      <p:pic>
        <p:nvPicPr>
          <p:cNvPr id="6151" name="Picture 6" descr="BITS_Goa_campus_logo.gif"/>
          <p:cNvPicPr>
            <a:picLocks noChangeAspect="1" noChangeArrowheads="1"/>
          </p:cNvPicPr>
          <p:nvPr/>
        </p:nvPicPr>
        <p:blipFill>
          <a:blip r:embed="rId4"/>
          <a:srcRect/>
          <a:stretch>
            <a:fillRect/>
          </a:stretch>
        </p:blipFill>
        <p:spPr bwMode="auto">
          <a:xfrm>
            <a:off x="3810000" y="5029200"/>
            <a:ext cx="38100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lstStyle/>
          <a:p>
            <a:pPr algn="ctr">
              <a:defRPr/>
            </a:pPr>
            <a:r>
              <a:rPr lang="en-US" sz="3600" dirty="0" smtClean="0">
                <a:solidFill>
                  <a:srgbClr val="C00000"/>
                </a:solidFill>
              </a:rPr>
              <a:t>Arthur Okun</a:t>
            </a:r>
            <a:r>
              <a:rPr lang="en-US" sz="3600" b="1" dirty="0" smtClean="0">
                <a:solidFill>
                  <a:schemeClr val="tx1">
                    <a:lumMod val="50000"/>
                  </a:schemeClr>
                </a:solidFill>
              </a:rPr>
              <a:t>(Group-8)</a:t>
            </a:r>
            <a:endParaRPr lang="en-US" sz="3600" b="1" dirty="0">
              <a:solidFill>
                <a:schemeClr val="tx1">
                  <a:lumMod val="50000"/>
                </a:schemeClr>
              </a:solidFill>
            </a:endParaRPr>
          </a:p>
        </p:txBody>
      </p:sp>
      <p:sp>
        <p:nvSpPr>
          <p:cNvPr id="24579" name="Content Placeholder 2"/>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1928-1980</a:t>
            </a:r>
          </a:p>
          <a:p>
            <a:pPr algn="just"/>
            <a:r>
              <a:rPr lang="en-US" dirty="0" smtClean="0">
                <a:solidFill>
                  <a:schemeClr val="tx1"/>
                </a:solidFill>
              </a:rPr>
              <a:t>A Macroeconomist having the eclectic </a:t>
            </a:r>
            <a:r>
              <a:rPr lang="en-US" dirty="0" err="1" smtClean="0">
                <a:solidFill>
                  <a:schemeClr val="tx1"/>
                </a:solidFill>
              </a:rPr>
              <a:t>judgement</a:t>
            </a:r>
            <a:r>
              <a:rPr lang="en-US" dirty="0" smtClean="0">
                <a:solidFill>
                  <a:schemeClr val="tx1"/>
                </a:solidFill>
              </a:rPr>
              <a:t> to engulf Keynesian insights into real economic scenarios.</a:t>
            </a:r>
          </a:p>
          <a:p>
            <a:pPr algn="just"/>
            <a:r>
              <a:rPr lang="en-US" dirty="0" smtClean="0">
                <a:solidFill>
                  <a:schemeClr val="tx1"/>
                </a:solidFill>
              </a:rPr>
              <a:t>Named after him is a rule of thumb correlating Unemployment rate and real Gross National Product (GNP). Famously known as </a:t>
            </a:r>
            <a:r>
              <a:rPr lang="en-US" dirty="0" err="1" smtClean="0">
                <a:solidFill>
                  <a:schemeClr val="tx1"/>
                </a:solidFill>
              </a:rPr>
              <a:t>Okun’s</a:t>
            </a:r>
            <a:r>
              <a:rPr lang="en-US" dirty="0" smtClean="0">
                <a:solidFill>
                  <a:schemeClr val="tx1"/>
                </a:solidFill>
              </a:rPr>
              <a:t> law.</a:t>
            </a:r>
          </a:p>
          <a:p>
            <a:pPr algn="just"/>
            <a:endParaRPr lang="en-US" dirty="0" smtClean="0">
              <a:solidFill>
                <a:schemeClr val="tx1"/>
              </a:solidFill>
            </a:endParaRPr>
          </a:p>
        </p:txBody>
      </p:sp>
      <p:sp>
        <p:nvSpPr>
          <p:cNvPr id="6" name="Slide Number Placeholder 5"/>
          <p:cNvSpPr>
            <a:spLocks noGrp="1"/>
          </p:cNvSpPr>
          <p:nvPr>
            <p:ph type="sldNum" sz="quarter" idx="12"/>
          </p:nvPr>
        </p:nvSpPr>
        <p:spPr/>
        <p:txBody>
          <a:bodyPr/>
          <a:lstStyle/>
          <a:p>
            <a:pPr>
              <a:defRPr/>
            </a:pPr>
            <a:fld id="{F66BA9E2-EC61-41DE-876E-5B09304DBE1A}"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lstStyle/>
          <a:p>
            <a:pPr algn="ctr">
              <a:defRPr/>
            </a:pPr>
            <a:r>
              <a:rPr lang="en-US" sz="3600" dirty="0" smtClean="0">
                <a:solidFill>
                  <a:srgbClr val="C00000"/>
                </a:solidFill>
              </a:rPr>
              <a:t>Karl Marx </a:t>
            </a:r>
            <a:r>
              <a:rPr lang="en-US" sz="3600" b="1" dirty="0" smtClean="0">
                <a:solidFill>
                  <a:schemeClr val="tx1">
                    <a:lumMod val="50000"/>
                  </a:schemeClr>
                </a:solidFill>
              </a:rPr>
              <a:t>(Group-9)</a:t>
            </a:r>
            <a:endParaRPr lang="en-US" sz="3600" b="1" dirty="0">
              <a:solidFill>
                <a:schemeClr val="tx1">
                  <a:lumMod val="50000"/>
                </a:schemeClr>
              </a:solidFill>
            </a:endParaRPr>
          </a:p>
        </p:txBody>
      </p:sp>
      <p:sp>
        <p:nvSpPr>
          <p:cNvPr id="25603" name="Content Placeholder 2"/>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1818-1883</a:t>
            </a:r>
          </a:p>
          <a:p>
            <a:pPr algn="just"/>
            <a:r>
              <a:rPr lang="en-US" dirty="0" smtClean="0">
                <a:solidFill>
                  <a:schemeClr val="tx1"/>
                </a:solidFill>
              </a:rPr>
              <a:t>A revolutionary thinker and philosopher and an economist to tackle the communist regime of 20</a:t>
            </a:r>
            <a:r>
              <a:rPr lang="en-US" baseline="30000" dirty="0" smtClean="0">
                <a:solidFill>
                  <a:schemeClr val="tx1"/>
                </a:solidFill>
              </a:rPr>
              <a:t>th</a:t>
            </a:r>
            <a:r>
              <a:rPr lang="en-US" dirty="0" smtClean="0">
                <a:solidFill>
                  <a:schemeClr val="tx1"/>
                </a:solidFill>
              </a:rPr>
              <a:t> century. </a:t>
            </a:r>
          </a:p>
          <a:p>
            <a:pPr algn="just"/>
            <a:r>
              <a:rPr lang="en-US" dirty="0" smtClean="0">
                <a:solidFill>
                  <a:schemeClr val="tx1"/>
                </a:solidFill>
              </a:rPr>
              <a:t>His most widely read works include, ‘Communist Manifesto’, ‘Contribution to a critique of political economy’ and ‘Capital: Vol-1’. </a:t>
            </a:r>
          </a:p>
        </p:txBody>
      </p:sp>
      <p:sp>
        <p:nvSpPr>
          <p:cNvPr id="6" name="Slide Number Placeholder 5"/>
          <p:cNvSpPr>
            <a:spLocks noGrp="1"/>
          </p:cNvSpPr>
          <p:nvPr>
            <p:ph type="sldNum" sz="quarter" idx="12"/>
          </p:nvPr>
        </p:nvSpPr>
        <p:spPr/>
        <p:txBody>
          <a:bodyPr/>
          <a:lstStyle/>
          <a:p>
            <a:pPr>
              <a:defRPr/>
            </a:pPr>
            <a:fld id="{9AD1852B-AB9D-4208-8790-D61D3CB256D5}"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lstStyle/>
          <a:p>
            <a:pPr algn="ctr">
              <a:defRPr/>
            </a:pPr>
            <a:r>
              <a:rPr lang="en-US" sz="3600" dirty="0" smtClean="0">
                <a:solidFill>
                  <a:srgbClr val="C00000"/>
                </a:solidFill>
              </a:rPr>
              <a:t>Robert Lucas </a:t>
            </a:r>
            <a:r>
              <a:rPr lang="en-US" sz="3600" b="1" dirty="0" smtClean="0">
                <a:solidFill>
                  <a:schemeClr val="tx1">
                    <a:lumMod val="50000"/>
                  </a:schemeClr>
                </a:solidFill>
              </a:rPr>
              <a:t>(Group-10)</a:t>
            </a:r>
            <a:endParaRPr lang="en-US" sz="3600" b="1" dirty="0">
              <a:solidFill>
                <a:schemeClr val="tx1">
                  <a:lumMod val="50000"/>
                </a:schemeClr>
              </a:solidFill>
            </a:endParaRPr>
          </a:p>
        </p:txBody>
      </p:sp>
      <p:sp>
        <p:nvSpPr>
          <p:cNvPr id="26627" name="Content Placeholder 2"/>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1911-1991</a:t>
            </a:r>
          </a:p>
          <a:p>
            <a:pPr algn="just"/>
            <a:r>
              <a:rPr lang="en-US" dirty="0" smtClean="0">
                <a:solidFill>
                  <a:schemeClr val="tx1"/>
                </a:solidFill>
              </a:rPr>
              <a:t>His work titled as ‘The Economics of Information’ published in the Journal of Political Economy in 1961 highlighting ‘information’ as a valuable resource.</a:t>
            </a:r>
          </a:p>
          <a:p>
            <a:pPr algn="just"/>
            <a:r>
              <a:rPr lang="en-US" dirty="0" smtClean="0">
                <a:solidFill>
                  <a:schemeClr val="tx1"/>
                </a:solidFill>
              </a:rPr>
              <a:t>He adapted science and economics and once remarked that ‘Science is a Boy’s Best Friend.’</a:t>
            </a:r>
          </a:p>
          <a:p>
            <a:pPr algn="just"/>
            <a:r>
              <a:rPr lang="en-US" dirty="0" smtClean="0">
                <a:solidFill>
                  <a:schemeClr val="tx1"/>
                </a:solidFill>
              </a:rPr>
              <a:t>Economics of science was his research interest.</a:t>
            </a:r>
          </a:p>
        </p:txBody>
      </p:sp>
      <p:sp>
        <p:nvSpPr>
          <p:cNvPr id="6" name="Slide Number Placeholder 5"/>
          <p:cNvSpPr>
            <a:spLocks noGrp="1"/>
          </p:cNvSpPr>
          <p:nvPr>
            <p:ph type="sldNum" sz="quarter" idx="12"/>
          </p:nvPr>
        </p:nvSpPr>
        <p:spPr/>
        <p:txBody>
          <a:bodyPr/>
          <a:lstStyle/>
          <a:p>
            <a:pPr>
              <a:defRPr/>
            </a:pPr>
            <a:fld id="{FF8B78F2-AAE9-4C07-9335-31546CD47EA1}"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lstStyle/>
          <a:p>
            <a:pPr algn="ctr">
              <a:defRPr/>
            </a:pPr>
            <a:r>
              <a:rPr lang="en-US" sz="3600" dirty="0" smtClean="0">
                <a:solidFill>
                  <a:srgbClr val="C00000"/>
                </a:solidFill>
              </a:rPr>
              <a:t>Thomas Malthus </a:t>
            </a:r>
            <a:r>
              <a:rPr lang="en-US" sz="3600" b="1" dirty="0" smtClean="0">
                <a:solidFill>
                  <a:schemeClr val="tx1">
                    <a:lumMod val="50000"/>
                  </a:schemeClr>
                </a:solidFill>
              </a:rPr>
              <a:t>(Group-11)</a:t>
            </a:r>
            <a:endParaRPr lang="en-US" sz="3600" b="1" dirty="0">
              <a:solidFill>
                <a:schemeClr val="tx1">
                  <a:lumMod val="50000"/>
                </a:schemeClr>
              </a:solidFill>
            </a:endParaRPr>
          </a:p>
        </p:txBody>
      </p:sp>
      <p:sp>
        <p:nvSpPr>
          <p:cNvPr id="27651" name="Content Placeholder 2"/>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1766-1834</a:t>
            </a:r>
          </a:p>
          <a:p>
            <a:pPr algn="just"/>
            <a:r>
              <a:rPr lang="en-US" dirty="0" smtClean="0">
                <a:solidFill>
                  <a:schemeClr val="tx1"/>
                </a:solidFill>
              </a:rPr>
              <a:t>Best known for his theories on population growth.</a:t>
            </a:r>
          </a:p>
          <a:p>
            <a:pPr algn="just"/>
            <a:r>
              <a:rPr lang="en-US" dirty="0" smtClean="0">
                <a:solidFill>
                  <a:schemeClr val="tx1"/>
                </a:solidFill>
              </a:rPr>
              <a:t>His major work include, ‘An essay on the principle of population’ and ‘Principles of political economy.’</a:t>
            </a:r>
          </a:p>
        </p:txBody>
      </p:sp>
      <p:sp>
        <p:nvSpPr>
          <p:cNvPr id="6" name="Slide Number Placeholder 5"/>
          <p:cNvSpPr>
            <a:spLocks noGrp="1"/>
          </p:cNvSpPr>
          <p:nvPr>
            <p:ph type="sldNum" sz="quarter" idx="12"/>
          </p:nvPr>
        </p:nvSpPr>
        <p:spPr/>
        <p:txBody>
          <a:bodyPr/>
          <a:lstStyle/>
          <a:p>
            <a:pPr>
              <a:defRPr/>
            </a:pPr>
            <a:fld id="{17C2B945-1B50-4558-BD91-B1AC012391CE}"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lstStyle/>
          <a:p>
            <a:pPr algn="ctr">
              <a:defRPr/>
            </a:pPr>
            <a:r>
              <a:rPr lang="en-US" sz="3600" dirty="0" smtClean="0">
                <a:solidFill>
                  <a:srgbClr val="C00000"/>
                </a:solidFill>
              </a:rPr>
              <a:t>Ronald Coase </a:t>
            </a:r>
            <a:r>
              <a:rPr lang="en-US" sz="3600" b="1" dirty="0" smtClean="0">
                <a:solidFill>
                  <a:schemeClr val="tx1">
                    <a:lumMod val="50000"/>
                  </a:schemeClr>
                </a:solidFill>
              </a:rPr>
              <a:t>(Group-12)</a:t>
            </a:r>
            <a:endParaRPr lang="en-US" sz="3600" b="1" dirty="0">
              <a:solidFill>
                <a:schemeClr val="tx1">
                  <a:lumMod val="50000"/>
                </a:schemeClr>
              </a:solidFill>
            </a:endParaRPr>
          </a:p>
        </p:txBody>
      </p:sp>
      <p:sp>
        <p:nvSpPr>
          <p:cNvPr id="28675" name="Content Placeholder 2"/>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1818-1883</a:t>
            </a:r>
          </a:p>
          <a:p>
            <a:pPr algn="just"/>
            <a:r>
              <a:rPr lang="en-US" dirty="0" smtClean="0">
                <a:solidFill>
                  <a:schemeClr val="tx1"/>
                </a:solidFill>
              </a:rPr>
              <a:t>Working on problem of social cost, his contribution is prominent in the emerging field of Environmental Economics and Natural Resource Economics.</a:t>
            </a:r>
          </a:p>
          <a:p>
            <a:pPr algn="just"/>
            <a:r>
              <a:rPr lang="en-US" dirty="0" smtClean="0">
                <a:solidFill>
                  <a:schemeClr val="tx1"/>
                </a:solidFill>
              </a:rPr>
              <a:t>Coase theorem on transaction costs and property rights won him Nobel prize.</a:t>
            </a:r>
          </a:p>
          <a:p>
            <a:pPr algn="just"/>
            <a:r>
              <a:rPr lang="en-US" dirty="0" smtClean="0">
                <a:solidFill>
                  <a:schemeClr val="tx1"/>
                </a:solidFill>
              </a:rPr>
              <a:t>His celebrated work is ‘Nature of the Firm.’</a:t>
            </a:r>
          </a:p>
          <a:p>
            <a:pPr algn="just"/>
            <a:endParaRPr lang="en-US" dirty="0" smtClean="0">
              <a:solidFill>
                <a:schemeClr val="tx1"/>
              </a:solidFill>
            </a:endParaRPr>
          </a:p>
        </p:txBody>
      </p:sp>
      <p:sp>
        <p:nvSpPr>
          <p:cNvPr id="6" name="Slide Number Placeholder 5"/>
          <p:cNvSpPr>
            <a:spLocks noGrp="1"/>
          </p:cNvSpPr>
          <p:nvPr>
            <p:ph type="sldNum" sz="quarter" idx="12"/>
          </p:nvPr>
        </p:nvSpPr>
        <p:spPr/>
        <p:txBody>
          <a:bodyPr/>
          <a:lstStyle/>
          <a:p>
            <a:pPr>
              <a:defRPr/>
            </a:pPr>
            <a:fld id="{6140B54B-6D60-4619-9030-12B0037DAD15}"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199" y="76200"/>
            <a:ext cx="6803679" cy="457200"/>
          </a:xfrm>
        </p:spPr>
        <p:txBody>
          <a:bodyPr>
            <a:normAutofit fontScale="90000"/>
          </a:bodyPr>
          <a:lstStyle/>
          <a:p>
            <a:pPr algn="ctr"/>
            <a:r>
              <a:rPr lang="en-US" b="1" dirty="0" smtClean="0">
                <a:solidFill>
                  <a:schemeClr val="tx2">
                    <a:lumMod val="75000"/>
                    <a:lumOff val="25000"/>
                  </a:schemeClr>
                </a:solidFill>
              </a:rPr>
              <a:t>All the very best pupils!</a:t>
            </a:r>
            <a:endParaRPr lang="en-US" b="1" dirty="0">
              <a:solidFill>
                <a:schemeClr val="tx2">
                  <a:lumMod val="75000"/>
                  <a:lumOff val="25000"/>
                </a:schemeClr>
              </a:solidFill>
            </a:endParaRPr>
          </a:p>
        </p:txBody>
      </p:sp>
      <p:pic>
        <p:nvPicPr>
          <p:cNvPr id="16386" name="Picture 2" descr="http://3.bp.blogspot.com/-snDptpNzzvg/T-40rwLEjEI/AAAAAAAAAmk/6RWQFcIqC00/s640/Oil+production+versus+consumption.jpg"/>
          <p:cNvPicPr>
            <a:picLocks noChangeAspect="1" noChangeArrowheads="1"/>
          </p:cNvPicPr>
          <p:nvPr/>
        </p:nvPicPr>
        <p:blipFill>
          <a:blip r:embed="rId2"/>
          <a:srcRect/>
          <a:stretch>
            <a:fillRect/>
          </a:stretch>
        </p:blipFill>
        <p:spPr bwMode="auto">
          <a:xfrm>
            <a:off x="990600" y="762000"/>
            <a:ext cx="5562600" cy="4267558"/>
          </a:xfrm>
          <a:prstGeom prst="rect">
            <a:avLst/>
          </a:prstGeom>
          <a:noFill/>
        </p:spPr>
      </p:pic>
      <p:sp>
        <p:nvSpPr>
          <p:cNvPr id="6" name="Rectangle 5"/>
          <p:cNvSpPr/>
          <p:nvPr/>
        </p:nvSpPr>
        <p:spPr>
          <a:xfrm>
            <a:off x="152400" y="5181600"/>
            <a:ext cx="8763000" cy="1477328"/>
          </a:xfrm>
          <a:prstGeom prst="rect">
            <a:avLst/>
          </a:prstGeom>
        </p:spPr>
        <p:txBody>
          <a:bodyPr wrap="square">
            <a:spAutoFit/>
          </a:bodyPr>
          <a:lstStyle/>
          <a:p>
            <a:pPr algn="ctr"/>
            <a:r>
              <a:rPr lang="en-US" b="1" dirty="0" smtClean="0">
                <a:hlinkClick r:id="rId3"/>
              </a:rPr>
              <a:t>Oil Production Versus Consumption</a:t>
            </a:r>
            <a:r>
              <a:rPr lang="en-US" b="1" dirty="0" smtClean="0"/>
              <a:t> </a:t>
            </a:r>
          </a:p>
          <a:p>
            <a:pPr algn="just"/>
            <a:r>
              <a:rPr lang="en-US" dirty="0" smtClean="0"/>
              <a:t>Saudi Arabia produces the most oil in the world, as you can see in this chart from the Financial Times. The United States is the country with the highest consumption in barrels, but also produces quite a lot. Japan sticks out in that it does consumes relatively much, but doesn't produce any oil. For Iraq it is the other way around.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6"/>
          <p:cNvSpPr>
            <a:spLocks noGrp="1"/>
          </p:cNvSpPr>
          <p:nvPr>
            <p:ph type="title"/>
          </p:nvPr>
        </p:nvSpPr>
        <p:spPr/>
        <p:txBody>
          <a:bodyPr/>
          <a:lstStyle/>
          <a:p>
            <a:r>
              <a:rPr lang="en-US" b="1" i="1" smtClean="0"/>
              <a:t>ECONOMISTS</a:t>
            </a:r>
            <a:r>
              <a:rPr lang="en-US" smtClean="0"/>
              <a:t> </a:t>
            </a:r>
            <a:r>
              <a:rPr lang="en-US" i="1" smtClean="0"/>
              <a:t>for</a:t>
            </a:r>
            <a:r>
              <a:rPr lang="en-US" smtClean="0"/>
              <a:t> </a:t>
            </a:r>
            <a:r>
              <a:rPr lang="en-US" b="1" smtClean="0"/>
              <a:t>POE</a:t>
            </a:r>
          </a:p>
        </p:txBody>
      </p:sp>
      <p:sp>
        <p:nvSpPr>
          <p:cNvPr id="15363" name="Content Placeholder 2"/>
          <p:cNvSpPr>
            <a:spLocks noGrp="1"/>
          </p:cNvSpPr>
          <p:nvPr>
            <p:ph sz="half" idx="1"/>
          </p:nvPr>
        </p:nvSpPr>
        <p:spPr bwMode="auto">
          <a:xfrm>
            <a:off x="2286000" y="1828800"/>
            <a:ext cx="3017838" cy="4149725"/>
          </a:xfrm>
        </p:spPr>
        <p:txBody>
          <a:bodyPr wrap="square" numCol="1" anchor="t" anchorCtr="0" compatLnSpc="1">
            <a:prstTxWarp prst="textNoShape">
              <a:avLst/>
            </a:prstTxWarp>
            <a:normAutofit fontScale="92500" lnSpcReduction="20000"/>
          </a:bodyPr>
          <a:lstStyle/>
          <a:p>
            <a:pPr>
              <a:defRPr/>
            </a:pPr>
            <a:r>
              <a:rPr lang="en-US" sz="2000" b="1" dirty="0" smtClean="0">
                <a:solidFill>
                  <a:srgbClr val="FF0000"/>
                </a:solidFill>
              </a:rPr>
              <a:t>Keynes, John Maynard </a:t>
            </a:r>
          </a:p>
          <a:p>
            <a:pPr>
              <a:defRPr/>
            </a:pPr>
            <a:r>
              <a:rPr lang="en-US" sz="2000" b="1" dirty="0" smtClean="0">
                <a:solidFill>
                  <a:srgbClr val="FF0000"/>
                </a:solidFill>
              </a:rPr>
              <a:t>Smith, Adam </a:t>
            </a:r>
          </a:p>
          <a:p>
            <a:pPr>
              <a:defRPr/>
            </a:pPr>
            <a:r>
              <a:rPr lang="en-US" sz="2000" b="1" dirty="0" smtClean="0">
                <a:solidFill>
                  <a:srgbClr val="FF0000"/>
                </a:solidFill>
              </a:rPr>
              <a:t>Friedman, Milton </a:t>
            </a:r>
          </a:p>
          <a:p>
            <a:pPr>
              <a:defRPr/>
            </a:pPr>
            <a:r>
              <a:rPr lang="en-US" sz="2000" b="1" dirty="0" smtClean="0">
                <a:solidFill>
                  <a:srgbClr val="FF0000"/>
                </a:solidFill>
              </a:rPr>
              <a:t>Ricardo, David </a:t>
            </a:r>
          </a:p>
          <a:p>
            <a:pPr>
              <a:defRPr/>
            </a:pPr>
            <a:r>
              <a:rPr lang="en-US" sz="2000" b="1" dirty="0" smtClean="0">
                <a:solidFill>
                  <a:srgbClr val="FF0000"/>
                </a:solidFill>
              </a:rPr>
              <a:t>Marx, Karl </a:t>
            </a:r>
          </a:p>
          <a:p>
            <a:pPr>
              <a:defRPr/>
            </a:pPr>
            <a:r>
              <a:rPr lang="en-US" sz="2000" b="1" dirty="0" smtClean="0">
                <a:solidFill>
                  <a:srgbClr val="FF0000"/>
                </a:solidFill>
              </a:rPr>
              <a:t>Malthus, Thomas </a:t>
            </a:r>
          </a:p>
          <a:p>
            <a:pPr>
              <a:defRPr/>
            </a:pPr>
            <a:r>
              <a:rPr lang="en-US" sz="2000" b="1" dirty="0" smtClean="0">
                <a:solidFill>
                  <a:srgbClr val="FF0000"/>
                </a:solidFill>
              </a:rPr>
              <a:t>Marshall, Alfred </a:t>
            </a:r>
          </a:p>
          <a:p>
            <a:pPr>
              <a:defRPr/>
            </a:pPr>
            <a:r>
              <a:rPr lang="en-US" sz="2000" b="1" dirty="0" smtClean="0">
                <a:solidFill>
                  <a:srgbClr val="FF0000"/>
                </a:solidFill>
              </a:rPr>
              <a:t>Schumpeter, Joseph </a:t>
            </a:r>
          </a:p>
        </p:txBody>
      </p:sp>
      <p:sp>
        <p:nvSpPr>
          <p:cNvPr id="8" name="Content Placeholder 7"/>
          <p:cNvSpPr>
            <a:spLocks noGrp="1"/>
          </p:cNvSpPr>
          <p:nvPr>
            <p:ph sz="half" idx="2"/>
          </p:nvPr>
        </p:nvSpPr>
        <p:spPr>
          <a:xfrm>
            <a:off x="5486400" y="1828800"/>
            <a:ext cx="3063240" cy="4394327"/>
          </a:xfrm>
        </p:spPr>
        <p:txBody>
          <a:bodyPr>
            <a:normAutofit fontScale="92500" lnSpcReduction="20000"/>
          </a:bodyPr>
          <a:lstStyle/>
          <a:p>
            <a:pPr>
              <a:defRPr/>
            </a:pPr>
            <a:r>
              <a:rPr lang="en-US" sz="2000" b="1" dirty="0" smtClean="0">
                <a:solidFill>
                  <a:srgbClr val="FF0000"/>
                </a:solidFill>
              </a:rPr>
              <a:t>Okun, Arthur </a:t>
            </a:r>
          </a:p>
          <a:p>
            <a:pPr>
              <a:defRPr/>
            </a:pPr>
            <a:r>
              <a:rPr lang="en-US" sz="2000" b="1" dirty="0" smtClean="0">
                <a:solidFill>
                  <a:srgbClr val="FF0000"/>
                </a:solidFill>
              </a:rPr>
              <a:t> Stigler, George J. </a:t>
            </a:r>
          </a:p>
          <a:p>
            <a:pPr>
              <a:defRPr/>
            </a:pPr>
            <a:r>
              <a:rPr lang="pt-BR" sz="2000" b="1" dirty="0" smtClean="0">
                <a:solidFill>
                  <a:srgbClr val="FF0000"/>
                </a:solidFill>
              </a:rPr>
              <a:t>Coase, Ronald H. </a:t>
            </a:r>
          </a:p>
          <a:p>
            <a:pPr>
              <a:defRPr/>
            </a:pPr>
            <a:r>
              <a:rPr lang="en-US" sz="2000" b="1" dirty="0" smtClean="0">
                <a:solidFill>
                  <a:srgbClr val="FF0000"/>
                </a:solidFill>
              </a:rPr>
              <a:t>Galbraith, John K. </a:t>
            </a:r>
          </a:p>
          <a:p>
            <a:pPr>
              <a:defRPr/>
            </a:pPr>
            <a:r>
              <a:rPr lang="en-US" sz="2000" b="1" dirty="0" smtClean="0">
                <a:solidFill>
                  <a:srgbClr val="FF0000"/>
                </a:solidFill>
              </a:rPr>
              <a:t>Kuznets, Simon </a:t>
            </a:r>
          </a:p>
          <a:p>
            <a:pPr>
              <a:defRPr/>
            </a:pPr>
            <a:r>
              <a:rPr lang="pt-BR" sz="2000" b="1" dirty="0" smtClean="0">
                <a:solidFill>
                  <a:srgbClr val="FF0000"/>
                </a:solidFill>
              </a:rPr>
              <a:t>Lucas, Robert E. </a:t>
            </a:r>
          </a:p>
          <a:p>
            <a:pPr>
              <a:defRPr/>
            </a:pPr>
            <a:r>
              <a:rPr lang="en-US" sz="2000" b="1" dirty="0" smtClean="0">
                <a:solidFill>
                  <a:srgbClr val="FF0000"/>
                </a:solidFill>
              </a:rPr>
              <a:t>Becker, Gary </a:t>
            </a:r>
          </a:p>
          <a:p>
            <a:pPr>
              <a:defRPr/>
            </a:pPr>
            <a:r>
              <a:rPr lang="en-US" sz="2000" b="1" dirty="0" smtClean="0">
                <a:solidFill>
                  <a:srgbClr val="FF0000"/>
                </a:solidFill>
              </a:rPr>
              <a:t>Feldstein, Martin</a:t>
            </a:r>
          </a:p>
          <a:p>
            <a:pPr>
              <a:defRPr/>
            </a:pPr>
            <a:r>
              <a:rPr lang="en-US" sz="2000" b="1" dirty="0" smtClean="0">
                <a:solidFill>
                  <a:srgbClr val="FF0000"/>
                </a:solidFill>
              </a:rPr>
              <a:t>Hayek, Friedrich Von</a:t>
            </a:r>
          </a:p>
          <a:p>
            <a:pPr>
              <a:defRPr/>
            </a:pPr>
            <a:endParaRPr lang="en-US" sz="2000" b="1" dirty="0">
              <a:solidFill>
                <a:srgbClr val="FF0000"/>
              </a:solidFill>
            </a:endParaRPr>
          </a:p>
        </p:txBody>
      </p:sp>
      <p:sp>
        <p:nvSpPr>
          <p:cNvPr id="6" name="Slide Number Placeholder 5"/>
          <p:cNvSpPr>
            <a:spLocks noGrp="1"/>
          </p:cNvSpPr>
          <p:nvPr>
            <p:ph type="sldNum" sz="quarter" idx="12"/>
          </p:nvPr>
        </p:nvSpPr>
        <p:spPr/>
        <p:txBody>
          <a:bodyPr/>
          <a:lstStyle/>
          <a:p>
            <a:pPr>
              <a:defRPr/>
            </a:pPr>
            <a:fld id="{0ECF9240-98E7-440A-AB73-59D3BAA46EE5}"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6200"/>
            <a:ext cx="8229600" cy="1577975"/>
          </a:xfrm>
        </p:spPr>
        <p:txBody>
          <a:bodyPr/>
          <a:lstStyle/>
          <a:p>
            <a:pPr algn="ctr">
              <a:defRPr/>
            </a:pPr>
            <a:r>
              <a:rPr lang="en-US" sz="3200" dirty="0" smtClean="0">
                <a:solidFill>
                  <a:srgbClr val="C00000"/>
                </a:solidFill>
              </a:rPr>
              <a:t>Adam Smith </a:t>
            </a:r>
            <a:r>
              <a:rPr lang="en-US" sz="3200" b="1" dirty="0" smtClean="0">
                <a:solidFill>
                  <a:schemeClr val="tx1">
                    <a:lumMod val="50000"/>
                  </a:schemeClr>
                </a:solidFill>
              </a:rPr>
              <a:t>(Group-1)</a:t>
            </a:r>
            <a:endParaRPr lang="en-US" sz="3200" b="1" dirty="0">
              <a:solidFill>
                <a:schemeClr val="tx1">
                  <a:lumMod val="50000"/>
                </a:schemeClr>
              </a:solidFill>
            </a:endParaRPr>
          </a:p>
        </p:txBody>
      </p:sp>
      <p:sp>
        <p:nvSpPr>
          <p:cNvPr id="17411" name="Content Placeholder 8"/>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1723-1790</a:t>
            </a:r>
          </a:p>
          <a:p>
            <a:pPr algn="just"/>
            <a:r>
              <a:rPr lang="en-US" dirty="0" smtClean="0">
                <a:solidFill>
                  <a:schemeClr val="tx1"/>
                </a:solidFill>
              </a:rPr>
              <a:t>‘ An Inquiry into the Nature and Causes of the Wealth of Nations ‘ .</a:t>
            </a:r>
          </a:p>
          <a:p>
            <a:pPr algn="just"/>
            <a:r>
              <a:rPr lang="en-US" dirty="0" smtClean="0">
                <a:solidFill>
                  <a:schemeClr val="tx1"/>
                </a:solidFill>
              </a:rPr>
              <a:t>Comprehensively analyzed wealth and prosperity.</a:t>
            </a:r>
          </a:p>
          <a:p>
            <a:pPr algn="just"/>
            <a:r>
              <a:rPr lang="en-US" dirty="0" smtClean="0">
                <a:solidFill>
                  <a:schemeClr val="tx1"/>
                </a:solidFill>
              </a:rPr>
              <a:t>Introduced the concept of “the invisible hand”.</a:t>
            </a:r>
          </a:p>
          <a:p>
            <a:pPr algn="just"/>
            <a:r>
              <a:rPr lang="en-US" dirty="0" smtClean="0">
                <a:solidFill>
                  <a:schemeClr val="tx1"/>
                </a:solidFill>
              </a:rPr>
              <a:t>Explained that the wealth of a nation was determined by its production of goods and services and not by its gold and silver.</a:t>
            </a:r>
          </a:p>
        </p:txBody>
      </p:sp>
      <p:sp>
        <p:nvSpPr>
          <p:cNvPr id="7" name="Slide Number Placeholder 6"/>
          <p:cNvSpPr>
            <a:spLocks noGrp="1"/>
          </p:cNvSpPr>
          <p:nvPr>
            <p:ph type="sldNum" sz="quarter" idx="12"/>
          </p:nvPr>
        </p:nvSpPr>
        <p:spPr/>
        <p:txBody>
          <a:bodyPr/>
          <a:lstStyle/>
          <a:p>
            <a:pPr>
              <a:defRPr/>
            </a:pPr>
            <a:fld id="{E4873963-C232-46BD-946B-612127CF7175}"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lstStyle/>
          <a:p>
            <a:pPr algn="ctr">
              <a:defRPr/>
            </a:pPr>
            <a:r>
              <a:rPr lang="en-US" sz="3600" dirty="0" smtClean="0">
                <a:solidFill>
                  <a:srgbClr val="C00000"/>
                </a:solidFill>
              </a:rPr>
              <a:t>David Ricardo </a:t>
            </a:r>
            <a:r>
              <a:rPr lang="en-US" sz="3600" dirty="0" smtClean="0">
                <a:solidFill>
                  <a:schemeClr val="tx1">
                    <a:lumMod val="50000"/>
                  </a:schemeClr>
                </a:solidFill>
              </a:rPr>
              <a:t>(</a:t>
            </a:r>
            <a:r>
              <a:rPr lang="en-US" sz="3600" b="1" dirty="0" smtClean="0">
                <a:solidFill>
                  <a:schemeClr val="tx1">
                    <a:lumMod val="50000"/>
                  </a:schemeClr>
                </a:solidFill>
              </a:rPr>
              <a:t>Group-2</a:t>
            </a:r>
            <a:r>
              <a:rPr lang="en-US" sz="3600" dirty="0" smtClean="0">
                <a:solidFill>
                  <a:schemeClr val="tx1">
                    <a:lumMod val="50000"/>
                  </a:schemeClr>
                </a:solidFill>
              </a:rPr>
              <a:t>)</a:t>
            </a:r>
            <a:endParaRPr lang="en-US" sz="3600" dirty="0">
              <a:solidFill>
                <a:schemeClr val="tx1">
                  <a:lumMod val="50000"/>
                </a:schemeClr>
              </a:solidFill>
            </a:endParaRPr>
          </a:p>
        </p:txBody>
      </p:sp>
      <p:sp>
        <p:nvSpPr>
          <p:cNvPr id="18435" name="Content Placeholder 2"/>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1772-1823</a:t>
            </a:r>
          </a:p>
          <a:p>
            <a:pPr algn="just"/>
            <a:r>
              <a:rPr lang="en-US" dirty="0" smtClean="0">
                <a:solidFill>
                  <a:schemeClr val="tx1"/>
                </a:solidFill>
              </a:rPr>
              <a:t>Wrote ‘ On the Principles of Political Economy and Taxation’.</a:t>
            </a:r>
          </a:p>
          <a:p>
            <a:pPr algn="just"/>
            <a:r>
              <a:rPr lang="en-US" dirty="0" smtClean="0">
                <a:solidFill>
                  <a:schemeClr val="tx1"/>
                </a:solidFill>
              </a:rPr>
              <a:t>Developed the law of comparative advantage and used it to explain why trade leads to mutual gains. </a:t>
            </a:r>
          </a:p>
        </p:txBody>
      </p:sp>
      <p:sp>
        <p:nvSpPr>
          <p:cNvPr id="6" name="Slide Number Placeholder 5"/>
          <p:cNvSpPr>
            <a:spLocks noGrp="1"/>
          </p:cNvSpPr>
          <p:nvPr>
            <p:ph type="sldNum" sz="quarter" idx="12"/>
          </p:nvPr>
        </p:nvSpPr>
        <p:spPr/>
        <p:txBody>
          <a:bodyPr/>
          <a:lstStyle/>
          <a:p>
            <a:pPr>
              <a:defRPr/>
            </a:pPr>
            <a:fld id="{D4308DD9-4477-414D-9125-2CB61940A294}"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lstStyle/>
          <a:p>
            <a:pPr algn="ctr">
              <a:defRPr/>
            </a:pPr>
            <a:r>
              <a:rPr lang="en-US" sz="3600" dirty="0" smtClean="0">
                <a:solidFill>
                  <a:srgbClr val="C00000"/>
                </a:solidFill>
              </a:rPr>
              <a:t>Alfred Marshall </a:t>
            </a:r>
            <a:r>
              <a:rPr lang="en-US" sz="3600" b="1" dirty="0" smtClean="0">
                <a:solidFill>
                  <a:schemeClr val="tx1">
                    <a:lumMod val="50000"/>
                  </a:schemeClr>
                </a:solidFill>
              </a:rPr>
              <a:t>(Group-3)</a:t>
            </a:r>
            <a:endParaRPr lang="en-US" sz="3600" b="1" dirty="0">
              <a:solidFill>
                <a:schemeClr val="tx1">
                  <a:lumMod val="50000"/>
                </a:schemeClr>
              </a:solidFill>
            </a:endParaRPr>
          </a:p>
        </p:txBody>
      </p:sp>
      <p:sp>
        <p:nvSpPr>
          <p:cNvPr id="19459" name="Content Placeholder 2"/>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1842-1924</a:t>
            </a:r>
          </a:p>
          <a:p>
            <a:pPr algn="just"/>
            <a:r>
              <a:rPr lang="en-US" dirty="0" smtClean="0">
                <a:solidFill>
                  <a:schemeClr val="tx1"/>
                </a:solidFill>
              </a:rPr>
              <a:t>Wrote ‘ The Principles of Economics’.</a:t>
            </a:r>
          </a:p>
          <a:p>
            <a:pPr algn="just"/>
            <a:r>
              <a:rPr lang="en-US" dirty="0" smtClean="0">
                <a:solidFill>
                  <a:schemeClr val="tx1"/>
                </a:solidFill>
              </a:rPr>
              <a:t>Introduced and developed the concepts of Supply and Demand, equilibrium, short run and long run, elasticity and consumer and producer surplus. </a:t>
            </a:r>
          </a:p>
        </p:txBody>
      </p:sp>
      <p:sp>
        <p:nvSpPr>
          <p:cNvPr id="6" name="Slide Number Placeholder 5"/>
          <p:cNvSpPr>
            <a:spLocks noGrp="1"/>
          </p:cNvSpPr>
          <p:nvPr>
            <p:ph type="sldNum" sz="quarter" idx="12"/>
          </p:nvPr>
        </p:nvSpPr>
        <p:spPr/>
        <p:txBody>
          <a:bodyPr/>
          <a:lstStyle/>
          <a:p>
            <a:pPr>
              <a:defRPr/>
            </a:pPr>
            <a:fld id="{A4FC2D31-27EC-42D5-A616-DE80959CBEC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lstStyle/>
          <a:p>
            <a:pPr algn="ctr">
              <a:defRPr/>
            </a:pPr>
            <a:r>
              <a:rPr lang="en-US" sz="3600" dirty="0" smtClean="0">
                <a:solidFill>
                  <a:srgbClr val="C00000"/>
                </a:solidFill>
              </a:rPr>
              <a:t>John Maynard Keynes </a:t>
            </a:r>
            <a:r>
              <a:rPr lang="en-US" sz="3600" b="1" dirty="0" smtClean="0">
                <a:solidFill>
                  <a:schemeClr val="tx1">
                    <a:lumMod val="50000"/>
                  </a:schemeClr>
                </a:solidFill>
              </a:rPr>
              <a:t>(Group-4)</a:t>
            </a:r>
            <a:endParaRPr lang="en-US" sz="3600" b="1" dirty="0">
              <a:solidFill>
                <a:schemeClr val="tx1">
                  <a:lumMod val="50000"/>
                </a:schemeClr>
              </a:solidFill>
            </a:endParaRPr>
          </a:p>
        </p:txBody>
      </p:sp>
      <p:sp>
        <p:nvSpPr>
          <p:cNvPr id="20483" name="Content Placeholder 2"/>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1883-1946</a:t>
            </a:r>
          </a:p>
          <a:p>
            <a:pPr algn="just"/>
            <a:r>
              <a:rPr lang="en-US" dirty="0" smtClean="0">
                <a:solidFill>
                  <a:schemeClr val="tx1"/>
                </a:solidFill>
              </a:rPr>
              <a:t>Wrote ‘ The General Theory of Employment, Interest and Money’.</a:t>
            </a:r>
          </a:p>
          <a:p>
            <a:pPr algn="just"/>
            <a:r>
              <a:rPr lang="en-US" dirty="0" smtClean="0">
                <a:solidFill>
                  <a:schemeClr val="tx1"/>
                </a:solidFill>
              </a:rPr>
              <a:t>Developed the framework for modern macroeconomics.</a:t>
            </a:r>
          </a:p>
          <a:p>
            <a:pPr algn="just"/>
            <a:r>
              <a:rPr lang="en-US" dirty="0" smtClean="0">
                <a:solidFill>
                  <a:schemeClr val="tx1"/>
                </a:solidFill>
              </a:rPr>
              <a:t>Developed an explanation for the widespread unemployment of the Great Depression, and elevated the importance of Fiscal Policy.</a:t>
            </a:r>
          </a:p>
        </p:txBody>
      </p:sp>
      <p:sp>
        <p:nvSpPr>
          <p:cNvPr id="6" name="Slide Number Placeholder 5"/>
          <p:cNvSpPr>
            <a:spLocks noGrp="1"/>
          </p:cNvSpPr>
          <p:nvPr>
            <p:ph type="sldNum" sz="quarter" idx="12"/>
          </p:nvPr>
        </p:nvSpPr>
        <p:spPr/>
        <p:txBody>
          <a:bodyPr/>
          <a:lstStyle/>
          <a:p>
            <a:pPr>
              <a:defRPr/>
            </a:pPr>
            <a:fld id="{3FA9CCED-739B-4FD7-9B22-53C07C6FFFD8}"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lstStyle/>
          <a:p>
            <a:pPr algn="ctr">
              <a:defRPr/>
            </a:pPr>
            <a:r>
              <a:rPr lang="en-US" sz="3600" dirty="0" smtClean="0">
                <a:solidFill>
                  <a:srgbClr val="C00000"/>
                </a:solidFill>
              </a:rPr>
              <a:t>Friedrich von Hayek </a:t>
            </a:r>
            <a:r>
              <a:rPr lang="en-US" sz="3600" b="1" dirty="0" smtClean="0">
                <a:solidFill>
                  <a:schemeClr val="tx1">
                    <a:lumMod val="50000"/>
                  </a:schemeClr>
                </a:solidFill>
              </a:rPr>
              <a:t>(Group-5)</a:t>
            </a:r>
            <a:endParaRPr lang="en-US" sz="3600" b="1" dirty="0">
              <a:solidFill>
                <a:schemeClr val="tx1">
                  <a:lumMod val="50000"/>
                </a:schemeClr>
              </a:solidFill>
            </a:endParaRPr>
          </a:p>
        </p:txBody>
      </p:sp>
      <p:sp>
        <p:nvSpPr>
          <p:cNvPr id="21507" name="Content Placeholder 2"/>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1899-1992</a:t>
            </a:r>
          </a:p>
          <a:p>
            <a:pPr algn="just"/>
            <a:r>
              <a:rPr lang="en-US" dirty="0" smtClean="0">
                <a:solidFill>
                  <a:schemeClr val="tx1"/>
                </a:solidFill>
              </a:rPr>
              <a:t>Wrote ‘ The Road to Serfdom’ and ‘ The Use of Knowledge in Society’.</a:t>
            </a:r>
          </a:p>
          <a:p>
            <a:pPr algn="just"/>
            <a:r>
              <a:rPr lang="en-US" dirty="0" smtClean="0">
                <a:solidFill>
                  <a:schemeClr val="tx1"/>
                </a:solidFill>
              </a:rPr>
              <a:t>Explained role of knowledge in economics, enhanced our understanding of the market process, and highlighted the fatal defects of centrally planned economies.</a:t>
            </a:r>
          </a:p>
        </p:txBody>
      </p:sp>
      <p:sp>
        <p:nvSpPr>
          <p:cNvPr id="6" name="Slide Number Placeholder 5"/>
          <p:cNvSpPr>
            <a:spLocks noGrp="1"/>
          </p:cNvSpPr>
          <p:nvPr>
            <p:ph type="sldNum" sz="quarter" idx="12"/>
          </p:nvPr>
        </p:nvSpPr>
        <p:spPr/>
        <p:txBody>
          <a:bodyPr/>
          <a:lstStyle/>
          <a:p>
            <a:pPr>
              <a:defRPr/>
            </a:pPr>
            <a:fld id="{14086D63-BE8E-4E44-ABFE-AFB1856BFBF5}"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577975"/>
          </a:xfrm>
        </p:spPr>
        <p:txBody>
          <a:bodyPr/>
          <a:lstStyle/>
          <a:p>
            <a:pPr algn="ctr">
              <a:defRPr/>
            </a:pPr>
            <a:r>
              <a:rPr lang="en-US" sz="3600" dirty="0" smtClean="0">
                <a:solidFill>
                  <a:srgbClr val="C00000"/>
                </a:solidFill>
              </a:rPr>
              <a:t>Milton Friedman </a:t>
            </a:r>
            <a:r>
              <a:rPr lang="en-US" sz="3600" b="1" dirty="0" smtClean="0">
                <a:solidFill>
                  <a:schemeClr val="tx1">
                    <a:lumMod val="50000"/>
                  </a:schemeClr>
                </a:solidFill>
              </a:rPr>
              <a:t>(Group-6)</a:t>
            </a:r>
            <a:endParaRPr lang="en-US" sz="3600" b="1" dirty="0">
              <a:solidFill>
                <a:schemeClr val="tx1">
                  <a:lumMod val="50000"/>
                </a:schemeClr>
              </a:solidFill>
            </a:endParaRPr>
          </a:p>
        </p:txBody>
      </p:sp>
      <p:sp>
        <p:nvSpPr>
          <p:cNvPr id="22531" name="Content Placeholder 2"/>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1912-2006</a:t>
            </a:r>
          </a:p>
          <a:p>
            <a:pPr algn="just"/>
            <a:r>
              <a:rPr lang="en-US" dirty="0" smtClean="0">
                <a:solidFill>
                  <a:schemeClr val="tx1"/>
                </a:solidFill>
              </a:rPr>
              <a:t>Wrote ‘ A Monetary History of the United States’.</a:t>
            </a:r>
          </a:p>
          <a:p>
            <a:pPr algn="just"/>
            <a:r>
              <a:rPr lang="en-US" dirty="0" smtClean="0">
                <a:solidFill>
                  <a:schemeClr val="tx1"/>
                </a:solidFill>
              </a:rPr>
              <a:t>His work elevated the importance of monetary policy and convinced many that monetary instability was the major cause of both business fluctuations and inflation.</a:t>
            </a:r>
          </a:p>
          <a:p>
            <a:pPr algn="just"/>
            <a:endParaRPr lang="en-US" dirty="0" smtClean="0">
              <a:solidFill>
                <a:schemeClr val="tx1"/>
              </a:solidFill>
            </a:endParaRPr>
          </a:p>
        </p:txBody>
      </p:sp>
      <p:sp>
        <p:nvSpPr>
          <p:cNvPr id="6" name="Slide Number Placeholder 5"/>
          <p:cNvSpPr>
            <a:spLocks noGrp="1"/>
          </p:cNvSpPr>
          <p:nvPr>
            <p:ph type="sldNum" sz="quarter" idx="12"/>
          </p:nvPr>
        </p:nvSpPr>
        <p:spPr/>
        <p:txBody>
          <a:bodyPr/>
          <a:lstStyle/>
          <a:p>
            <a:pPr>
              <a:defRPr/>
            </a:pPr>
            <a:fld id="{F1B7D8C9-65FE-450F-9E81-11C45ACA8DF3}"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lstStyle/>
          <a:p>
            <a:pPr algn="ctr">
              <a:defRPr/>
            </a:pPr>
            <a:r>
              <a:rPr lang="en-US" sz="3600" dirty="0" smtClean="0">
                <a:solidFill>
                  <a:srgbClr val="C00000"/>
                </a:solidFill>
              </a:rPr>
              <a:t>Robert Lucas </a:t>
            </a:r>
            <a:r>
              <a:rPr lang="en-US" sz="3600" b="1" dirty="0" smtClean="0">
                <a:solidFill>
                  <a:schemeClr val="tx1">
                    <a:lumMod val="50000"/>
                  </a:schemeClr>
                </a:solidFill>
              </a:rPr>
              <a:t>(Group-7)</a:t>
            </a:r>
            <a:endParaRPr lang="en-US" sz="3600" b="1" dirty="0">
              <a:solidFill>
                <a:schemeClr val="tx1">
                  <a:lumMod val="50000"/>
                </a:schemeClr>
              </a:solidFill>
            </a:endParaRPr>
          </a:p>
        </p:txBody>
      </p:sp>
      <p:sp>
        <p:nvSpPr>
          <p:cNvPr id="23555" name="Content Placeholder 2"/>
          <p:cNvSpPr>
            <a:spLocks noGrp="1"/>
          </p:cNvSpPr>
          <p:nvPr>
            <p:ph idx="1"/>
          </p:nvPr>
        </p:nvSpPr>
        <p:spPr bwMode="auto"/>
        <p:txBody>
          <a:bodyPr wrap="square" numCol="1" anchor="t" anchorCtr="0" compatLnSpc="1">
            <a:prstTxWarp prst="textNoShape">
              <a:avLst/>
            </a:prstTxWarp>
          </a:bodyPr>
          <a:lstStyle/>
          <a:p>
            <a:pPr algn="just"/>
            <a:r>
              <a:rPr lang="en-US" b="1" dirty="0" smtClean="0">
                <a:solidFill>
                  <a:schemeClr val="tx1"/>
                </a:solidFill>
              </a:rPr>
              <a:t>1937-Present Date</a:t>
            </a:r>
          </a:p>
          <a:p>
            <a:pPr algn="just"/>
            <a:r>
              <a:rPr lang="en-US" dirty="0" smtClean="0">
                <a:solidFill>
                  <a:schemeClr val="tx1"/>
                </a:solidFill>
              </a:rPr>
              <a:t>Wrote ‘Monetary Neutrality’ and won the Noble Prize in 1995 for this article on rational expectation.</a:t>
            </a:r>
          </a:p>
          <a:p>
            <a:pPr algn="just"/>
            <a:r>
              <a:rPr lang="en-US" dirty="0" smtClean="0">
                <a:solidFill>
                  <a:schemeClr val="tx1"/>
                </a:solidFill>
              </a:rPr>
              <a:t>Is recognized as the leading contributor to the fact that people’s expectations play in the macro economy a very dominant role and this altered prior economic analysis.</a:t>
            </a:r>
          </a:p>
        </p:txBody>
      </p:sp>
      <p:sp>
        <p:nvSpPr>
          <p:cNvPr id="6" name="Slide Number Placeholder 5"/>
          <p:cNvSpPr>
            <a:spLocks noGrp="1"/>
          </p:cNvSpPr>
          <p:nvPr>
            <p:ph type="sldNum" sz="quarter" idx="12"/>
          </p:nvPr>
        </p:nvSpPr>
        <p:spPr/>
        <p:txBody>
          <a:bodyPr/>
          <a:lstStyle/>
          <a:p>
            <a:pPr>
              <a:defRPr/>
            </a:pPr>
            <a:fld id="{41EA9B43-209A-452A-ACBF-62F3016CFEEC}"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ecture Revision">
  <a:themeElements>
    <a:clrScheme name="Symphony">
      <a:dk1>
        <a:sysClr val="windowText" lastClr="000000"/>
      </a:dk1>
      <a:lt1>
        <a:sysClr val="window" lastClr="FFFFFF"/>
      </a:lt1>
      <a:dk2>
        <a:srgbClr val="241F00"/>
      </a:dk2>
      <a:lt2>
        <a:srgbClr val="E5E9F7"/>
      </a:lt2>
      <a:accent1>
        <a:srgbClr val="AE0000"/>
      </a:accent1>
      <a:accent2>
        <a:srgbClr val="63457F"/>
      </a:accent2>
      <a:accent3>
        <a:srgbClr val="255775"/>
      </a:accent3>
      <a:accent4>
        <a:srgbClr val="A47C0C"/>
      </a:accent4>
      <a:accent5>
        <a:srgbClr val="39378D"/>
      </a:accent5>
      <a:accent6>
        <a:srgbClr val="680039"/>
      </a:accent6>
      <a:hlink>
        <a:srgbClr val="0000FF"/>
      </a:hlink>
      <a:folHlink>
        <a:srgbClr val="800080"/>
      </a:folHlink>
    </a:clrScheme>
    <a:fontScheme name="Symphony">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aramond"/>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ymphony">
      <a:fillStyleLst>
        <a:solidFill>
          <a:schemeClr val="phClr"/>
        </a:solidFill>
        <a:gradFill rotWithShape="1">
          <a:gsLst>
            <a:gs pos="0">
              <a:schemeClr val="phClr">
                <a:tint val="100000"/>
                <a:shade val="90000"/>
                <a:satMod val="175000"/>
              </a:schemeClr>
            </a:gs>
            <a:gs pos="100000">
              <a:schemeClr val="phClr">
                <a:tint val="75000"/>
                <a:satMod val="250000"/>
              </a:schemeClr>
            </a:gs>
          </a:gsLst>
          <a:lin ang="5400000" scaled="1"/>
        </a:gradFill>
        <a:gradFill rotWithShape="1">
          <a:gsLst>
            <a:gs pos="0">
              <a:schemeClr val="phClr">
                <a:shade val="50000"/>
                <a:satMod val="115000"/>
              </a:schemeClr>
            </a:gs>
            <a:gs pos="100000">
              <a:schemeClr val="phClr">
                <a:tint val="80000"/>
                <a:shade val="100000"/>
                <a:alpha val="85000"/>
                <a:satMod val="250000"/>
              </a:schemeClr>
            </a:gs>
          </a:gsLst>
          <a:lin ang="5400000" scaled="0"/>
        </a:gradFill>
      </a:fillStyleLst>
      <a:lnStyleLst>
        <a:ln w="6350" cap="flat" cmpd="sng" algn="ctr">
          <a:solidFill>
            <a:schemeClr val="phClr">
              <a:shade val="95000"/>
              <a:satMod val="115000"/>
            </a:schemeClr>
          </a:solidFill>
          <a:prstDash val="solid"/>
        </a:ln>
        <a:ln w="12700" cap="flat" cmpd="sng" algn="ctr">
          <a:solidFill>
            <a:schemeClr val="phClr">
              <a:shade val="90000"/>
              <a:satMod val="125000"/>
            </a:schemeClr>
          </a:solidFill>
          <a:prstDash val="solid"/>
        </a:ln>
        <a:ln w="25400" cap="flat" cmpd="sng" algn="ctr">
          <a:solidFill>
            <a:schemeClr val="phClr">
              <a:shade val="90000"/>
              <a:satMod val="135000"/>
            </a:schemeClr>
          </a:solidFill>
          <a:prstDash val="solid"/>
        </a:ln>
      </a:lnStyleLst>
      <a:effectStyleLst>
        <a:effectStyle>
          <a:effectLst/>
        </a:effectStyle>
        <a:effectStyle>
          <a:effectLst>
            <a:outerShdw blurRad="76200" dist="25400" dir="5400000" sx="102000" sy="102000" algn="ctr" rotWithShape="0">
              <a:srgbClr val="000000">
                <a:alpha val="40000"/>
              </a:srgbClr>
            </a:outerShdw>
          </a:effectLst>
          <a:scene3d>
            <a:camera prst="orthographicFront">
              <a:rot lat="0" lon="0" rev="0"/>
            </a:camera>
            <a:lightRig rig="morning" dir="t">
              <a:rot lat="0" lon="0" rev="4200000"/>
            </a:lightRig>
          </a:scene3d>
          <a:sp3d>
            <a:bevelT w="25400" h="0" prst="convex"/>
          </a:sp3d>
        </a:effectStyle>
        <a:effectStyle>
          <a:effectLst>
            <a:outerShdw blurRad="76200" dist="25400" dir="5400000" sx="102000" sy="102000" algn="ctr" rotWithShape="0">
              <a:srgbClr val="000000">
                <a:alpha val="40000"/>
              </a:srgbClr>
            </a:outerShdw>
          </a:effectLst>
          <a:scene3d>
            <a:camera prst="orthographicFront">
              <a:rot lat="0" lon="0" rev="0"/>
            </a:camera>
            <a:lightRig rig="morning" dir="t">
              <a:rot lat="0" lon="0" rev="4200000"/>
            </a:lightRig>
          </a:scene3d>
          <a:sp3d>
            <a:bevelT w="63500" h="25400" prst="convex"/>
          </a:sp3d>
        </a:effectStyle>
      </a:effectStyleLst>
      <a:bgFillStyleLst>
        <a:solidFill>
          <a:schemeClr val="phClr">
            <a:shade val="95000"/>
            <a:satMod val="115000"/>
          </a:schemeClr>
        </a:solidFill>
        <a:blipFill rotWithShape="1">
          <a:blip xmlns:r="http://schemas.openxmlformats.org/officeDocument/2006/relationships" r:embed="rId1">
            <a:duotone>
              <a:schemeClr val="phClr">
                <a:shade val="80000"/>
                <a:satMod val="250000"/>
              </a:schemeClr>
              <a:schemeClr val="phClr">
                <a:tint val="80000"/>
                <a:satMod val="200000"/>
              </a:schemeClr>
            </a:duotone>
          </a:blip>
          <a:stretch/>
        </a:blipFill>
        <a:blipFill rotWithShape="1">
          <a:blip xmlns:r="http://schemas.openxmlformats.org/officeDocument/2006/relationships" r:embed="rId2">
            <a:duotone>
              <a:schemeClr val="phClr">
                <a:shade val="50000"/>
                <a:satMod val="250000"/>
              </a:schemeClr>
              <a:schemeClr val="phClr">
                <a:tint val="80000"/>
                <a:satMod val="11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Revision</Template>
  <TotalTime>45</TotalTime>
  <Words>737</Words>
  <Application>Microsoft Office PowerPoint</Application>
  <PresentationFormat>On-screen Show (4:3)</PresentationFormat>
  <Paragraphs>96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Lecture Revision</vt:lpstr>
      <vt:lpstr>Principles of Economics</vt:lpstr>
      <vt:lpstr>ECONOMISTS for POE</vt:lpstr>
      <vt:lpstr>Adam Smith (Group-1)</vt:lpstr>
      <vt:lpstr>David Ricardo (Group-2)</vt:lpstr>
      <vt:lpstr>Alfred Marshall (Group-3)</vt:lpstr>
      <vt:lpstr>John Maynard Keynes (Group-4)</vt:lpstr>
      <vt:lpstr>Friedrich von Hayek (Group-5)</vt:lpstr>
      <vt:lpstr>Milton Friedman (Group-6)</vt:lpstr>
      <vt:lpstr>Robert Lucas (Group-7)</vt:lpstr>
      <vt:lpstr>Arthur Okun(Group-8)</vt:lpstr>
      <vt:lpstr>Karl Marx (Group-9)</vt:lpstr>
      <vt:lpstr>Robert Lucas (Group-10)</vt:lpstr>
      <vt:lpstr>Thomas Malthus (Group-11)</vt:lpstr>
      <vt:lpstr>Ronald Coase (Group-12)</vt:lpstr>
      <vt:lpstr>All the very best pupils!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24</cp:revision>
  <dcterms:created xsi:type="dcterms:W3CDTF">2012-09-08T04:43:53Z</dcterms:created>
  <dcterms:modified xsi:type="dcterms:W3CDTF">2012-09-11T05:25:35Z</dcterms:modified>
</cp:coreProperties>
</file>