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859F-0836-49F4-A57F-C3C0BEA41C16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2644-730E-4050-B750-EA1522F34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2644-730E-4050-B750-EA1522F34F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49B4D3-2F9F-4E7C-A30E-0578E9138517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33818-8846-4415-BFBA-4B5DEEA6B3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Linguistics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Linguistics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Collection of methods to help people with language problems</a:t>
            </a:r>
          </a:p>
          <a:p>
            <a:r>
              <a:rPr lang="en-US" dirty="0" smtClean="0"/>
              <a:t>An informal interest in language</a:t>
            </a:r>
          </a:p>
          <a:p>
            <a:r>
              <a:rPr lang="en-US" dirty="0" smtClean="0"/>
              <a:t>Working with language all the time</a:t>
            </a:r>
          </a:p>
          <a:p>
            <a:r>
              <a:rPr lang="en-US" dirty="0" smtClean="0"/>
              <a:t>Mastery over  a language</a:t>
            </a:r>
          </a:p>
          <a:p>
            <a:r>
              <a:rPr lang="en-US" dirty="0" smtClean="0"/>
              <a:t>Multilingualism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linguistics?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study of language - systematic and rational.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Studies the general principles of language organization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Investigates the mechanism of language production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as 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and Objective – studies the components of a language</a:t>
            </a:r>
          </a:p>
          <a:p>
            <a:endParaRPr lang="en-US" dirty="0" smtClean="0"/>
          </a:p>
          <a:p>
            <a:r>
              <a:rPr lang="en-US" dirty="0" smtClean="0"/>
              <a:t>Observation – classification  - description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Collects data- observes the features of a language- classifies these features.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– a Social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Studies </a:t>
            </a:r>
            <a:r>
              <a:rPr lang="en-US" dirty="0" smtClean="0"/>
              <a:t>language – social behavior</a:t>
            </a:r>
          </a:p>
          <a:p>
            <a:r>
              <a:rPr lang="en-US" dirty="0" smtClean="0"/>
              <a:t>Language  - constant state of flux</a:t>
            </a:r>
          </a:p>
          <a:p>
            <a:r>
              <a:rPr lang="en-US" dirty="0" smtClean="0"/>
              <a:t>Language production – always been subjective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Linguistics -  objective analysis of data that is subjective –establish a theory of language</a:t>
            </a:r>
          </a:p>
          <a:p>
            <a:r>
              <a:rPr lang="en-US" dirty="0" smtClean="0"/>
              <a:t>Applied linguistics – application of theoretical linguistics to different disciplines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of Linguistics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Psycholinguistics – child language acquisition – neurological disorders</a:t>
            </a:r>
          </a:p>
          <a:p>
            <a:r>
              <a:rPr lang="en-US" dirty="0" smtClean="0"/>
              <a:t>Sociolinguistics – explores the relation between language and society- language variations – dialect – register</a:t>
            </a:r>
          </a:p>
          <a:p>
            <a:r>
              <a:rPr lang="en-US" dirty="0" smtClean="0"/>
              <a:t>Anthropological linguistics – language is culturally coded – use of honorifics</a:t>
            </a:r>
          </a:p>
          <a:p>
            <a:r>
              <a:rPr lang="en-US" dirty="0" smtClean="0"/>
              <a:t>Literary  Stylistics – study of literary texts and the nature of literary communication </a:t>
            </a:r>
          </a:p>
          <a:p>
            <a:r>
              <a:rPr lang="en-US" dirty="0" smtClean="0"/>
              <a:t>Computational Linguistics – computer languages and linguistics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linguistics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linguistics – Historical study of language – diachronic study</a:t>
            </a:r>
          </a:p>
          <a:p>
            <a:endParaRPr lang="en-US" dirty="0" smtClean="0"/>
          </a:p>
          <a:p>
            <a:r>
              <a:rPr lang="en-US" dirty="0" smtClean="0"/>
              <a:t>Comparative Linguistics – comparison of two or more languages</a:t>
            </a:r>
          </a:p>
          <a:p>
            <a:endParaRPr lang="en-US" dirty="0" smtClean="0"/>
          </a:p>
          <a:p>
            <a:r>
              <a:rPr lang="en-US" dirty="0" smtClean="0"/>
              <a:t>Descriptive Linguistics – description of how language works – synchronic study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Levels of Descriptive Linguistic      		              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Phonetics and Phonology – sounds</a:t>
            </a:r>
          </a:p>
          <a:p>
            <a:endParaRPr lang="en-US" dirty="0" smtClean="0"/>
          </a:p>
          <a:p>
            <a:r>
              <a:rPr lang="en-US" dirty="0" smtClean="0"/>
              <a:t>Morphology – word formation</a:t>
            </a:r>
          </a:p>
          <a:p>
            <a:endParaRPr lang="en-US" dirty="0" smtClean="0"/>
          </a:p>
          <a:p>
            <a:r>
              <a:rPr lang="en-US" dirty="0" smtClean="0"/>
              <a:t>Syntax – sentence formation </a:t>
            </a:r>
          </a:p>
          <a:p>
            <a:endParaRPr lang="en-US" dirty="0" smtClean="0"/>
          </a:p>
          <a:p>
            <a:r>
              <a:rPr lang="en-US" dirty="0" smtClean="0"/>
              <a:t>Semantics – Meaning </a:t>
            </a:r>
          </a:p>
          <a:p>
            <a:endParaRPr lang="en-US" dirty="0" smtClean="0"/>
          </a:p>
          <a:p>
            <a:r>
              <a:rPr lang="en-US" dirty="0" smtClean="0"/>
              <a:t>Discourse – Connected sentences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258</Words>
  <Application>Microsoft Office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Introduction to Linguistics</vt:lpstr>
      <vt:lpstr>What Linguistics isn’t</vt:lpstr>
      <vt:lpstr>What is linguistics?</vt:lpstr>
      <vt:lpstr>Linguistics as a Science</vt:lpstr>
      <vt:lpstr>Linguistics – a Social Science</vt:lpstr>
      <vt:lpstr>Branches of Linguistics</vt:lpstr>
      <vt:lpstr>Types of linguistics </vt:lpstr>
      <vt:lpstr>   Levels of Descriptive Linguistic                       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Linguistics</dc:title>
  <dc:creator>emachines</dc:creator>
  <cp:lastModifiedBy>user</cp:lastModifiedBy>
  <cp:revision>16</cp:revision>
  <dcterms:created xsi:type="dcterms:W3CDTF">2012-08-02T16:30:01Z</dcterms:created>
  <dcterms:modified xsi:type="dcterms:W3CDTF">2013-08-19T04:14:20Z</dcterms:modified>
</cp:coreProperties>
</file>