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BC79E-38E4-4E22-B6A6-0259DB35656A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95336-D5B5-4EDA-97CD-D347E0A128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95336-D5B5-4EDA-97CD-D347E0A128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6B1071-C64E-4F37-B9F1-CB795CA4E687}" type="datetimeFigureOut">
              <a:rPr lang="en-US" smtClean="0"/>
              <a:pPr/>
              <a:t>11/1/2013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6D04A-390D-4BAC-86AA-6AD427A0A59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Varieties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Accents – Differences in Pronunciation – English – Received pronunciation spoken by educated speakers in the south of England and the uneducated speakers.</a:t>
            </a:r>
          </a:p>
          <a:p>
            <a:r>
              <a:rPr lang="en-US" dirty="0" smtClean="0"/>
              <a:t>Registers – changes in the uses of language a depending on the situation </a:t>
            </a:r>
            <a:endParaRPr lang="en-US" dirty="0" smtClean="0"/>
          </a:p>
          <a:p>
            <a:r>
              <a:rPr lang="en-US" dirty="0" smtClean="0"/>
              <a:t>Spoken </a:t>
            </a:r>
            <a:r>
              <a:rPr lang="en-US" dirty="0" smtClean="0"/>
              <a:t>– different styles – formal, casual, intimate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Informal </a:t>
            </a:r>
            <a:r>
              <a:rPr lang="en-US" dirty="0" smtClean="0"/>
              <a:t>register – while talking to close relatives and friends </a:t>
            </a:r>
          </a:p>
          <a:p>
            <a:r>
              <a:rPr lang="en-US" dirty="0" smtClean="0"/>
              <a:t>Formal register – talking to the boss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Variants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 smtClean="0"/>
              <a:t>according to the field of discourse - variants based on subject – register of law, register of science, commerce </a:t>
            </a:r>
          </a:p>
          <a:p>
            <a:r>
              <a:rPr lang="en-US" dirty="0" smtClean="0"/>
              <a:t>Register according to the mode of discourse – register variants determined by the medium – spoken or written –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Dialect and</a:t>
            </a:r>
            <a:br>
              <a:rPr lang="en-US" dirty="0" smtClean="0"/>
            </a:b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two speakers are mutually intelligible in spite of phonological, morphological or </a:t>
            </a:r>
            <a:r>
              <a:rPr lang="en-US" dirty="0" err="1" smtClean="0"/>
              <a:t>graphological</a:t>
            </a:r>
            <a:r>
              <a:rPr lang="en-US" dirty="0" smtClean="0"/>
              <a:t> differences then they are using two different dialects of the same language</a:t>
            </a:r>
          </a:p>
          <a:p>
            <a:r>
              <a:rPr lang="en-US" dirty="0" smtClean="0"/>
              <a:t>If the two speakers are speaking languages which are mutually unintelligible then they are speaking two different languages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Dialect and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Registers are variations in the use of the language</a:t>
            </a:r>
          </a:p>
          <a:p>
            <a:r>
              <a:rPr lang="en-US" dirty="0" smtClean="0"/>
              <a:t>Dialects are variations according to the user</a:t>
            </a:r>
          </a:p>
          <a:p>
            <a:r>
              <a:rPr lang="en-US" dirty="0" smtClean="0"/>
              <a:t>Register is determined by the situation of the speaker</a:t>
            </a:r>
          </a:p>
          <a:p>
            <a:r>
              <a:rPr lang="en-US" dirty="0" smtClean="0"/>
              <a:t>Dialect is determined by the speaker’s background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Varieties due to Language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 in contact gives rise to : Pidgin and Creole, Bi/multi </a:t>
            </a:r>
            <a:r>
              <a:rPr lang="en-US" dirty="0" err="1" smtClean="0"/>
              <a:t>lingualism</a:t>
            </a:r>
            <a:endParaRPr lang="en-US" dirty="0" smtClean="0"/>
          </a:p>
          <a:p>
            <a:r>
              <a:rPr lang="en-US" dirty="0" smtClean="0"/>
              <a:t> Pidgin : Contact between the language of the ruler and the ruled  - e. g. Butler English in Madras</a:t>
            </a:r>
          </a:p>
          <a:p>
            <a:r>
              <a:rPr lang="en-US" dirty="0" smtClean="0"/>
              <a:t>Creole - When a Pidgin becomes the mother tongue of a speech community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Varieties due to Language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Bilingualism or Multilingualism- Country like India where most educated speakers speak two (bilingualism ) or more languages (multi </a:t>
            </a:r>
            <a:r>
              <a:rPr lang="en-US" dirty="0" err="1" smtClean="0"/>
              <a:t>lingualism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mixing /switching – Common among bi/</a:t>
            </a:r>
            <a:r>
              <a:rPr lang="en-US" dirty="0" err="1" smtClean="0"/>
              <a:t>multilinguals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Language not a uniform and invariant structure</a:t>
            </a:r>
          </a:p>
          <a:p>
            <a:endParaRPr lang="en-US" dirty="0" smtClean="0"/>
          </a:p>
          <a:p>
            <a:r>
              <a:rPr lang="en-US" dirty="0" smtClean="0"/>
              <a:t>Language – varieties – forms of language according to its function in social situations.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Diachronic </a:t>
            </a:r>
            <a:r>
              <a:rPr lang="en-US" smtClean="0"/>
              <a:t>and Synchronic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Diachronic – variations in language that have taken place in course of time </a:t>
            </a:r>
          </a:p>
          <a:p>
            <a:pPr>
              <a:buNone/>
            </a:pPr>
            <a:r>
              <a:rPr lang="en-US" dirty="0" smtClean="0"/>
              <a:t>    Old English, Middle English, Modern English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Synchronic – variations in language at a particular period of time </a:t>
            </a:r>
          </a:p>
          <a:p>
            <a:pPr>
              <a:buNone/>
            </a:pPr>
            <a:r>
              <a:rPr lang="en-US" dirty="0" smtClean="0"/>
              <a:t>    Varieties  -dialect, register, Pidgin and Creole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Varieties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varieties can  be classified according to three criteria: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a. Varieties defining the user – native and non-   native variety – dialects and accents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b. Varieties defining the use – registers</a:t>
            </a:r>
          </a:p>
          <a:p>
            <a:pPr>
              <a:buNone/>
            </a:pPr>
            <a:r>
              <a:rPr lang="en-US" dirty="0" smtClean="0"/>
              <a:t> c. Varieties defining social relations between speaker and hearer. – formal, informal and intimate styles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Varieties –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Dialects – Variety of language according to region and class - Regional dialects – Hindi spoken in different regions- Social dialects – Hindi spoken by news readers and the commoners.</a:t>
            </a:r>
          </a:p>
          <a:p>
            <a:r>
              <a:rPr lang="en-US" dirty="0" smtClean="0"/>
              <a:t>Differences can be : </a:t>
            </a:r>
          </a:p>
          <a:p>
            <a:r>
              <a:rPr lang="en-US" dirty="0" smtClean="0"/>
              <a:t>Phonological - e.g.  word “Class” - pronounced differently in the U.S and U.K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Syntactical – e.g. Different than (U.S.) Different from (U.K.)  </a:t>
            </a:r>
          </a:p>
          <a:p>
            <a:r>
              <a:rPr lang="en-US" dirty="0" smtClean="0"/>
              <a:t>Lexical – e.g. Gas (U.S.) – Petrol.(U.K.) </a:t>
            </a:r>
          </a:p>
          <a:p>
            <a:r>
              <a:rPr lang="en-US" dirty="0"/>
              <a:t>M</a:t>
            </a:r>
            <a:r>
              <a:rPr lang="en-US" dirty="0" smtClean="0"/>
              <a:t>orphological – past tense of dive – Dove(U.S.) – dived (U.K.) </a:t>
            </a:r>
          </a:p>
          <a:p>
            <a:r>
              <a:rPr lang="en-US" dirty="0" err="1" smtClean="0"/>
              <a:t>Graphological</a:t>
            </a:r>
            <a:r>
              <a:rPr lang="en-US" dirty="0" smtClean="0"/>
              <a:t>- Differences in spelling – Program ( U.S) </a:t>
            </a:r>
            <a:r>
              <a:rPr lang="en-US" dirty="0" err="1" smtClean="0"/>
              <a:t>Programme</a:t>
            </a:r>
            <a:r>
              <a:rPr lang="en-US" dirty="0" smtClean="0"/>
              <a:t> (U.K.)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Dialect map – boundaries drawn between two dialects on the basis of differences (phonological, syntactical, morphological etc)</a:t>
            </a:r>
          </a:p>
          <a:p>
            <a:r>
              <a:rPr lang="en-US" dirty="0" smtClean="0"/>
              <a:t>Isogloss - a boundary line that separates the users on the basis of differences in linguistic items </a:t>
            </a:r>
          </a:p>
          <a:p>
            <a:r>
              <a:rPr lang="en-US" dirty="0" smtClean="0"/>
              <a:t>Bundle – a large number of isoglosses overlapping –phenomenon –bundling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Dialect boundary – a bundle of isoglosses </a:t>
            </a:r>
          </a:p>
          <a:p>
            <a:r>
              <a:rPr lang="en-US" dirty="0" smtClean="0"/>
              <a:t>Mapping dialect boundaries – Dialect map</a:t>
            </a:r>
          </a:p>
          <a:p>
            <a:r>
              <a:rPr lang="en-US" dirty="0" smtClean="0"/>
              <a:t>Dialect dictionary – the compilation of lexicons of dialects</a:t>
            </a:r>
          </a:p>
          <a:p>
            <a:r>
              <a:rPr lang="en-US" dirty="0" err="1" smtClean="0"/>
              <a:t>Sociolect</a:t>
            </a:r>
            <a:r>
              <a:rPr lang="en-US" dirty="0" smtClean="0"/>
              <a:t> – dialect used by the people of a particular </a:t>
            </a:r>
            <a:r>
              <a:rPr lang="en-US" dirty="0" smtClean="0"/>
              <a:t> ethnic society </a:t>
            </a:r>
            <a:r>
              <a:rPr lang="en-US" dirty="0" smtClean="0"/>
              <a:t>– slang used by young people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Diglossia</a:t>
            </a:r>
            <a:r>
              <a:rPr lang="en-US" dirty="0" smtClean="0"/>
              <a:t> – within a speech community the existence of two dialects – one is considered prestigious – high – the informal dialect – low – e.g. high and low Tamil</a:t>
            </a:r>
          </a:p>
          <a:p>
            <a:r>
              <a:rPr lang="en-US" dirty="0" smtClean="0"/>
              <a:t>Idiolect – Differences between individuals speaking the same dialect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</TotalTime>
  <Words>664</Words>
  <Application>Microsoft Office PowerPoint</Application>
  <PresentationFormat>On-screen Show (4:3)</PresentationFormat>
  <Paragraphs>78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Language Varieties</vt:lpstr>
      <vt:lpstr>Slide 2</vt:lpstr>
      <vt:lpstr>Diachronic and Synchronic </vt:lpstr>
      <vt:lpstr>Classification of Varieties</vt:lpstr>
      <vt:lpstr>Language Varieties – User</vt:lpstr>
      <vt:lpstr>Slide 6</vt:lpstr>
      <vt:lpstr>Slide 7</vt:lpstr>
      <vt:lpstr>Slide 8</vt:lpstr>
      <vt:lpstr>Slide 9</vt:lpstr>
      <vt:lpstr>Slide 10</vt:lpstr>
      <vt:lpstr>Register Variants </vt:lpstr>
      <vt:lpstr>Differences between Dialect and Language </vt:lpstr>
      <vt:lpstr>Differences between Dialect and Register</vt:lpstr>
      <vt:lpstr>Varieties due to Language Contact</vt:lpstr>
      <vt:lpstr>Varieties due to Language Contact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Varieties</dc:title>
  <dc:creator>emachines</dc:creator>
  <cp:lastModifiedBy>user</cp:lastModifiedBy>
  <cp:revision>29</cp:revision>
  <dcterms:created xsi:type="dcterms:W3CDTF">2012-11-11T01:54:52Z</dcterms:created>
  <dcterms:modified xsi:type="dcterms:W3CDTF">2013-11-01T04:20:57Z</dcterms:modified>
</cp:coreProperties>
</file>