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F2-C839-4F13-8C8D-3D921EC298C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EFD-3173-49E0-BAB0-55DE47D39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F2-C839-4F13-8C8D-3D921EC298C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EFD-3173-49E0-BAB0-55DE47D39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F2-C839-4F13-8C8D-3D921EC298C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EFD-3173-49E0-BAB0-55DE47D39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F2-C839-4F13-8C8D-3D921EC298C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EFD-3173-49E0-BAB0-55DE47D39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F2-C839-4F13-8C8D-3D921EC298C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EFD-3173-49E0-BAB0-55DE47D39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F2-C839-4F13-8C8D-3D921EC298C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EFD-3173-49E0-BAB0-55DE47D39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F2-C839-4F13-8C8D-3D921EC298C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EFD-3173-49E0-BAB0-55DE47D39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F2-C839-4F13-8C8D-3D921EC298C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EFD-3173-49E0-BAB0-55DE47D39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F2-C839-4F13-8C8D-3D921EC298C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EFD-3173-49E0-BAB0-55DE47D39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F2-C839-4F13-8C8D-3D921EC298C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EFD-3173-49E0-BAB0-55DE47D39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F2-C839-4F13-8C8D-3D921EC298C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4CD5EFD-3173-49E0-BAB0-55DE47D394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3CEAF2-C839-4F13-8C8D-3D921EC298C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CD5EFD-3173-49E0-BAB0-55DE47D3943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Morphological analysis -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 -  Data-4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sz="2000" smtClean="0"/>
              <a:t>anguka- to fall,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smtClean="0"/>
              <a:t>ona- to see,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smtClean="0"/>
              <a:t> ni (subj) – I,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smtClean="0"/>
              <a:t>ni (obj) – me,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smtClean="0"/>
              <a:t>tu (subj) – we ,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smtClean="0"/>
              <a:t>tu (obj) - us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smtClean="0"/>
              <a:t>ku (obj)- you (sing) ,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smtClean="0"/>
              <a:t> wa(obj)- you (plur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smtClean="0"/>
              <a:t>m(subj) – you (plur)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smtClean="0"/>
              <a:t> u (subj)- you (sing),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smtClean="0"/>
              <a:t>ta- will (future),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smtClean="0"/>
              <a:t>li – past tense,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smtClean="0"/>
              <a:t>na- present tense,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Ninasema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               ‘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I speak’</a:t>
            </a:r>
          </a:p>
          <a:p>
            <a:pPr>
              <a:buNone/>
            </a:pP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wunasema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              you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sg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) speak’</a:t>
            </a:r>
          </a:p>
          <a:p>
            <a:pPr>
              <a:buNone/>
            </a:pP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anasema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                 he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speaks’</a:t>
            </a:r>
          </a:p>
          <a:p>
            <a:pPr>
              <a:buNone/>
            </a:pP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munasema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             you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(pl) speak’</a:t>
            </a:r>
          </a:p>
          <a:p>
            <a:pPr>
              <a:buNone/>
            </a:pP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wanasema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             they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speak’</a:t>
            </a:r>
          </a:p>
          <a:p>
            <a:pPr>
              <a:buNone/>
            </a:pP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ninapika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               ‘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I hit’</a:t>
            </a:r>
          </a:p>
          <a:p>
            <a:pPr>
              <a:buNone/>
            </a:pP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ninanupika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            I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hit you (pl)’</a:t>
            </a:r>
          </a:p>
          <a:p>
            <a:pPr>
              <a:buNone/>
            </a:pP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ninakupika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             I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hit you (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sg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)’</a:t>
            </a:r>
          </a:p>
          <a:p>
            <a:pPr>
              <a:buNone/>
            </a:pP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ninawapika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            I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hit them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 -2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ananipika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he hits me’</a:t>
            </a: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ananupika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he hits you (pl)’</a:t>
            </a: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nilipika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I have hit’</a:t>
            </a: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nilimupika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I have hit him’</a:t>
            </a: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nitakanupika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I will hit you (pl)’</a:t>
            </a: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nitakapikiwa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I will be hit’</a:t>
            </a: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ninaona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‘                I see’</a:t>
            </a: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ninamupika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I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hit him’</a:t>
            </a:r>
          </a:p>
          <a:p>
            <a:pPr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tunasema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we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speak’</a:t>
            </a:r>
          </a:p>
          <a:p>
            <a:pPr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wutakapikiwa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you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will be hit’</a:t>
            </a:r>
          </a:p>
          <a:p>
            <a:pPr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ninapikiwa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‘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 am hit’</a:t>
            </a: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nilipikiwa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‘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 have been hit’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Data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sema</a:t>
            </a:r>
            <a:r>
              <a:rPr lang="en-US" dirty="0" smtClean="0"/>
              <a:t>- to speak , </a:t>
            </a:r>
            <a:r>
              <a:rPr lang="en-US" dirty="0" err="1" smtClean="0"/>
              <a:t>Pika</a:t>
            </a:r>
            <a:r>
              <a:rPr lang="en-US" dirty="0" smtClean="0"/>
              <a:t> – hit , </a:t>
            </a:r>
            <a:r>
              <a:rPr lang="en-US" dirty="0" err="1" smtClean="0"/>
              <a:t>ona</a:t>
            </a:r>
            <a:r>
              <a:rPr lang="en-US" dirty="0" smtClean="0"/>
              <a:t>-  to see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ni</a:t>
            </a:r>
            <a:r>
              <a:rPr lang="en-US" dirty="0" smtClean="0"/>
              <a:t> (subject)  - I , </a:t>
            </a:r>
            <a:r>
              <a:rPr lang="en-US" dirty="0" err="1" smtClean="0"/>
              <a:t>wu</a:t>
            </a:r>
            <a:r>
              <a:rPr lang="en-US" dirty="0" smtClean="0"/>
              <a:t> (</a:t>
            </a:r>
            <a:r>
              <a:rPr lang="en-US" dirty="0" err="1" smtClean="0"/>
              <a:t>subj</a:t>
            </a:r>
            <a:r>
              <a:rPr lang="en-US" dirty="0" smtClean="0"/>
              <a:t>) – you (</a:t>
            </a:r>
            <a:r>
              <a:rPr lang="en-US" dirty="0" err="1" smtClean="0"/>
              <a:t>sg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a- he ,   mu (</a:t>
            </a:r>
            <a:r>
              <a:rPr lang="en-US" dirty="0" err="1" smtClean="0"/>
              <a:t>subj</a:t>
            </a:r>
            <a:r>
              <a:rPr lang="en-US" dirty="0" smtClean="0"/>
              <a:t>)- you (</a:t>
            </a:r>
            <a:r>
              <a:rPr lang="en-US" dirty="0" err="1" smtClean="0"/>
              <a:t>plu</a:t>
            </a:r>
            <a:r>
              <a:rPr lang="en-US" dirty="0" smtClean="0"/>
              <a:t>), nu(</a:t>
            </a:r>
            <a:r>
              <a:rPr lang="en-US" dirty="0" err="1" smtClean="0"/>
              <a:t>obj</a:t>
            </a:r>
            <a:r>
              <a:rPr lang="en-US" dirty="0" smtClean="0"/>
              <a:t>) -  you (</a:t>
            </a:r>
            <a:r>
              <a:rPr lang="en-US" dirty="0" err="1" smtClean="0"/>
              <a:t>plu</a:t>
            </a:r>
            <a:r>
              <a:rPr lang="en-US" dirty="0" smtClean="0"/>
              <a:t>) , </a:t>
            </a:r>
            <a:r>
              <a:rPr lang="en-US" dirty="0" err="1" smtClean="0"/>
              <a:t>ku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 – you (</a:t>
            </a:r>
            <a:r>
              <a:rPr lang="en-US" dirty="0" err="1" smtClean="0"/>
              <a:t>sg</a:t>
            </a:r>
            <a:r>
              <a:rPr lang="en-US" dirty="0" smtClean="0"/>
              <a:t>), </a:t>
            </a:r>
            <a:r>
              <a:rPr lang="en-US" dirty="0" err="1" smtClean="0"/>
              <a:t>wa</a:t>
            </a:r>
            <a:r>
              <a:rPr lang="en-US" dirty="0" smtClean="0"/>
              <a:t> (</a:t>
            </a:r>
            <a:r>
              <a:rPr lang="en-US" dirty="0" err="1" smtClean="0"/>
              <a:t>subj</a:t>
            </a:r>
            <a:r>
              <a:rPr lang="en-US" dirty="0" smtClean="0"/>
              <a:t>) – them, </a:t>
            </a:r>
            <a:r>
              <a:rPr lang="en-US" dirty="0" err="1" smtClean="0"/>
              <a:t>ni</a:t>
            </a:r>
            <a:r>
              <a:rPr lang="en-US" dirty="0" smtClean="0"/>
              <a:t> (object) – me , mu (</a:t>
            </a:r>
            <a:r>
              <a:rPr lang="en-US" dirty="0" err="1" smtClean="0"/>
              <a:t>obj</a:t>
            </a:r>
            <a:r>
              <a:rPr lang="en-US" dirty="0" smtClean="0"/>
              <a:t>)- him, </a:t>
            </a:r>
            <a:r>
              <a:rPr lang="en-US" dirty="0" err="1" smtClean="0"/>
              <a:t>na</a:t>
            </a:r>
            <a:r>
              <a:rPr lang="en-US" dirty="0" smtClean="0"/>
              <a:t>- present tense, </a:t>
            </a:r>
            <a:r>
              <a:rPr lang="en-US" dirty="0" err="1" smtClean="0"/>
              <a:t>li</a:t>
            </a:r>
            <a:r>
              <a:rPr lang="en-US" dirty="0" smtClean="0"/>
              <a:t>- have, taka- will,, </a:t>
            </a:r>
            <a:r>
              <a:rPr lang="en-US" dirty="0" err="1" smtClean="0"/>
              <a:t>tu</a:t>
            </a:r>
            <a:r>
              <a:rPr lang="en-US" dirty="0" smtClean="0"/>
              <a:t>(</a:t>
            </a:r>
            <a:r>
              <a:rPr lang="en-US" dirty="0" err="1" smtClean="0"/>
              <a:t>subj</a:t>
            </a:r>
            <a:r>
              <a:rPr lang="en-US" dirty="0" smtClean="0"/>
              <a:t>) – we , </a:t>
            </a:r>
            <a:r>
              <a:rPr lang="en-US" dirty="0" err="1" smtClean="0"/>
              <a:t>iw</a:t>
            </a:r>
            <a:r>
              <a:rPr lang="en-US" dirty="0" smtClean="0"/>
              <a:t> – passive marker,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ikalwewe</a:t>
            </a:r>
            <a:r>
              <a:rPr lang="en-US" dirty="0" smtClean="0"/>
              <a:t>       ‘</a:t>
            </a:r>
            <a:r>
              <a:rPr lang="en-US" dirty="0"/>
              <a:t>his big house’ </a:t>
            </a:r>
            <a:r>
              <a:rPr lang="en-US" dirty="0" smtClean="0"/>
              <a:t>          </a:t>
            </a:r>
          </a:p>
          <a:p>
            <a:pPr marL="514350" indent="-514350">
              <a:buNone/>
            </a:pPr>
            <a:r>
              <a:rPr lang="en-US" dirty="0" smtClean="0"/>
              <a:t>  </a:t>
            </a:r>
            <a:r>
              <a:rPr lang="en-US" dirty="0" err="1" smtClean="0"/>
              <a:t>petatci·n</a:t>
            </a:r>
            <a:r>
              <a:rPr lang="en-US" dirty="0" smtClean="0"/>
              <a:t>       ‘little mat’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/>
              <a:t>ikalsosol</a:t>
            </a:r>
            <a:r>
              <a:rPr lang="en-US" dirty="0"/>
              <a:t> </a:t>
            </a:r>
            <a:r>
              <a:rPr lang="en-US" dirty="0" smtClean="0"/>
              <a:t>      ‘</a:t>
            </a:r>
            <a:r>
              <a:rPr lang="en-US" dirty="0"/>
              <a:t>his old house</a:t>
            </a:r>
            <a:r>
              <a:rPr lang="en-US" dirty="0" smtClean="0"/>
              <a:t>’          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/>
              <a:t>ikalmeh</a:t>
            </a:r>
            <a:r>
              <a:rPr lang="en-US" dirty="0"/>
              <a:t> </a:t>
            </a:r>
            <a:r>
              <a:rPr lang="en-US" dirty="0" smtClean="0"/>
              <a:t>        ‘</a:t>
            </a:r>
            <a:r>
              <a:rPr lang="en-US" dirty="0"/>
              <a:t>his houses’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ikalci·n</a:t>
            </a:r>
            <a:r>
              <a:rPr lang="en-US" dirty="0" smtClean="0"/>
              <a:t>          ‘</a:t>
            </a:r>
            <a:r>
              <a:rPr lang="en-US" dirty="0"/>
              <a:t>his little house’ </a:t>
            </a:r>
            <a:r>
              <a:rPr lang="en-US" dirty="0" smtClean="0"/>
              <a:t>          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komitmeh</a:t>
            </a:r>
            <a:r>
              <a:rPr lang="en-US" dirty="0" smtClean="0"/>
              <a:t>    ‘</a:t>
            </a:r>
            <a:r>
              <a:rPr lang="en-US" dirty="0"/>
              <a:t>cooking-pots’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komitwewe</a:t>
            </a:r>
            <a:r>
              <a:rPr lang="en-US" dirty="0" smtClean="0"/>
              <a:t>   ‘</a:t>
            </a:r>
            <a:r>
              <a:rPr lang="en-US" dirty="0"/>
              <a:t>big cooking-pot’ </a:t>
            </a: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petatmeh</a:t>
            </a:r>
            <a:r>
              <a:rPr lang="en-US" dirty="0" smtClean="0"/>
              <a:t>       ‘</a:t>
            </a:r>
            <a:r>
              <a:rPr lang="en-US" dirty="0"/>
              <a:t>mats’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3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komitsosol</a:t>
            </a:r>
            <a:r>
              <a:rPr lang="en-US" dirty="0" smtClean="0"/>
              <a:t>        ‘old cooking-pot’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ko·yameci·n</a:t>
            </a:r>
            <a:r>
              <a:rPr lang="en-US" dirty="0" smtClean="0"/>
              <a:t>      ‘little pig’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komitci·n</a:t>
            </a:r>
            <a:r>
              <a:rPr lang="en-US" dirty="0" smtClean="0"/>
              <a:t>           ‘little cooking-pot’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ko·yamewewe</a:t>
            </a:r>
            <a:r>
              <a:rPr lang="en-US" dirty="0" smtClean="0"/>
              <a:t>  ‘big male pig’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petatwewe</a:t>
            </a:r>
            <a:r>
              <a:rPr lang="en-US" dirty="0" smtClean="0"/>
              <a:t>       ‘big mat’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ko·yameilama</a:t>
            </a:r>
            <a:r>
              <a:rPr lang="en-US" dirty="0" smtClean="0"/>
              <a:t>    ‘big female pig’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petatsosol</a:t>
            </a:r>
            <a:r>
              <a:rPr lang="en-US" dirty="0" smtClean="0"/>
              <a:t>         ‘old mat’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ko·yamemeh</a:t>
            </a:r>
            <a:r>
              <a:rPr lang="en-US" dirty="0" smtClean="0"/>
              <a:t>     ‘pigs’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 - Data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Ikal</a:t>
            </a:r>
            <a:r>
              <a:rPr lang="en-US" dirty="0" smtClean="0"/>
              <a:t> – his house, </a:t>
            </a:r>
            <a:r>
              <a:rPr lang="en-US" dirty="0" err="1" smtClean="0"/>
              <a:t>cin</a:t>
            </a:r>
            <a:r>
              <a:rPr lang="en-US" dirty="0" smtClean="0"/>
              <a:t> – little, </a:t>
            </a:r>
            <a:r>
              <a:rPr lang="en-US" dirty="0" err="1" smtClean="0"/>
              <a:t>wewe</a:t>
            </a:r>
            <a:r>
              <a:rPr lang="en-US" dirty="0" smtClean="0"/>
              <a:t> – big (male?),</a:t>
            </a:r>
          </a:p>
          <a:p>
            <a:pPr>
              <a:buNone/>
            </a:pPr>
            <a:r>
              <a:rPr lang="en-US" dirty="0" err="1" smtClean="0"/>
              <a:t>Komit</a:t>
            </a:r>
            <a:r>
              <a:rPr lang="en-US" dirty="0" smtClean="0"/>
              <a:t> – cooking –pot, </a:t>
            </a:r>
            <a:r>
              <a:rPr lang="en-US" dirty="0" err="1" smtClean="0"/>
              <a:t>sosol</a:t>
            </a:r>
            <a:r>
              <a:rPr lang="en-US" dirty="0" smtClean="0"/>
              <a:t> – old, </a:t>
            </a:r>
            <a:r>
              <a:rPr lang="en-US" dirty="0" err="1" smtClean="0"/>
              <a:t>petat</a:t>
            </a:r>
            <a:r>
              <a:rPr lang="en-US" dirty="0" smtClean="0"/>
              <a:t> – mat,</a:t>
            </a:r>
          </a:p>
          <a:p>
            <a:pPr>
              <a:buNone/>
            </a:pPr>
            <a:r>
              <a:rPr lang="en-US" dirty="0" err="1" smtClean="0"/>
              <a:t>Meh</a:t>
            </a:r>
            <a:r>
              <a:rPr lang="en-US" dirty="0" smtClean="0"/>
              <a:t> – plural marker, </a:t>
            </a:r>
            <a:r>
              <a:rPr lang="en-US" dirty="0" err="1" smtClean="0"/>
              <a:t>ko-yame</a:t>
            </a:r>
            <a:r>
              <a:rPr lang="en-US" dirty="0" smtClean="0"/>
              <a:t> – pig, </a:t>
            </a:r>
            <a:r>
              <a:rPr lang="en-US" dirty="0" err="1" smtClean="0"/>
              <a:t>ilama</a:t>
            </a:r>
            <a:r>
              <a:rPr lang="en-US" dirty="0" smtClean="0"/>
              <a:t> – big (female?)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>
                <a:latin typeface="TimesNewRomanPS-BoldMT"/>
              </a:rPr>
              <a:t>nilianguka</a:t>
            </a:r>
            <a:r>
              <a:rPr lang="en-US" b="1" dirty="0" smtClean="0">
                <a:latin typeface="TimesNewRomanPS-BoldMT"/>
              </a:rPr>
              <a:t>             </a:t>
            </a:r>
            <a:r>
              <a:rPr lang="en-US" b="1" dirty="0" smtClean="0">
                <a:latin typeface="TimesNewRomanPSMT"/>
              </a:rPr>
              <a:t>I fell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>
                <a:latin typeface="TimesNewRomanPS-BoldMT"/>
              </a:rPr>
              <a:t>uliniona</a:t>
            </a:r>
            <a:r>
              <a:rPr lang="en-US" b="1" dirty="0" smtClean="0">
                <a:latin typeface="TimesNewRomanPS-BoldMT"/>
              </a:rPr>
              <a:t>                 </a:t>
            </a:r>
            <a:r>
              <a:rPr lang="en-US" b="1" dirty="0" smtClean="0">
                <a:latin typeface="TimesNewRomanPSMT"/>
              </a:rPr>
              <a:t>you (</a:t>
            </a:r>
            <a:r>
              <a:rPr lang="en-US" b="1" dirty="0" err="1" smtClean="0">
                <a:latin typeface="TimesNewRomanPSMT"/>
              </a:rPr>
              <a:t>sg</a:t>
            </a:r>
            <a:r>
              <a:rPr lang="en-US" b="1" dirty="0" smtClean="0">
                <a:latin typeface="TimesNewRomanPSMT"/>
              </a:rPr>
              <a:t>) saw 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NewRomanPSMT"/>
              </a:rPr>
              <a:t> </a:t>
            </a:r>
            <a:r>
              <a:rPr lang="en-US" b="1" dirty="0" err="1" smtClean="0">
                <a:latin typeface="TimesNewRomanPS-BoldMT"/>
              </a:rPr>
              <a:t>ulianguka</a:t>
            </a:r>
            <a:r>
              <a:rPr lang="en-US" b="1" dirty="0" smtClean="0">
                <a:latin typeface="TimesNewRomanPS-BoldMT"/>
              </a:rPr>
              <a:t>             </a:t>
            </a:r>
            <a:r>
              <a:rPr lang="en-US" b="1" dirty="0" smtClean="0">
                <a:latin typeface="TimesNewRomanPSMT"/>
              </a:rPr>
              <a:t>you (</a:t>
            </a:r>
            <a:r>
              <a:rPr lang="en-US" b="1" dirty="0" err="1" smtClean="0">
                <a:latin typeface="TimesNewRomanPSMT"/>
              </a:rPr>
              <a:t>sg</a:t>
            </a:r>
            <a:r>
              <a:rPr lang="en-US" b="1" dirty="0" smtClean="0">
                <a:latin typeface="TimesNewRomanPSMT"/>
              </a:rPr>
              <a:t>) fell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latin typeface="TimesNewRomanPSMT"/>
              </a:rPr>
              <a:t> </a:t>
            </a:r>
            <a:r>
              <a:rPr lang="en-US" b="1" dirty="0" err="1" smtClean="0">
                <a:latin typeface="TimesNewRomanPS-BoldMT"/>
              </a:rPr>
              <a:t>unaniona</a:t>
            </a:r>
            <a:r>
              <a:rPr lang="en-US" b="1" dirty="0" smtClean="0">
                <a:latin typeface="TimesNewRomanPS-BoldMT"/>
              </a:rPr>
              <a:t>              </a:t>
            </a:r>
            <a:r>
              <a:rPr lang="en-US" b="1" dirty="0" smtClean="0">
                <a:latin typeface="TimesNewRomanPSMT"/>
              </a:rPr>
              <a:t>you (</a:t>
            </a:r>
            <a:r>
              <a:rPr lang="en-US" b="1" dirty="0" err="1" smtClean="0">
                <a:latin typeface="TimesNewRomanPSMT"/>
              </a:rPr>
              <a:t>sg</a:t>
            </a:r>
            <a:r>
              <a:rPr lang="en-US" b="1" dirty="0" smtClean="0">
                <a:latin typeface="TimesNewRomanPSMT"/>
              </a:rPr>
              <a:t>) see 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>
                <a:latin typeface="TimesNewRomanPS-BoldMT"/>
              </a:rPr>
              <a:t>Tulianguka</a:t>
            </a:r>
            <a:r>
              <a:rPr lang="en-US" b="1" dirty="0" smtClean="0">
                <a:latin typeface="TimesNewRomanPS-BoldMT"/>
              </a:rPr>
              <a:t>            </a:t>
            </a:r>
            <a:r>
              <a:rPr lang="en-US" b="1" dirty="0" smtClean="0">
                <a:latin typeface="TimesNewRomanPSMT"/>
              </a:rPr>
              <a:t>we fell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>
                <a:latin typeface="TimesNewRomanPS-BoldMT"/>
              </a:rPr>
              <a:t>utaniona</a:t>
            </a:r>
            <a:r>
              <a:rPr lang="en-US" b="1" dirty="0" smtClean="0">
                <a:latin typeface="TimesNewRomanPS-BoldMT"/>
              </a:rPr>
              <a:t>                </a:t>
            </a:r>
            <a:r>
              <a:rPr lang="en-US" b="1" dirty="0" smtClean="0">
                <a:latin typeface="TimesNewRomanPSMT"/>
              </a:rPr>
              <a:t>you (</a:t>
            </a:r>
            <a:r>
              <a:rPr lang="en-US" b="1" dirty="0" err="1" smtClean="0">
                <a:latin typeface="TimesNewRomanPSMT"/>
              </a:rPr>
              <a:t>sg</a:t>
            </a:r>
            <a:r>
              <a:rPr lang="en-US" b="1" dirty="0" smtClean="0">
                <a:latin typeface="TimesNewRomanPSMT"/>
              </a:rPr>
              <a:t>) will see 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NewRomanPSMT"/>
              </a:rPr>
              <a:t> </a:t>
            </a:r>
            <a:r>
              <a:rPr lang="en-US" b="1" dirty="0" err="1" smtClean="0">
                <a:latin typeface="TimesNewRomanPS-BoldMT"/>
              </a:rPr>
              <a:t>mlianguka</a:t>
            </a:r>
            <a:r>
              <a:rPr lang="en-US" b="1" dirty="0" smtClean="0">
                <a:latin typeface="TimesNewRomanPS-BoldMT"/>
              </a:rPr>
              <a:t>             </a:t>
            </a:r>
            <a:r>
              <a:rPr lang="en-US" b="1" dirty="0" smtClean="0">
                <a:latin typeface="TimesNewRomanPSMT"/>
              </a:rPr>
              <a:t>you (pl) fell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>
                <a:latin typeface="TimesNewRomanPS-BoldMT"/>
              </a:rPr>
              <a:t>nilikuona</a:t>
            </a:r>
            <a:r>
              <a:rPr lang="en-US" b="1" dirty="0" smtClean="0">
                <a:latin typeface="TimesNewRomanPS-BoldMT"/>
              </a:rPr>
              <a:t>                </a:t>
            </a:r>
            <a:r>
              <a:rPr lang="en-US" b="1" dirty="0" smtClean="0">
                <a:latin typeface="TimesNewRomanPSMT"/>
              </a:rPr>
              <a:t>I saw you (</a:t>
            </a:r>
            <a:r>
              <a:rPr lang="en-US" b="1" dirty="0" err="1" smtClean="0">
                <a:latin typeface="TimesNewRomanPSMT"/>
              </a:rPr>
              <a:t>sg</a:t>
            </a:r>
            <a:r>
              <a:rPr lang="en-US" b="1" dirty="0" smtClean="0">
                <a:latin typeface="TimesNewRomanPSMT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NewRomanPSMT"/>
              </a:rPr>
              <a:t> </a:t>
            </a:r>
            <a:r>
              <a:rPr lang="en-US" b="1" dirty="0" err="1" smtClean="0">
                <a:latin typeface="TimesNewRomanPS-BoldMT"/>
              </a:rPr>
              <a:t>ninaanguka</a:t>
            </a:r>
            <a:r>
              <a:rPr lang="en-US" b="1" dirty="0" smtClean="0">
                <a:latin typeface="TimesNewRomanPS-BoldMT"/>
              </a:rPr>
              <a:t>          </a:t>
            </a:r>
            <a:r>
              <a:rPr lang="en-US" b="1" dirty="0" smtClean="0">
                <a:latin typeface="TimesNewRomanPSMT"/>
              </a:rPr>
              <a:t>I am falling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latin typeface="TimesNewRomanPSMT"/>
              </a:rPr>
              <a:t> </a:t>
            </a:r>
            <a:r>
              <a:rPr lang="en-US" b="1" dirty="0" err="1" smtClean="0">
                <a:latin typeface="TimesNewRomanPS-BoldMT"/>
              </a:rPr>
              <a:t>ninakuona</a:t>
            </a:r>
            <a:r>
              <a:rPr lang="en-US" b="1" dirty="0" smtClean="0">
                <a:latin typeface="TimesNewRomanPS-BoldMT"/>
              </a:rPr>
              <a:t>            </a:t>
            </a:r>
            <a:r>
              <a:rPr lang="en-US" b="1" dirty="0" smtClean="0">
                <a:latin typeface="TimesNewRomanPSMT"/>
              </a:rPr>
              <a:t>I see you (</a:t>
            </a:r>
            <a:r>
              <a:rPr lang="en-US" b="1" dirty="0" err="1" smtClean="0">
                <a:latin typeface="TimesNewRomanPSMT"/>
              </a:rPr>
              <a:t>sg</a:t>
            </a:r>
            <a:r>
              <a:rPr lang="en-US" b="1" dirty="0" smtClean="0">
                <a:latin typeface="TimesNewRomanPSMT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>
                <a:latin typeface="TimesNewRomanPS-BoldMT"/>
              </a:rPr>
              <a:t>unaanguka</a:t>
            </a:r>
            <a:r>
              <a:rPr lang="en-US" b="1" dirty="0" smtClean="0">
                <a:latin typeface="TimesNewRomanPS-BoldMT"/>
              </a:rPr>
              <a:t>             </a:t>
            </a:r>
            <a:r>
              <a:rPr lang="en-US" b="1" dirty="0" smtClean="0">
                <a:latin typeface="TimesNewRomanPSMT"/>
              </a:rPr>
              <a:t>you (</a:t>
            </a:r>
            <a:r>
              <a:rPr lang="en-US" b="1" dirty="0" err="1" smtClean="0">
                <a:latin typeface="TimesNewRomanPSMT"/>
              </a:rPr>
              <a:t>sg</a:t>
            </a:r>
            <a:r>
              <a:rPr lang="en-US" b="1" dirty="0" smtClean="0">
                <a:latin typeface="TimesNewRomanPSMT"/>
              </a:rPr>
              <a:t>.) are falling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>
                <a:latin typeface="TimesNewRomanPS-BoldMT"/>
              </a:rPr>
              <a:t>nitakuona</a:t>
            </a:r>
            <a:r>
              <a:rPr lang="en-US" b="1" dirty="0" smtClean="0">
                <a:latin typeface="TimesNewRomanPS-BoldMT"/>
              </a:rPr>
              <a:t>               </a:t>
            </a:r>
            <a:r>
              <a:rPr lang="en-US" b="1" dirty="0" smtClean="0">
                <a:latin typeface="TimesNewRomanPSMT"/>
              </a:rPr>
              <a:t>I will see you (</a:t>
            </a:r>
            <a:r>
              <a:rPr lang="en-US" b="1" dirty="0" err="1" smtClean="0">
                <a:latin typeface="TimesNewRomanPSMT"/>
              </a:rPr>
              <a:t>sg</a:t>
            </a:r>
            <a:r>
              <a:rPr lang="en-US" b="1" dirty="0" smtClean="0">
                <a:latin typeface="TimesNewRomanPSM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– 4 (contd)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NewRomanPSMT"/>
              </a:rPr>
              <a:t> </a:t>
            </a:r>
            <a:r>
              <a:rPr lang="en-US" b="1" dirty="0" err="1" smtClean="0">
                <a:latin typeface="TimesNewRomanPS-BoldMT"/>
              </a:rPr>
              <a:t>tunaanguka</a:t>
            </a:r>
            <a:r>
              <a:rPr lang="en-US" b="1" dirty="0" smtClean="0">
                <a:latin typeface="TimesNewRomanPS-BoldMT"/>
              </a:rPr>
              <a:t>             </a:t>
            </a:r>
            <a:r>
              <a:rPr lang="en-US" b="1" dirty="0" smtClean="0">
                <a:latin typeface="TimesNewRomanPSMT"/>
              </a:rPr>
              <a:t>we are falling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>
                <a:latin typeface="TimesNewRomanPS-BoldMT"/>
              </a:rPr>
              <a:t>mlituona</a:t>
            </a:r>
            <a:r>
              <a:rPr lang="en-US" b="1" dirty="0" smtClean="0">
                <a:latin typeface="TimesNewRomanPS-BoldMT"/>
              </a:rPr>
              <a:t>                   </a:t>
            </a:r>
            <a:r>
              <a:rPr lang="en-US" b="1" dirty="0" smtClean="0">
                <a:latin typeface="TimesNewRomanPSMT"/>
              </a:rPr>
              <a:t>you (pl) saw us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>
                <a:latin typeface="TimesNewRomanPS-BoldMT"/>
              </a:rPr>
              <a:t>mnaanguka</a:t>
            </a:r>
            <a:r>
              <a:rPr lang="en-US" b="1" dirty="0" smtClean="0">
                <a:latin typeface="TimesNewRomanPS-BoldMT"/>
              </a:rPr>
              <a:t>              </a:t>
            </a:r>
            <a:r>
              <a:rPr lang="en-US" b="1" dirty="0" smtClean="0">
                <a:latin typeface="TimesNewRomanPSMT"/>
              </a:rPr>
              <a:t>you (pl) are falling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latin typeface="TimesNewRomanPSMT"/>
              </a:rPr>
              <a:t> </a:t>
            </a:r>
            <a:r>
              <a:rPr lang="en-US" b="1" dirty="0" err="1" smtClean="0">
                <a:latin typeface="TimesNewRomanPS-BoldMT"/>
              </a:rPr>
              <a:t>mnatuona</a:t>
            </a:r>
            <a:r>
              <a:rPr lang="en-US" b="1" dirty="0" smtClean="0">
                <a:latin typeface="TimesNewRomanPS-BoldMT"/>
              </a:rPr>
              <a:t>                </a:t>
            </a:r>
            <a:r>
              <a:rPr lang="en-US" b="1" dirty="0" smtClean="0">
                <a:latin typeface="TimesNewRomanPSMT"/>
              </a:rPr>
              <a:t>you (pl) see us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>
                <a:latin typeface="TimesNewRomanPS-BoldMT"/>
              </a:rPr>
              <a:t>nitaanguka</a:t>
            </a:r>
            <a:r>
              <a:rPr lang="en-US" b="1" dirty="0" smtClean="0">
                <a:latin typeface="TimesNewRomanPS-BoldMT"/>
              </a:rPr>
              <a:t>               </a:t>
            </a:r>
            <a:r>
              <a:rPr lang="en-US" b="1" dirty="0" smtClean="0">
                <a:latin typeface="TimesNewRomanPSMT"/>
              </a:rPr>
              <a:t>I will fall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>
                <a:latin typeface="TimesNewRomanPS-BoldMT"/>
              </a:rPr>
              <a:t>mtatuona</a:t>
            </a:r>
            <a:r>
              <a:rPr lang="en-US" b="1" dirty="0" smtClean="0">
                <a:latin typeface="TimesNewRomanPS-BoldMT"/>
              </a:rPr>
              <a:t>                  </a:t>
            </a:r>
            <a:r>
              <a:rPr lang="en-US" b="1" dirty="0" smtClean="0">
                <a:latin typeface="TimesNewRomanPSMT"/>
              </a:rPr>
              <a:t>you (pl) will see us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>
                <a:latin typeface="TimesNewRomanPS-BoldMT"/>
              </a:rPr>
              <a:t>utaanguka</a:t>
            </a:r>
            <a:r>
              <a:rPr lang="en-US" b="1" dirty="0" smtClean="0">
                <a:latin typeface="TimesNewRomanPS-BoldMT"/>
              </a:rPr>
              <a:t>                </a:t>
            </a:r>
            <a:r>
              <a:rPr lang="en-US" b="1" dirty="0" smtClean="0">
                <a:latin typeface="TimesNewRomanPSMT"/>
              </a:rPr>
              <a:t>you (</a:t>
            </a:r>
            <a:r>
              <a:rPr lang="en-US" b="1" dirty="0" err="1" smtClean="0">
                <a:latin typeface="TimesNewRomanPSMT"/>
              </a:rPr>
              <a:t>sg</a:t>
            </a:r>
            <a:r>
              <a:rPr lang="en-US" b="1" dirty="0" smtClean="0">
                <a:latin typeface="TimesNewRomanPSMT"/>
              </a:rPr>
              <a:t>) will fall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>
                <a:latin typeface="TimesNewRomanPS-BoldMT"/>
              </a:rPr>
              <a:t>tuliwaona</a:t>
            </a:r>
            <a:r>
              <a:rPr lang="en-US" b="1" dirty="0" smtClean="0">
                <a:latin typeface="TimesNewRomanPS-BoldMT"/>
              </a:rPr>
              <a:t>                  </a:t>
            </a:r>
            <a:r>
              <a:rPr lang="en-US" b="1" dirty="0" smtClean="0">
                <a:latin typeface="TimesNewRomanPSMT"/>
              </a:rPr>
              <a:t>we saw you (pl)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NewRomanPSMT"/>
              </a:rPr>
              <a:t> </a:t>
            </a:r>
            <a:r>
              <a:rPr lang="en-US" b="1" dirty="0" err="1" smtClean="0">
                <a:latin typeface="TimesNewRomanPS-BoldMT"/>
              </a:rPr>
              <a:t>tutaanguka</a:t>
            </a:r>
            <a:r>
              <a:rPr lang="en-US" b="1" dirty="0" smtClean="0">
                <a:latin typeface="TimesNewRomanPS-BoldMT"/>
              </a:rPr>
              <a:t>              </a:t>
            </a:r>
            <a:r>
              <a:rPr lang="en-US" b="1" dirty="0" smtClean="0">
                <a:latin typeface="TimesNewRomanPSMT"/>
              </a:rPr>
              <a:t>we will fall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latin typeface="TimesNewRomanPSMT"/>
              </a:rPr>
              <a:t> </a:t>
            </a:r>
            <a:r>
              <a:rPr lang="en-US" b="1" dirty="0" err="1" smtClean="0">
                <a:latin typeface="TimesNewRomanPS-BoldMT"/>
              </a:rPr>
              <a:t>tunawaona</a:t>
            </a:r>
            <a:r>
              <a:rPr lang="en-US" b="1" dirty="0" smtClean="0">
                <a:latin typeface="TimesNewRomanPS-BoldMT"/>
              </a:rPr>
              <a:t>               </a:t>
            </a:r>
            <a:r>
              <a:rPr lang="en-US" b="1" dirty="0" smtClean="0">
                <a:latin typeface="TimesNewRomanPSMT"/>
              </a:rPr>
              <a:t>we see you (pl)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NewRomanPSMT"/>
              </a:rPr>
              <a:t> </a:t>
            </a:r>
            <a:r>
              <a:rPr lang="en-US" b="1" dirty="0" err="1" smtClean="0">
                <a:latin typeface="TimesNewRomanPS-BoldMT"/>
              </a:rPr>
              <a:t>mtaanguka</a:t>
            </a:r>
            <a:r>
              <a:rPr lang="en-US" b="1" dirty="0" smtClean="0">
                <a:latin typeface="TimesNewRomanPS-BoldMT"/>
              </a:rPr>
              <a:t>               </a:t>
            </a:r>
            <a:r>
              <a:rPr lang="en-US" b="1" dirty="0" smtClean="0">
                <a:latin typeface="TimesNewRomanPSMT"/>
              </a:rPr>
              <a:t>you (pl) will fall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>
                <a:latin typeface="TimesNewRomanPS-BoldMT"/>
              </a:rPr>
              <a:t>tutawaona</a:t>
            </a:r>
            <a:r>
              <a:rPr lang="en-US" b="1" dirty="0" smtClean="0">
                <a:latin typeface="TimesNewRomanPS-BoldMT"/>
              </a:rPr>
              <a:t>                  </a:t>
            </a:r>
            <a:r>
              <a:rPr lang="en-US" b="1" dirty="0" smtClean="0">
                <a:latin typeface="TimesNewRomanPSMT"/>
              </a:rPr>
              <a:t>we will see you (pl)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216</TotalTime>
  <Words>648</Words>
  <Application>Microsoft Office PowerPoint</Application>
  <PresentationFormat>On-screen Show (4:3)</PresentationFormat>
  <Paragraphs>91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Morphological analysis - data</vt:lpstr>
      <vt:lpstr>Data – 2 </vt:lpstr>
      <vt:lpstr>Data  -2 (Contd)</vt:lpstr>
      <vt:lpstr>Analysis – Data - 2</vt:lpstr>
      <vt:lpstr>Data – 3</vt:lpstr>
      <vt:lpstr>Data – 3 (Contd)</vt:lpstr>
      <vt:lpstr>Analysis  - Data - 3</vt:lpstr>
      <vt:lpstr>Data -4</vt:lpstr>
      <vt:lpstr>Data – 4 (contd)</vt:lpstr>
      <vt:lpstr>Analysis -  Data-4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Morphological analysis - data</dc:title>
  <dc:creator>user</dc:creator>
  <cp:lastModifiedBy>user</cp:lastModifiedBy>
  <cp:revision>23</cp:revision>
  <dcterms:created xsi:type="dcterms:W3CDTF">2012-10-04T13:54:29Z</dcterms:created>
  <dcterms:modified xsi:type="dcterms:W3CDTF">2013-10-03T14:36:32Z</dcterms:modified>
</cp:coreProperties>
</file>